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7441" r:id="rId1"/>
    <p:sldMasterId id="2147487443" r:id="rId2"/>
  </p:sldMasterIdLst>
  <p:notesMasterIdLst>
    <p:notesMasterId r:id="rId407"/>
  </p:notesMasterIdLst>
  <p:handoutMasterIdLst>
    <p:handoutMasterId r:id="rId408"/>
  </p:handoutMasterIdLst>
  <p:sldIdLst>
    <p:sldId id="853" r:id="rId3"/>
    <p:sldId id="854" r:id="rId4"/>
    <p:sldId id="1295" r:id="rId5"/>
    <p:sldId id="1290" r:id="rId6"/>
    <p:sldId id="1291" r:id="rId7"/>
    <p:sldId id="1292" r:id="rId8"/>
    <p:sldId id="1293" r:id="rId9"/>
    <p:sldId id="1294" r:id="rId10"/>
    <p:sldId id="1344" r:id="rId11"/>
    <p:sldId id="1296" r:id="rId12"/>
    <p:sldId id="420" r:id="rId13"/>
    <p:sldId id="421" r:id="rId14"/>
    <p:sldId id="520" r:id="rId15"/>
    <p:sldId id="526" r:id="rId16"/>
    <p:sldId id="900" r:id="rId17"/>
    <p:sldId id="1324" r:id="rId18"/>
    <p:sldId id="1325" r:id="rId19"/>
    <p:sldId id="901" r:id="rId20"/>
    <p:sldId id="1326" r:id="rId21"/>
    <p:sldId id="1327" r:id="rId22"/>
    <p:sldId id="1328" r:id="rId23"/>
    <p:sldId id="1329" r:id="rId24"/>
    <p:sldId id="902" r:id="rId25"/>
    <p:sldId id="906" r:id="rId26"/>
    <p:sldId id="905" r:id="rId27"/>
    <p:sldId id="903" r:id="rId28"/>
    <p:sldId id="904" r:id="rId29"/>
    <p:sldId id="907" r:id="rId30"/>
    <p:sldId id="908" r:id="rId31"/>
    <p:sldId id="909" r:id="rId32"/>
    <p:sldId id="910" r:id="rId33"/>
    <p:sldId id="913" r:id="rId34"/>
    <p:sldId id="914" r:id="rId35"/>
    <p:sldId id="915" r:id="rId36"/>
    <p:sldId id="916" r:id="rId37"/>
    <p:sldId id="917" r:id="rId38"/>
    <p:sldId id="918" r:id="rId39"/>
    <p:sldId id="919" r:id="rId40"/>
    <p:sldId id="920" r:id="rId41"/>
    <p:sldId id="921" r:id="rId42"/>
    <p:sldId id="922" r:id="rId43"/>
    <p:sldId id="923" r:id="rId44"/>
    <p:sldId id="924" r:id="rId45"/>
    <p:sldId id="925" r:id="rId46"/>
    <p:sldId id="926" r:id="rId47"/>
    <p:sldId id="927" r:id="rId48"/>
    <p:sldId id="928" r:id="rId49"/>
    <p:sldId id="1331" r:id="rId50"/>
    <p:sldId id="1330" r:id="rId51"/>
    <p:sldId id="929" r:id="rId52"/>
    <p:sldId id="965" r:id="rId53"/>
    <p:sldId id="1289" r:id="rId54"/>
    <p:sldId id="1345" r:id="rId55"/>
    <p:sldId id="930" r:id="rId56"/>
    <p:sldId id="931" r:id="rId57"/>
    <p:sldId id="932" r:id="rId58"/>
    <p:sldId id="933" r:id="rId59"/>
    <p:sldId id="934" r:id="rId60"/>
    <p:sldId id="935" r:id="rId61"/>
    <p:sldId id="945" r:id="rId62"/>
    <p:sldId id="936" r:id="rId63"/>
    <p:sldId id="938" r:id="rId64"/>
    <p:sldId id="942" r:id="rId65"/>
    <p:sldId id="943" r:id="rId66"/>
    <p:sldId id="944" r:id="rId67"/>
    <p:sldId id="946" r:id="rId68"/>
    <p:sldId id="948" r:id="rId69"/>
    <p:sldId id="949" r:id="rId70"/>
    <p:sldId id="1333" r:id="rId71"/>
    <p:sldId id="1334" r:id="rId72"/>
    <p:sldId id="1332" r:id="rId73"/>
    <p:sldId id="950" r:id="rId74"/>
    <p:sldId id="952" r:id="rId75"/>
    <p:sldId id="953" r:id="rId76"/>
    <p:sldId id="954" r:id="rId77"/>
    <p:sldId id="955" r:id="rId78"/>
    <p:sldId id="956" r:id="rId79"/>
    <p:sldId id="957" r:id="rId80"/>
    <p:sldId id="958" r:id="rId81"/>
    <p:sldId id="1346" r:id="rId82"/>
    <p:sldId id="959" r:id="rId83"/>
    <p:sldId id="960" r:id="rId84"/>
    <p:sldId id="963" r:id="rId85"/>
    <p:sldId id="964" r:id="rId86"/>
    <p:sldId id="966" r:id="rId87"/>
    <p:sldId id="962" r:id="rId88"/>
    <p:sldId id="1336" r:id="rId89"/>
    <p:sldId id="1337" r:id="rId90"/>
    <p:sldId id="1338" r:id="rId91"/>
    <p:sldId id="1339" r:id="rId92"/>
    <p:sldId id="967" r:id="rId93"/>
    <p:sldId id="968" r:id="rId94"/>
    <p:sldId id="1341" r:id="rId95"/>
    <p:sldId id="1342" r:id="rId96"/>
    <p:sldId id="1340" r:id="rId97"/>
    <p:sldId id="981" r:id="rId98"/>
    <p:sldId id="982" r:id="rId99"/>
    <p:sldId id="980" r:id="rId100"/>
    <p:sldId id="983" r:id="rId101"/>
    <p:sldId id="969" r:id="rId102"/>
    <p:sldId id="970" r:id="rId103"/>
    <p:sldId id="971" r:id="rId104"/>
    <p:sldId id="972" r:id="rId105"/>
    <p:sldId id="1343" r:id="rId106"/>
    <p:sldId id="973" r:id="rId107"/>
    <p:sldId id="975" r:id="rId108"/>
    <p:sldId id="976" r:id="rId109"/>
    <p:sldId id="984" r:id="rId110"/>
    <p:sldId id="985" r:id="rId111"/>
    <p:sldId id="986" r:id="rId112"/>
    <p:sldId id="987" r:id="rId113"/>
    <p:sldId id="988" r:id="rId114"/>
    <p:sldId id="977" r:id="rId115"/>
    <p:sldId id="978" r:id="rId116"/>
    <p:sldId id="979" r:id="rId117"/>
    <p:sldId id="990" r:id="rId118"/>
    <p:sldId id="989" r:id="rId119"/>
    <p:sldId id="991" r:id="rId120"/>
    <p:sldId id="992" r:id="rId121"/>
    <p:sldId id="993" r:id="rId122"/>
    <p:sldId id="994" r:id="rId123"/>
    <p:sldId id="995" r:id="rId124"/>
    <p:sldId id="996" r:id="rId125"/>
    <p:sldId id="997" r:id="rId126"/>
    <p:sldId id="998" r:id="rId127"/>
    <p:sldId id="999" r:id="rId128"/>
    <p:sldId id="1016" r:id="rId129"/>
    <p:sldId id="1017" r:id="rId130"/>
    <p:sldId id="1018" r:id="rId131"/>
    <p:sldId id="1347" r:id="rId132"/>
    <p:sldId id="1019" r:id="rId133"/>
    <p:sldId id="1020" r:id="rId134"/>
    <p:sldId id="1021" r:id="rId135"/>
    <p:sldId id="1023" r:id="rId136"/>
    <p:sldId id="1024" r:id="rId137"/>
    <p:sldId id="1025" r:id="rId138"/>
    <p:sldId id="1026" r:id="rId139"/>
    <p:sldId id="1027" r:id="rId140"/>
    <p:sldId id="1028" r:id="rId141"/>
    <p:sldId id="1029" r:id="rId142"/>
    <p:sldId id="1030" r:id="rId143"/>
    <p:sldId id="1031" r:id="rId144"/>
    <p:sldId id="1348" r:id="rId145"/>
    <p:sldId id="1032" r:id="rId146"/>
    <p:sldId id="1033" r:id="rId147"/>
    <p:sldId id="1034" r:id="rId148"/>
    <p:sldId id="1035" r:id="rId149"/>
    <p:sldId id="1036" r:id="rId150"/>
    <p:sldId id="1037" r:id="rId151"/>
    <p:sldId id="1039" r:id="rId152"/>
    <p:sldId id="1040" r:id="rId153"/>
    <p:sldId id="1041" r:id="rId154"/>
    <p:sldId id="1042" r:id="rId155"/>
    <p:sldId id="1043" r:id="rId156"/>
    <p:sldId id="1044" r:id="rId157"/>
    <p:sldId id="1045" r:id="rId158"/>
    <p:sldId id="1046" r:id="rId159"/>
    <p:sldId id="1047" r:id="rId160"/>
    <p:sldId id="1048" r:id="rId161"/>
    <p:sldId id="1049" r:id="rId162"/>
    <p:sldId id="1050" r:id="rId163"/>
    <p:sldId id="1051" r:id="rId164"/>
    <p:sldId id="1052" r:id="rId165"/>
    <p:sldId id="1053" r:id="rId166"/>
    <p:sldId id="1054" r:id="rId167"/>
    <p:sldId id="1349" r:id="rId168"/>
    <p:sldId id="1003" r:id="rId169"/>
    <p:sldId id="1001" r:id="rId170"/>
    <p:sldId id="1002" r:id="rId171"/>
    <p:sldId id="1055" r:id="rId172"/>
    <p:sldId id="1350" r:id="rId173"/>
    <p:sldId id="1351" r:id="rId174"/>
    <p:sldId id="1056" r:id="rId175"/>
    <p:sldId id="1062" r:id="rId176"/>
    <p:sldId id="1057" r:id="rId177"/>
    <p:sldId id="1352" r:id="rId178"/>
    <p:sldId id="1058" r:id="rId179"/>
    <p:sldId id="1059" r:id="rId180"/>
    <p:sldId id="1353" r:id="rId181"/>
    <p:sldId id="1060" r:id="rId182"/>
    <p:sldId id="1061" r:id="rId183"/>
    <p:sldId id="1354" r:id="rId184"/>
    <p:sldId id="1063" r:id="rId185"/>
    <p:sldId id="1064" r:id="rId186"/>
    <p:sldId id="1065" r:id="rId187"/>
    <p:sldId id="1066" r:id="rId188"/>
    <p:sldId id="1356" r:id="rId189"/>
    <p:sldId id="1357" r:id="rId190"/>
    <p:sldId id="1358" r:id="rId191"/>
    <p:sldId id="1359" r:id="rId192"/>
    <p:sldId id="1360" r:id="rId193"/>
    <p:sldId id="1361" r:id="rId194"/>
    <p:sldId id="1355" r:id="rId195"/>
    <p:sldId id="1362" r:id="rId196"/>
    <p:sldId id="1067" r:id="rId197"/>
    <p:sldId id="1068" r:id="rId198"/>
    <p:sldId id="1069" r:id="rId199"/>
    <p:sldId id="1087" r:id="rId200"/>
    <p:sldId id="1070" r:id="rId201"/>
    <p:sldId id="1071" r:id="rId202"/>
    <p:sldId id="1363" r:id="rId203"/>
    <p:sldId id="1072" r:id="rId204"/>
    <p:sldId id="1073" r:id="rId205"/>
    <p:sldId id="1074" r:id="rId206"/>
    <p:sldId id="1076" r:id="rId207"/>
    <p:sldId id="1077" r:id="rId208"/>
    <p:sldId id="1078" r:id="rId209"/>
    <p:sldId id="1079" r:id="rId210"/>
    <p:sldId id="1080" r:id="rId211"/>
    <p:sldId id="1081" r:id="rId212"/>
    <p:sldId id="1082" r:id="rId213"/>
    <p:sldId id="1083" r:id="rId214"/>
    <p:sldId id="1084" r:id="rId215"/>
    <p:sldId id="1085" r:id="rId216"/>
    <p:sldId id="1086" r:id="rId217"/>
    <p:sldId id="1088" r:id="rId218"/>
    <p:sldId id="1089" r:id="rId219"/>
    <p:sldId id="1090" r:id="rId220"/>
    <p:sldId id="1091" r:id="rId221"/>
    <p:sldId id="1092" r:id="rId222"/>
    <p:sldId id="1093" r:id="rId223"/>
    <p:sldId id="1094" r:id="rId224"/>
    <p:sldId id="1095" r:id="rId225"/>
    <p:sldId id="1096" r:id="rId226"/>
    <p:sldId id="1097" r:id="rId227"/>
    <p:sldId id="1098" r:id="rId228"/>
    <p:sldId id="1099" r:id="rId229"/>
    <p:sldId id="1101" r:id="rId230"/>
    <p:sldId id="1102" r:id="rId231"/>
    <p:sldId id="1103" r:id="rId232"/>
    <p:sldId id="1104" r:id="rId233"/>
    <p:sldId id="1105" r:id="rId234"/>
    <p:sldId id="1106" r:id="rId235"/>
    <p:sldId id="1107" r:id="rId236"/>
    <p:sldId id="1108" r:id="rId237"/>
    <p:sldId id="1109" r:id="rId238"/>
    <p:sldId id="1110" r:id="rId239"/>
    <p:sldId id="1111" r:id="rId240"/>
    <p:sldId id="1112" r:id="rId241"/>
    <p:sldId id="1113" r:id="rId242"/>
    <p:sldId id="1114" r:id="rId243"/>
    <p:sldId id="1115" r:id="rId244"/>
    <p:sldId id="1116" r:id="rId245"/>
    <p:sldId id="1117" r:id="rId246"/>
    <p:sldId id="1118" r:id="rId247"/>
    <p:sldId id="1119" r:id="rId248"/>
    <p:sldId id="1120" r:id="rId249"/>
    <p:sldId id="1124" r:id="rId250"/>
    <p:sldId id="1121" r:id="rId251"/>
    <p:sldId id="1122" r:id="rId252"/>
    <p:sldId id="1123" r:id="rId253"/>
    <p:sldId id="1004" r:id="rId254"/>
    <p:sldId id="1005" r:id="rId255"/>
    <p:sldId id="1006" r:id="rId256"/>
    <p:sldId id="1125" r:id="rId257"/>
    <p:sldId id="1126" r:id="rId258"/>
    <p:sldId id="1127" r:id="rId259"/>
    <p:sldId id="1128" r:id="rId260"/>
    <p:sldId id="1129" r:id="rId261"/>
    <p:sldId id="1130" r:id="rId262"/>
    <p:sldId id="1131" r:id="rId263"/>
    <p:sldId id="1132" r:id="rId264"/>
    <p:sldId id="1133" r:id="rId265"/>
    <p:sldId id="1134" r:id="rId266"/>
    <p:sldId id="1135" r:id="rId267"/>
    <p:sldId id="1297" r:id="rId268"/>
    <p:sldId id="1298" r:id="rId269"/>
    <p:sldId id="1301" r:id="rId270"/>
    <p:sldId id="1302" r:id="rId271"/>
    <p:sldId id="1303" r:id="rId272"/>
    <p:sldId id="1304" r:id="rId273"/>
    <p:sldId id="1305" r:id="rId274"/>
    <p:sldId id="1306" r:id="rId275"/>
    <p:sldId id="1307" r:id="rId276"/>
    <p:sldId id="1308" r:id="rId277"/>
    <p:sldId id="1309" r:id="rId278"/>
    <p:sldId id="1310" r:id="rId279"/>
    <p:sldId id="1312" r:id="rId280"/>
    <p:sldId id="1313" r:id="rId281"/>
    <p:sldId id="1314" r:id="rId282"/>
    <p:sldId id="1315" r:id="rId283"/>
    <p:sldId id="1316" r:id="rId284"/>
    <p:sldId id="1364" r:id="rId285"/>
    <p:sldId id="1365" r:id="rId286"/>
    <p:sldId id="1366" r:id="rId287"/>
    <p:sldId id="1367" r:id="rId288"/>
    <p:sldId id="1369" r:id="rId289"/>
    <p:sldId id="1368" r:id="rId290"/>
    <p:sldId id="1370" r:id="rId291"/>
    <p:sldId id="1371" r:id="rId292"/>
    <p:sldId id="1372" r:id="rId293"/>
    <p:sldId id="1373" r:id="rId294"/>
    <p:sldId id="1374" r:id="rId295"/>
    <p:sldId id="1375" r:id="rId296"/>
    <p:sldId id="1376" r:id="rId297"/>
    <p:sldId id="1377" r:id="rId298"/>
    <p:sldId id="1378" r:id="rId299"/>
    <p:sldId id="1379" r:id="rId300"/>
    <p:sldId id="1380" r:id="rId301"/>
    <p:sldId id="1381" r:id="rId302"/>
    <p:sldId id="1382" r:id="rId303"/>
    <p:sldId id="1383" r:id="rId304"/>
    <p:sldId id="1384" r:id="rId305"/>
    <p:sldId id="1385" r:id="rId306"/>
    <p:sldId id="1386" r:id="rId307"/>
    <p:sldId id="1387" r:id="rId308"/>
    <p:sldId id="1388" r:id="rId309"/>
    <p:sldId id="1389" r:id="rId310"/>
    <p:sldId id="1390" r:id="rId311"/>
    <p:sldId id="1391" r:id="rId312"/>
    <p:sldId id="1139" r:id="rId313"/>
    <p:sldId id="1140" r:id="rId314"/>
    <p:sldId id="1317" r:id="rId315"/>
    <p:sldId id="1141" r:id="rId316"/>
    <p:sldId id="1318" r:id="rId317"/>
    <p:sldId id="1320" r:id="rId318"/>
    <p:sldId id="1319" r:id="rId319"/>
    <p:sldId id="1321" r:id="rId320"/>
    <p:sldId id="1322" r:id="rId321"/>
    <p:sldId id="1323" r:id="rId322"/>
    <p:sldId id="1299" r:id="rId323"/>
    <p:sldId id="1143" r:id="rId324"/>
    <p:sldId id="1144" r:id="rId325"/>
    <p:sldId id="1145" r:id="rId326"/>
    <p:sldId id="1146" r:id="rId327"/>
    <p:sldId id="1147" r:id="rId328"/>
    <p:sldId id="1148" r:id="rId329"/>
    <p:sldId id="1149" r:id="rId330"/>
    <p:sldId id="1150" r:id="rId331"/>
    <p:sldId id="1151" r:id="rId332"/>
    <p:sldId id="1152" r:id="rId333"/>
    <p:sldId id="1153" r:id="rId334"/>
    <p:sldId id="1154" r:id="rId335"/>
    <p:sldId id="1155" r:id="rId336"/>
    <p:sldId id="1156" r:id="rId337"/>
    <p:sldId id="1157" r:id="rId338"/>
    <p:sldId id="1158" r:id="rId339"/>
    <p:sldId id="1159" r:id="rId340"/>
    <p:sldId id="1160" r:id="rId341"/>
    <p:sldId id="1161" r:id="rId342"/>
    <p:sldId id="1162" r:id="rId343"/>
    <p:sldId id="1163" r:id="rId344"/>
    <p:sldId id="1164" r:id="rId345"/>
    <p:sldId id="1165" r:id="rId346"/>
    <p:sldId id="1166" r:id="rId347"/>
    <p:sldId id="1167" r:id="rId348"/>
    <p:sldId id="1168" r:id="rId349"/>
    <p:sldId id="1169" r:id="rId350"/>
    <p:sldId id="1170" r:id="rId351"/>
    <p:sldId id="1171" r:id="rId352"/>
    <p:sldId id="1172" r:id="rId353"/>
    <p:sldId id="1173" r:id="rId354"/>
    <p:sldId id="1174" r:id="rId355"/>
    <p:sldId id="1007" r:id="rId356"/>
    <p:sldId id="1008" r:id="rId357"/>
    <p:sldId id="1009" r:id="rId358"/>
    <p:sldId id="1239" r:id="rId359"/>
    <p:sldId id="1240" r:id="rId360"/>
    <p:sldId id="1241" r:id="rId361"/>
    <p:sldId id="1242" r:id="rId362"/>
    <p:sldId id="1243" r:id="rId363"/>
    <p:sldId id="1244" r:id="rId364"/>
    <p:sldId id="1245" r:id="rId365"/>
    <p:sldId id="1254" r:id="rId366"/>
    <p:sldId id="1246" r:id="rId367"/>
    <p:sldId id="1247" r:id="rId368"/>
    <p:sldId id="1248" r:id="rId369"/>
    <p:sldId id="1249" r:id="rId370"/>
    <p:sldId id="1250" r:id="rId371"/>
    <p:sldId id="1251" r:id="rId372"/>
    <p:sldId id="1252" r:id="rId373"/>
    <p:sldId id="1253" r:id="rId374"/>
    <p:sldId id="1256" r:id="rId375"/>
    <p:sldId id="1255" r:id="rId376"/>
    <p:sldId id="1259" r:id="rId377"/>
    <p:sldId id="1260" r:id="rId378"/>
    <p:sldId id="1261" r:id="rId379"/>
    <p:sldId id="1262" r:id="rId380"/>
    <p:sldId id="1263" r:id="rId381"/>
    <p:sldId id="1264" r:id="rId382"/>
    <p:sldId id="1265" r:id="rId383"/>
    <p:sldId id="1266" r:id="rId384"/>
    <p:sldId id="1267" r:id="rId385"/>
    <p:sldId id="1268" r:id="rId386"/>
    <p:sldId id="1269" r:id="rId387"/>
    <p:sldId id="1270" r:id="rId388"/>
    <p:sldId id="1271" r:id="rId389"/>
    <p:sldId id="1272" r:id="rId390"/>
    <p:sldId id="1273" r:id="rId391"/>
    <p:sldId id="1274" r:id="rId392"/>
    <p:sldId id="1275" r:id="rId393"/>
    <p:sldId id="1276" r:id="rId394"/>
    <p:sldId id="1277" r:id="rId395"/>
    <p:sldId id="1278" r:id="rId396"/>
    <p:sldId id="1279" r:id="rId397"/>
    <p:sldId id="1280" r:id="rId398"/>
    <p:sldId id="1281" r:id="rId399"/>
    <p:sldId id="1282" r:id="rId400"/>
    <p:sldId id="1283" r:id="rId401"/>
    <p:sldId id="1285" r:id="rId402"/>
    <p:sldId id="1284" r:id="rId403"/>
    <p:sldId id="1286" r:id="rId404"/>
    <p:sldId id="1287" r:id="rId405"/>
    <p:sldId id="1288" r:id="rId406"/>
  </p:sldIdLst>
  <p:sldSz cx="10440988" cy="6858000"/>
  <p:notesSz cx="6797675" cy="9926638"/>
  <p:embeddedFontLst>
    <p:embeddedFont>
      <p:font typeface="Calvin" panose="020B0600000101010101"/>
      <p:regular r:id="rId409"/>
    </p:embeddedFont>
    <p:embeddedFont>
      <p:font typeface="Cambria Math" panose="02040503050406030204" pitchFamily="18" charset="0"/>
      <p:regular r:id="rId410"/>
    </p:embeddedFont>
    <p:embeddedFont>
      <p:font typeface="Candara" panose="020E0502030303020204" pitchFamily="34" charset="0"/>
      <p:regular r:id="rId411"/>
      <p:bold r:id="rId412"/>
      <p:italic r:id="rId413"/>
      <p:boldItalic r:id="rId414"/>
    </p:embeddedFont>
    <p:embeddedFont>
      <p:font typeface="Consolas" panose="020B0609020204030204" pitchFamily="49" charset="0"/>
      <p:regular r:id="rId415"/>
      <p:bold r:id="rId416"/>
      <p:italic r:id="rId417"/>
      <p:boldItalic r:id="rId418"/>
    </p:embeddedFont>
    <p:embeddedFont>
      <p:font typeface="Microsoft Sans Serif" panose="020B0604020202020204" pitchFamily="34" charset="0"/>
      <p:regular r:id="rId419"/>
    </p:embeddedFont>
    <p:embeddedFont>
      <p:font typeface="고도 B" panose="02000503000000020004" pitchFamily="2" charset="-127"/>
      <p:regular r:id="rId420"/>
    </p:embeddedFont>
    <p:embeddedFont>
      <p:font typeface="고도 M" panose="02000503000000020004" pitchFamily="2" charset="-127"/>
      <p:regular r:id="rId421"/>
    </p:embeddedFont>
    <p:embeddedFont>
      <p:font typeface="나눔스퀘어 ExtraBold" panose="020B0600000101010101" pitchFamily="50" charset="-127"/>
      <p:bold r:id="rId422"/>
    </p:embeddedFont>
    <p:embeddedFont>
      <p:font typeface="맑은 고딕" panose="020B0503020000020004" pitchFamily="50" charset="-127"/>
      <p:regular r:id="rId423"/>
      <p:bold r:id="rId424"/>
    </p:embeddedFont>
    <p:embeddedFont>
      <p:font typeface="맑은 고딕" panose="020B0503020000020004" pitchFamily="50" charset="-127"/>
      <p:regular r:id="rId423"/>
      <p:bold r:id="rId424"/>
    </p:embeddedFont>
  </p:embeddedFontLst>
  <p:defaultTextStyle>
    <a:defPPr>
      <a:defRPr lang="ko-KR"/>
    </a:defPPr>
    <a:lvl1pPr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1pPr>
    <a:lvl2pPr marL="4572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2pPr>
    <a:lvl3pPr marL="9144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3pPr>
    <a:lvl4pPr marL="13716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4pPr>
    <a:lvl5pPr marL="18288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5pPr>
    <a:lvl6pPr marL="2286000" algn="l" defTabSz="914400" rtl="0" eaLnBrk="1" latinLnBrk="1" hangingPunct="1">
      <a:defRPr kumimoji="1" sz="1600" kern="1200">
        <a:solidFill>
          <a:schemeClr val="bg1"/>
        </a:solidFill>
        <a:latin typeface="Candara" pitchFamily="34" charset="0"/>
        <a:ea typeface="굴림" pitchFamily="50" charset="-127"/>
        <a:cs typeface="+mn-cs"/>
      </a:defRPr>
    </a:lvl6pPr>
    <a:lvl7pPr marL="2743200" algn="l" defTabSz="914400" rtl="0" eaLnBrk="1" latinLnBrk="1" hangingPunct="1">
      <a:defRPr kumimoji="1" sz="1600" kern="1200">
        <a:solidFill>
          <a:schemeClr val="bg1"/>
        </a:solidFill>
        <a:latin typeface="Candara" pitchFamily="34" charset="0"/>
        <a:ea typeface="굴림" pitchFamily="50" charset="-127"/>
        <a:cs typeface="+mn-cs"/>
      </a:defRPr>
    </a:lvl7pPr>
    <a:lvl8pPr marL="3200400" algn="l" defTabSz="914400" rtl="0" eaLnBrk="1" latinLnBrk="1" hangingPunct="1">
      <a:defRPr kumimoji="1" sz="1600" kern="1200">
        <a:solidFill>
          <a:schemeClr val="bg1"/>
        </a:solidFill>
        <a:latin typeface="Candara" pitchFamily="34" charset="0"/>
        <a:ea typeface="굴림" pitchFamily="50" charset="-127"/>
        <a:cs typeface="+mn-cs"/>
      </a:defRPr>
    </a:lvl8pPr>
    <a:lvl9pPr marL="3657600" algn="l" defTabSz="914400" rtl="0" eaLnBrk="1" latinLnBrk="1" hangingPunct="1">
      <a:defRPr kumimoji="1" sz="1600" kern="1200">
        <a:solidFill>
          <a:schemeClr val="bg1"/>
        </a:solidFill>
        <a:latin typeface="Candara" pitchFamily="34" charset="0"/>
        <a:ea typeface="굴림" pitchFamily="50" charset="-127"/>
        <a:cs typeface="+mn-cs"/>
      </a:defRPr>
    </a:lvl9pPr>
  </p:defaultTextStyle>
  <p:extLst>
    <p:ext uri="{EFAFB233-063F-42B5-8137-9DF3F51BA10A}">
      <p15:sldGuideLst xmlns:p15="http://schemas.microsoft.com/office/powerpoint/2012/main">
        <p15:guide id="1" orient="horz" pos="4203">
          <p15:clr>
            <a:srgbClr val="A4A3A4"/>
          </p15:clr>
        </p15:guide>
        <p15:guide id="2" orient="horz" pos="587">
          <p15:clr>
            <a:srgbClr val="A4A3A4"/>
          </p15:clr>
        </p15:guide>
        <p15:guide id="3" pos="3287">
          <p15:clr>
            <a:srgbClr val="A4A3A4"/>
          </p15:clr>
        </p15:guide>
        <p15:guide id="4" pos="505">
          <p15:clr>
            <a:srgbClr val="A4A3A4"/>
          </p15:clr>
        </p15:guide>
        <p15:guide id="5" pos="6111">
          <p15:clr>
            <a:srgbClr val="A4A3A4"/>
          </p15:clr>
        </p15:guide>
      </p15:sldGuideLst>
    </p:ext>
    <p:ext uri="{2D200454-40CA-4A62-9FC3-DE9A4176ACB9}">
      <p15:notesGuideLst xmlns:p15="http://schemas.microsoft.com/office/powerpoint/2012/main">
        <p15:guide id="1" orient="horz" pos="6070">
          <p15:clr>
            <a:srgbClr val="A4A3A4"/>
          </p15:clr>
        </p15:guide>
        <p15:guide id="2" orient="horz" pos="3081">
          <p15:clr>
            <a:srgbClr val="A4A3A4"/>
          </p15:clr>
        </p15:guide>
        <p15:guide id="3" orient="horz" pos="6252">
          <p15:clr>
            <a:srgbClr val="A4A3A4"/>
          </p15:clr>
        </p15:guide>
        <p15:guide id="4" orient="horz" pos="409">
          <p15:clr>
            <a:srgbClr val="A4A3A4"/>
          </p15:clr>
        </p15:guide>
        <p15:guide id="5" pos="4146">
          <p15:clr>
            <a:srgbClr val="A4A3A4"/>
          </p15:clr>
        </p15:guide>
        <p15:guide id="6" pos="13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 jungin" initials="kj" lastIdx="1" clrIdx="0">
    <p:extLst>
      <p:ext uri="{19B8F6BF-5375-455C-9EA6-DF929625EA0E}">
        <p15:presenceInfo xmlns:p15="http://schemas.microsoft.com/office/powerpoint/2012/main" userId="c39f039de71889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CC"/>
    <a:srgbClr val="3399FF"/>
    <a:srgbClr val="FEF0F3"/>
    <a:srgbClr val="FCD0D8"/>
    <a:srgbClr val="FFFFCC"/>
    <a:srgbClr val="E2E2F6"/>
    <a:srgbClr val="00CC66"/>
    <a:srgbClr val="66CCFF"/>
    <a:srgbClr val="FFCCCC"/>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테마 스타일 1 - 강조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32" autoAdjust="0"/>
    <p:restoredTop sz="97382" autoAdjust="0"/>
  </p:normalViewPr>
  <p:slideViewPr>
    <p:cSldViewPr snapToGrid="0">
      <p:cViewPr varScale="1">
        <p:scale>
          <a:sx n="122" d="100"/>
          <a:sy n="122" d="100"/>
        </p:scale>
        <p:origin x="1146" y="102"/>
      </p:cViewPr>
      <p:guideLst>
        <p:guide orient="horz" pos="4203"/>
        <p:guide orient="horz" pos="587"/>
        <p:guide pos="3287"/>
        <p:guide pos="505"/>
        <p:guide pos="6111"/>
      </p:guideLst>
    </p:cSldViewPr>
  </p:slideViewPr>
  <p:notesTextViewPr>
    <p:cViewPr>
      <p:scale>
        <a:sx n="100" d="100"/>
        <a:sy n="100" d="100"/>
      </p:scale>
      <p:origin x="0" y="0"/>
    </p:cViewPr>
  </p:notesTextViewPr>
  <p:sorterViewPr>
    <p:cViewPr>
      <p:scale>
        <a:sx n="66" d="100"/>
        <a:sy n="66" d="100"/>
      </p:scale>
      <p:origin x="0" y="534"/>
    </p:cViewPr>
  </p:sorterViewPr>
  <p:notesViewPr>
    <p:cSldViewPr snapToGrid="0">
      <p:cViewPr>
        <p:scale>
          <a:sx n="70" d="100"/>
          <a:sy n="70" d="100"/>
        </p:scale>
        <p:origin x="-3498" y="-366"/>
      </p:cViewPr>
      <p:guideLst>
        <p:guide orient="horz" pos="6070"/>
        <p:guide orient="horz" pos="3081"/>
        <p:guide orient="horz" pos="6252"/>
        <p:guide orient="horz" pos="409"/>
        <p:guide pos="4146"/>
        <p:guide pos="138"/>
      </p:guideLst>
    </p:cSldViewPr>
  </p:notesViewPr>
  <p:gridSpacing cx="1800225" cy="1800225"/>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slide" Target="slides/slide364.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slide" Target="slides/slide375.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402" Type="http://schemas.openxmlformats.org/officeDocument/2006/relationships/slide" Target="slides/slide400.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388" Type="http://schemas.openxmlformats.org/officeDocument/2006/relationships/slide" Target="slides/slide386.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413" Type="http://schemas.openxmlformats.org/officeDocument/2006/relationships/font" Target="fonts/font5.fntdata"/><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399" Type="http://schemas.openxmlformats.org/officeDocument/2006/relationships/slide" Target="slides/slide397.xml"/><Relationship Id="rId259" Type="http://schemas.openxmlformats.org/officeDocument/2006/relationships/slide" Target="slides/slide257.xml"/><Relationship Id="rId424" Type="http://schemas.openxmlformats.org/officeDocument/2006/relationships/font" Target="fonts/font16.fntdata"/><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172" Type="http://schemas.openxmlformats.org/officeDocument/2006/relationships/slide" Target="slides/slide170.xml"/><Relationship Id="rId228" Type="http://schemas.openxmlformats.org/officeDocument/2006/relationships/slide" Target="slides/slide226.xml"/><Relationship Id="rId281" Type="http://schemas.openxmlformats.org/officeDocument/2006/relationships/slide" Target="slides/slide279.xml"/><Relationship Id="rId337" Type="http://schemas.openxmlformats.org/officeDocument/2006/relationships/slide" Target="slides/slide335.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slide" Target="slides/slide377.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390" Type="http://schemas.openxmlformats.org/officeDocument/2006/relationships/slide" Target="slides/slide388.xml"/><Relationship Id="rId404" Type="http://schemas.openxmlformats.org/officeDocument/2006/relationships/slide" Target="slides/slide402.xml"/><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415" Type="http://schemas.openxmlformats.org/officeDocument/2006/relationships/font" Target="fonts/font7.fntdata"/><Relationship Id="rId261" Type="http://schemas.openxmlformats.org/officeDocument/2006/relationships/slide" Target="slides/slide259.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slide" Target="slides/slide357.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370" Type="http://schemas.openxmlformats.org/officeDocument/2006/relationships/slide" Target="slides/slide368.xml"/><Relationship Id="rId426" Type="http://schemas.openxmlformats.org/officeDocument/2006/relationships/presProps" Target="presProps.xml"/><Relationship Id="rId230" Type="http://schemas.openxmlformats.org/officeDocument/2006/relationships/slide" Target="slides/slide228.xml"/><Relationship Id="rId25" Type="http://schemas.openxmlformats.org/officeDocument/2006/relationships/slide" Target="slides/slide23.xml"/><Relationship Id="rId67" Type="http://schemas.openxmlformats.org/officeDocument/2006/relationships/slide" Target="slides/slide65.xml"/><Relationship Id="rId272" Type="http://schemas.openxmlformats.org/officeDocument/2006/relationships/slide" Target="slides/slide270.xml"/><Relationship Id="rId328" Type="http://schemas.openxmlformats.org/officeDocument/2006/relationships/slide" Target="slides/slide326.xml"/><Relationship Id="rId132" Type="http://schemas.openxmlformats.org/officeDocument/2006/relationships/slide" Target="slides/slide130.xml"/><Relationship Id="rId174" Type="http://schemas.openxmlformats.org/officeDocument/2006/relationships/slide" Target="slides/slide172.xml"/><Relationship Id="rId381" Type="http://schemas.openxmlformats.org/officeDocument/2006/relationships/slide" Target="slides/slide379.xml"/><Relationship Id="rId241" Type="http://schemas.openxmlformats.org/officeDocument/2006/relationships/slide" Target="slides/slide239.xml"/><Relationship Id="rId36" Type="http://schemas.openxmlformats.org/officeDocument/2006/relationships/slide" Target="slides/slide34.xml"/><Relationship Id="rId283" Type="http://schemas.openxmlformats.org/officeDocument/2006/relationships/slide" Target="slides/slide281.xml"/><Relationship Id="rId339" Type="http://schemas.openxmlformats.org/officeDocument/2006/relationships/slide" Target="slides/slide337.xml"/><Relationship Id="rId78" Type="http://schemas.openxmlformats.org/officeDocument/2006/relationships/slide" Target="slides/slide76.xml"/><Relationship Id="rId101" Type="http://schemas.openxmlformats.org/officeDocument/2006/relationships/slide" Target="slides/slide99.xml"/><Relationship Id="rId143" Type="http://schemas.openxmlformats.org/officeDocument/2006/relationships/slide" Target="slides/slide141.xml"/><Relationship Id="rId185" Type="http://schemas.openxmlformats.org/officeDocument/2006/relationships/slide" Target="slides/slide183.xml"/><Relationship Id="rId350" Type="http://schemas.openxmlformats.org/officeDocument/2006/relationships/slide" Target="slides/slide348.xml"/><Relationship Id="rId406" Type="http://schemas.openxmlformats.org/officeDocument/2006/relationships/slide" Target="slides/slide404.xml"/><Relationship Id="rId9" Type="http://schemas.openxmlformats.org/officeDocument/2006/relationships/slide" Target="slides/slide7.xml"/><Relationship Id="rId210" Type="http://schemas.openxmlformats.org/officeDocument/2006/relationships/slide" Target="slides/slide208.xml"/><Relationship Id="rId392" Type="http://schemas.openxmlformats.org/officeDocument/2006/relationships/slide" Target="slides/slide390.xml"/><Relationship Id="rId252" Type="http://schemas.openxmlformats.org/officeDocument/2006/relationships/slide" Target="slides/slide250.xml"/><Relationship Id="rId294" Type="http://schemas.openxmlformats.org/officeDocument/2006/relationships/slide" Target="slides/slide292.xml"/><Relationship Id="rId308" Type="http://schemas.openxmlformats.org/officeDocument/2006/relationships/slide" Target="slides/slide306.xml"/><Relationship Id="rId47" Type="http://schemas.openxmlformats.org/officeDocument/2006/relationships/slide" Target="slides/slide45.xml"/><Relationship Id="rId89" Type="http://schemas.openxmlformats.org/officeDocument/2006/relationships/slide" Target="slides/slide87.xml"/><Relationship Id="rId112" Type="http://schemas.openxmlformats.org/officeDocument/2006/relationships/slide" Target="slides/slide110.xml"/><Relationship Id="rId154" Type="http://schemas.openxmlformats.org/officeDocument/2006/relationships/slide" Target="slides/slide152.xml"/><Relationship Id="rId361" Type="http://schemas.openxmlformats.org/officeDocument/2006/relationships/slide" Target="slides/slide359.xml"/><Relationship Id="rId196" Type="http://schemas.openxmlformats.org/officeDocument/2006/relationships/slide" Target="slides/slide194.xml"/><Relationship Id="rId417" Type="http://schemas.openxmlformats.org/officeDocument/2006/relationships/font" Target="fonts/font9.fntdata"/><Relationship Id="rId16" Type="http://schemas.openxmlformats.org/officeDocument/2006/relationships/slide" Target="slides/slide14.xml"/><Relationship Id="rId221" Type="http://schemas.openxmlformats.org/officeDocument/2006/relationships/slide" Target="slides/slide219.xml"/><Relationship Id="rId263" Type="http://schemas.openxmlformats.org/officeDocument/2006/relationships/slide" Target="slides/slide261.xml"/><Relationship Id="rId319" Type="http://schemas.openxmlformats.org/officeDocument/2006/relationships/slide" Target="slides/slide317.xml"/><Relationship Id="rId58" Type="http://schemas.openxmlformats.org/officeDocument/2006/relationships/slide" Target="slides/slide56.xml"/><Relationship Id="rId123" Type="http://schemas.openxmlformats.org/officeDocument/2006/relationships/slide" Target="slides/slide121.xml"/><Relationship Id="rId330" Type="http://schemas.openxmlformats.org/officeDocument/2006/relationships/slide" Target="slides/slide328.xml"/><Relationship Id="rId165" Type="http://schemas.openxmlformats.org/officeDocument/2006/relationships/slide" Target="slides/slide163.xml"/><Relationship Id="rId372" Type="http://schemas.openxmlformats.org/officeDocument/2006/relationships/slide" Target="slides/slide370.xml"/><Relationship Id="rId428" Type="http://schemas.openxmlformats.org/officeDocument/2006/relationships/theme" Target="theme/theme1.xml"/><Relationship Id="rId232" Type="http://schemas.openxmlformats.org/officeDocument/2006/relationships/slide" Target="slides/slide230.xml"/><Relationship Id="rId274" Type="http://schemas.openxmlformats.org/officeDocument/2006/relationships/slide" Target="slides/slide272.xml"/><Relationship Id="rId27" Type="http://schemas.openxmlformats.org/officeDocument/2006/relationships/slide" Target="slides/slide25.xml"/><Relationship Id="rId69" Type="http://schemas.openxmlformats.org/officeDocument/2006/relationships/slide" Target="slides/slide67.xml"/><Relationship Id="rId134" Type="http://schemas.openxmlformats.org/officeDocument/2006/relationships/slide" Target="slides/slide132.xml"/><Relationship Id="rId80" Type="http://schemas.openxmlformats.org/officeDocument/2006/relationships/slide" Target="slides/slide78.xml"/><Relationship Id="rId176" Type="http://schemas.openxmlformats.org/officeDocument/2006/relationships/slide" Target="slides/slide174.xml"/><Relationship Id="rId341" Type="http://schemas.openxmlformats.org/officeDocument/2006/relationships/slide" Target="slides/slide339.xml"/><Relationship Id="rId383" Type="http://schemas.openxmlformats.org/officeDocument/2006/relationships/slide" Target="slides/slide381.xml"/><Relationship Id="rId201" Type="http://schemas.openxmlformats.org/officeDocument/2006/relationships/slide" Target="slides/slide199.xml"/><Relationship Id="rId243" Type="http://schemas.openxmlformats.org/officeDocument/2006/relationships/slide" Target="slides/slide241.xml"/><Relationship Id="rId285" Type="http://schemas.openxmlformats.org/officeDocument/2006/relationships/slide" Target="slides/slide283.xml"/><Relationship Id="rId38" Type="http://schemas.openxmlformats.org/officeDocument/2006/relationships/slide" Target="slides/slide36.xml"/><Relationship Id="rId103" Type="http://schemas.openxmlformats.org/officeDocument/2006/relationships/slide" Target="slides/slide101.xml"/><Relationship Id="rId310" Type="http://schemas.openxmlformats.org/officeDocument/2006/relationships/slide" Target="slides/slide308.xml"/><Relationship Id="rId91" Type="http://schemas.openxmlformats.org/officeDocument/2006/relationships/slide" Target="slides/slide89.xml"/><Relationship Id="rId145" Type="http://schemas.openxmlformats.org/officeDocument/2006/relationships/slide" Target="slides/slide143.xml"/><Relationship Id="rId187" Type="http://schemas.openxmlformats.org/officeDocument/2006/relationships/slide" Target="slides/slide185.xml"/><Relationship Id="rId352" Type="http://schemas.openxmlformats.org/officeDocument/2006/relationships/slide" Target="slides/slide350.xml"/><Relationship Id="rId394" Type="http://schemas.openxmlformats.org/officeDocument/2006/relationships/slide" Target="slides/slide392.xml"/><Relationship Id="rId408" Type="http://schemas.openxmlformats.org/officeDocument/2006/relationships/handoutMaster" Target="handoutMasters/handoutMaster1.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363" Type="http://schemas.openxmlformats.org/officeDocument/2006/relationships/slide" Target="slides/slide361.xml"/><Relationship Id="rId384" Type="http://schemas.openxmlformats.org/officeDocument/2006/relationships/slide" Target="slides/slide382.xml"/><Relationship Id="rId419" Type="http://schemas.openxmlformats.org/officeDocument/2006/relationships/font" Target="fonts/font11.fntdata"/><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374" Type="http://schemas.openxmlformats.org/officeDocument/2006/relationships/slide" Target="slides/slide372.xml"/><Relationship Id="rId395" Type="http://schemas.openxmlformats.org/officeDocument/2006/relationships/slide" Target="slides/slide393.xml"/><Relationship Id="rId409" Type="http://schemas.openxmlformats.org/officeDocument/2006/relationships/font" Target="fonts/font1.fntdata"/><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420" Type="http://schemas.openxmlformats.org/officeDocument/2006/relationships/font" Target="fonts/font12.fntdata"/><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slide" Target="slides/slide362.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385" Type="http://schemas.openxmlformats.org/officeDocument/2006/relationships/slide" Target="slides/slide383.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410" Type="http://schemas.openxmlformats.org/officeDocument/2006/relationships/font" Target="fonts/font2.fntdata"/><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slide" Target="slides/slide373.xml"/><Relationship Id="rId396" Type="http://schemas.openxmlformats.org/officeDocument/2006/relationships/slide" Target="slides/slide394.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400" Type="http://schemas.openxmlformats.org/officeDocument/2006/relationships/slide" Target="slides/slide398.xml"/><Relationship Id="rId421" Type="http://schemas.openxmlformats.org/officeDocument/2006/relationships/font" Target="fonts/font13.fntdata"/><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slide" Target="slides/slide363.xml"/><Relationship Id="rId386" Type="http://schemas.openxmlformats.org/officeDocument/2006/relationships/slide" Target="slides/slide384.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411" Type="http://schemas.openxmlformats.org/officeDocument/2006/relationships/font" Target="fonts/font3.fntdata"/><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slide" Target="slides/slide374.xml"/><Relationship Id="rId397" Type="http://schemas.openxmlformats.org/officeDocument/2006/relationships/slide" Target="slides/slide395.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401" Type="http://schemas.openxmlformats.org/officeDocument/2006/relationships/slide" Target="slides/slide399.xml"/><Relationship Id="rId422" Type="http://schemas.openxmlformats.org/officeDocument/2006/relationships/font" Target="fonts/font14.fntdata"/><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slide" Target="slides/slide385.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412" Type="http://schemas.openxmlformats.org/officeDocument/2006/relationships/font" Target="fonts/font4.fntdata"/><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398" Type="http://schemas.openxmlformats.org/officeDocument/2006/relationships/slide" Target="slides/slide396.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423" Type="http://schemas.openxmlformats.org/officeDocument/2006/relationships/font" Target="fonts/font15.fntdata"/><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slide" Target="slides/slide376.xml"/><Relationship Id="rId403" Type="http://schemas.openxmlformats.org/officeDocument/2006/relationships/slide" Target="slides/slide401.xml"/><Relationship Id="rId6" Type="http://schemas.openxmlformats.org/officeDocument/2006/relationships/slide" Target="slides/slide4.xml"/><Relationship Id="rId238" Type="http://schemas.openxmlformats.org/officeDocument/2006/relationships/slide" Target="slides/slide236.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slide" Target="slides/slide387.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414" Type="http://schemas.openxmlformats.org/officeDocument/2006/relationships/font" Target="fonts/font6.fntdata"/><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162" Type="http://schemas.openxmlformats.org/officeDocument/2006/relationships/slide" Target="slides/slide160.xml"/><Relationship Id="rId218" Type="http://schemas.openxmlformats.org/officeDocument/2006/relationships/slide" Target="slides/slide216.xml"/><Relationship Id="rId425" Type="http://schemas.openxmlformats.org/officeDocument/2006/relationships/commentAuthors" Target="commentAuthors.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slide" Target="slides/slide367.xml"/><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slide" Target="slides/slide378.xml"/><Relationship Id="rId240" Type="http://schemas.openxmlformats.org/officeDocument/2006/relationships/slide" Target="slides/slide238.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391" Type="http://schemas.openxmlformats.org/officeDocument/2006/relationships/slide" Target="slides/slide389.xml"/><Relationship Id="rId405" Type="http://schemas.openxmlformats.org/officeDocument/2006/relationships/slide" Target="slides/slide403.xml"/><Relationship Id="rId251" Type="http://schemas.openxmlformats.org/officeDocument/2006/relationships/slide" Target="slides/slide249.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416" Type="http://schemas.openxmlformats.org/officeDocument/2006/relationships/font" Target="fonts/font8.fntdata"/><Relationship Id="rId220" Type="http://schemas.openxmlformats.org/officeDocument/2006/relationships/slide" Target="slides/slide218.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slide" Target="slides/slide369.xml"/><Relationship Id="rId427" Type="http://schemas.openxmlformats.org/officeDocument/2006/relationships/viewProps" Target="viewProps.xml"/><Relationship Id="rId26" Type="http://schemas.openxmlformats.org/officeDocument/2006/relationships/slide" Target="slides/slide24.xml"/><Relationship Id="rId231" Type="http://schemas.openxmlformats.org/officeDocument/2006/relationships/slide" Target="slides/slide229.xml"/><Relationship Id="rId273" Type="http://schemas.openxmlformats.org/officeDocument/2006/relationships/slide" Target="slides/slide271.xml"/><Relationship Id="rId329" Type="http://schemas.openxmlformats.org/officeDocument/2006/relationships/slide" Target="slides/slide327.xml"/><Relationship Id="rId68" Type="http://schemas.openxmlformats.org/officeDocument/2006/relationships/slide" Target="slides/slide66.xml"/><Relationship Id="rId133" Type="http://schemas.openxmlformats.org/officeDocument/2006/relationships/slide" Target="slides/slide131.xml"/><Relationship Id="rId175" Type="http://schemas.openxmlformats.org/officeDocument/2006/relationships/slide" Target="slides/slide173.xml"/><Relationship Id="rId340" Type="http://schemas.openxmlformats.org/officeDocument/2006/relationships/slide" Target="slides/slide338.xml"/><Relationship Id="rId200" Type="http://schemas.openxmlformats.org/officeDocument/2006/relationships/slide" Target="slides/slide198.xml"/><Relationship Id="rId382" Type="http://schemas.openxmlformats.org/officeDocument/2006/relationships/slide" Target="slides/slide380.xml"/><Relationship Id="rId242" Type="http://schemas.openxmlformats.org/officeDocument/2006/relationships/slide" Target="slides/slide240.xml"/><Relationship Id="rId284" Type="http://schemas.openxmlformats.org/officeDocument/2006/relationships/slide" Target="slides/slide282.xml"/><Relationship Id="rId37" Type="http://schemas.openxmlformats.org/officeDocument/2006/relationships/slide" Target="slides/slide35.xml"/><Relationship Id="rId79" Type="http://schemas.openxmlformats.org/officeDocument/2006/relationships/slide" Target="slides/slide77.xml"/><Relationship Id="rId102" Type="http://schemas.openxmlformats.org/officeDocument/2006/relationships/slide" Target="slides/slide100.xml"/><Relationship Id="rId144" Type="http://schemas.openxmlformats.org/officeDocument/2006/relationships/slide" Target="slides/slide142.xml"/><Relationship Id="rId90" Type="http://schemas.openxmlformats.org/officeDocument/2006/relationships/slide" Target="slides/slide88.xml"/><Relationship Id="rId186" Type="http://schemas.openxmlformats.org/officeDocument/2006/relationships/slide" Target="slides/slide184.xml"/><Relationship Id="rId351" Type="http://schemas.openxmlformats.org/officeDocument/2006/relationships/slide" Target="slides/slide349.xml"/><Relationship Id="rId393" Type="http://schemas.openxmlformats.org/officeDocument/2006/relationships/slide" Target="slides/slide391.xml"/><Relationship Id="rId407" Type="http://schemas.openxmlformats.org/officeDocument/2006/relationships/notesMaster" Target="notesMasters/notesMaster1.xml"/><Relationship Id="rId211" Type="http://schemas.openxmlformats.org/officeDocument/2006/relationships/slide" Target="slides/slide209.xml"/><Relationship Id="rId253" Type="http://schemas.openxmlformats.org/officeDocument/2006/relationships/slide" Target="slides/slide251.xml"/><Relationship Id="rId295" Type="http://schemas.openxmlformats.org/officeDocument/2006/relationships/slide" Target="slides/slide293.xml"/><Relationship Id="rId309" Type="http://schemas.openxmlformats.org/officeDocument/2006/relationships/slide" Target="slides/slide307.xml"/><Relationship Id="rId48" Type="http://schemas.openxmlformats.org/officeDocument/2006/relationships/slide" Target="slides/slide46.xml"/><Relationship Id="rId113" Type="http://schemas.openxmlformats.org/officeDocument/2006/relationships/slide" Target="slides/slide111.xml"/><Relationship Id="rId320" Type="http://schemas.openxmlformats.org/officeDocument/2006/relationships/slide" Target="slides/slide318.xml"/><Relationship Id="rId155" Type="http://schemas.openxmlformats.org/officeDocument/2006/relationships/slide" Target="slides/slide153.xml"/><Relationship Id="rId197" Type="http://schemas.openxmlformats.org/officeDocument/2006/relationships/slide" Target="slides/slide195.xml"/><Relationship Id="rId362" Type="http://schemas.openxmlformats.org/officeDocument/2006/relationships/slide" Target="slides/slide360.xml"/><Relationship Id="rId418" Type="http://schemas.openxmlformats.org/officeDocument/2006/relationships/font" Target="fonts/font10.fntdata"/><Relationship Id="rId222" Type="http://schemas.openxmlformats.org/officeDocument/2006/relationships/slide" Target="slides/slide220.xml"/><Relationship Id="rId264" Type="http://schemas.openxmlformats.org/officeDocument/2006/relationships/slide" Target="slides/slide262.xml"/><Relationship Id="rId17" Type="http://schemas.openxmlformats.org/officeDocument/2006/relationships/slide" Target="slides/slide15.xml"/><Relationship Id="rId59" Type="http://schemas.openxmlformats.org/officeDocument/2006/relationships/slide" Target="slides/slide57.xml"/><Relationship Id="rId124" Type="http://schemas.openxmlformats.org/officeDocument/2006/relationships/slide" Target="slides/slide122.xml"/><Relationship Id="rId70" Type="http://schemas.openxmlformats.org/officeDocument/2006/relationships/slide" Target="slides/slide68.xml"/><Relationship Id="rId166" Type="http://schemas.openxmlformats.org/officeDocument/2006/relationships/slide" Target="slides/slide164.xml"/><Relationship Id="rId331" Type="http://schemas.openxmlformats.org/officeDocument/2006/relationships/slide" Target="slides/slide329.xml"/><Relationship Id="rId373" Type="http://schemas.openxmlformats.org/officeDocument/2006/relationships/slide" Target="slides/slide371.xml"/><Relationship Id="rId42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5" name="Rectangle 3"/>
          <p:cNvSpPr>
            <a:spLocks noGrp="1" noChangeArrowheads="1"/>
          </p:cNvSpPr>
          <p:nvPr>
            <p:ph type="dt" sz="quarter" idx="1"/>
          </p:nvPr>
        </p:nvSpPr>
        <p:spPr bwMode="auto">
          <a:xfrm>
            <a:off x="3851275" y="0"/>
            <a:ext cx="2944813"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6"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r>
              <a:rPr lang="en-US" altLang="ko-KR"/>
              <a:t>Copyright 2011 ⓒ  LG CNS</a:t>
            </a:r>
          </a:p>
        </p:txBody>
      </p:sp>
      <p:sp>
        <p:nvSpPr>
          <p:cNvPr id="8197" name="Rectangle 5"/>
          <p:cNvSpPr>
            <a:spLocks noGrp="1" noChangeArrowheads="1"/>
          </p:cNvSpPr>
          <p:nvPr>
            <p:ph type="sldNum" sz="quarter" idx="3"/>
          </p:nvPr>
        </p:nvSpPr>
        <p:spPr bwMode="auto">
          <a:xfrm>
            <a:off x="3851275" y="9428163"/>
            <a:ext cx="2944813"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fld id="{CE73F57E-B711-4ED3-B930-475FA2038FF4}" type="slidenum">
              <a:rPr lang="en-US" altLang="ko-KR"/>
              <a:pPr>
                <a:defRPr/>
              </a:pPr>
              <a:t>‹#›</a:t>
            </a:fld>
            <a:endParaRPr lang="en-US" altLang="ko-KR"/>
          </a:p>
        </p:txBody>
      </p:sp>
    </p:spTree>
    <p:extLst>
      <p:ext uri="{BB962C8B-B14F-4D97-AF65-F5344CB8AC3E}">
        <p14:creationId xmlns:p14="http://schemas.microsoft.com/office/powerpoint/2010/main" val="53741635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4"/>
          <p:cNvSpPr>
            <a:spLocks noGrp="1" noRot="1" noChangeAspect="1" noChangeArrowheads="1" noTextEdit="1"/>
          </p:cNvSpPr>
          <p:nvPr>
            <p:ph type="sldImg" idx="2"/>
          </p:nvPr>
        </p:nvSpPr>
        <p:spPr bwMode="auto">
          <a:xfrm>
            <a:off x="219075" y="649288"/>
            <a:ext cx="6362700" cy="4241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43"/>
          <p:cNvSpPr>
            <a:spLocks noChangeArrowheads="1"/>
          </p:cNvSpPr>
          <p:nvPr/>
        </p:nvSpPr>
        <p:spPr bwMode="auto">
          <a:xfrm>
            <a:off x="2536825" y="9612313"/>
            <a:ext cx="163036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15" tIns="47407" rIns="94815" bIns="47407"/>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r>
              <a:rPr lang="en-US" altLang="ko-KR" sz="900">
                <a:solidFill>
                  <a:schemeClr val="tx1"/>
                </a:solidFill>
                <a:ea typeface="맑은 고딕" pitchFamily="50" charset="-127"/>
              </a:rPr>
              <a:t>8 - </a:t>
            </a:r>
            <a:fld id="{B4A63CC8-0311-4756-8E8F-89FEA17E331B}" type="slidenum">
              <a:rPr lang="en-US" altLang="ko-KR" sz="900" smtClean="0">
                <a:solidFill>
                  <a:schemeClr val="tx1"/>
                </a:solidFill>
                <a:ea typeface="맑은 고딕" pitchFamily="50" charset="-127"/>
              </a:rPr>
              <a:pPr algn="ctr" eaLnBrk="1" hangingPunct="1">
                <a:defRPr/>
              </a:pPr>
              <a:t>‹#›</a:t>
            </a:fld>
            <a:endParaRPr lang="en-US" altLang="ko-KR" sz="900">
              <a:solidFill>
                <a:schemeClr val="tx1"/>
              </a:solidFill>
              <a:ea typeface="맑은 고딕" pitchFamily="50" charset="-127"/>
            </a:endParaRPr>
          </a:p>
        </p:txBody>
      </p:sp>
      <p:sp>
        <p:nvSpPr>
          <p:cNvPr id="17416" name="Rectangle 8"/>
          <p:cNvSpPr>
            <a:spLocks noGrp="1" noChangeArrowheads="1"/>
          </p:cNvSpPr>
          <p:nvPr>
            <p:ph type="body" sz="quarter" idx="3"/>
          </p:nvPr>
        </p:nvSpPr>
        <p:spPr bwMode="auto">
          <a:xfrm>
            <a:off x="219075" y="5222875"/>
            <a:ext cx="6362700" cy="3094038"/>
          </a:xfrm>
          <a:prstGeom prst="rect">
            <a:avLst/>
          </a:prstGeom>
          <a:noFill/>
          <a:ln w="9525">
            <a:noFill/>
            <a:miter lim="800000"/>
            <a:headEnd/>
            <a:tailEnd/>
          </a:ln>
        </p:spPr>
        <p:txBody>
          <a:bodyPr vert="horz" wrap="square" lIns="94827" tIns="47414" rIns="94827" bIns="47414" numCol="1" anchor="t" anchorCtr="0" compatLnSpc="1">
            <a:prstTxWarp prst="textNoShape">
              <a:avLst/>
            </a:prstTxWarp>
          </a:bodyPr>
          <a:lstStyle/>
          <a:p>
            <a:pPr lvl="0"/>
            <a:endParaRPr lang="en-US" altLang="ko-KR" noProof="0" dirty="0"/>
          </a:p>
          <a:p>
            <a:pPr lvl="0"/>
            <a:endParaRPr lang="en-US" altLang="ko-KR" noProof="0" dirty="0"/>
          </a:p>
        </p:txBody>
      </p:sp>
      <p:sp>
        <p:nvSpPr>
          <p:cNvPr id="29701" name="Line 41"/>
          <p:cNvSpPr>
            <a:spLocks noChangeShapeType="1"/>
          </p:cNvSpPr>
          <p:nvPr/>
        </p:nvSpPr>
        <p:spPr bwMode="auto">
          <a:xfrm flipV="1">
            <a:off x="230188" y="4699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9702" name="Line 46"/>
          <p:cNvSpPr>
            <a:spLocks noChangeShapeType="1"/>
          </p:cNvSpPr>
          <p:nvPr/>
        </p:nvSpPr>
        <p:spPr bwMode="auto">
          <a:xfrm flipV="1">
            <a:off x="230188" y="94996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7655" name="Text Box 47"/>
          <p:cNvSpPr txBox="1">
            <a:spLocks noChangeArrowheads="1"/>
          </p:cNvSpPr>
          <p:nvPr/>
        </p:nvSpPr>
        <p:spPr bwMode="auto">
          <a:xfrm>
            <a:off x="157163" y="150813"/>
            <a:ext cx="217328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defRPr/>
            </a:pPr>
            <a:r>
              <a:rPr lang="en-US" altLang="ko-KR" sz="1000">
                <a:solidFill>
                  <a:schemeClr val="tx1"/>
                </a:solidFill>
                <a:ea typeface="맑은 고딕" pitchFamily="50" charset="-127"/>
              </a:rPr>
              <a:t>C Programming</a:t>
            </a:r>
            <a:endParaRPr lang="ko-KR" altLang="en-US" sz="1000">
              <a:solidFill>
                <a:schemeClr val="tx1"/>
              </a:solidFill>
              <a:ea typeface="맑은 고딕" pitchFamily="50" charset="-127"/>
            </a:endParaRPr>
          </a:p>
        </p:txBody>
      </p:sp>
      <p:sp>
        <p:nvSpPr>
          <p:cNvPr id="27656" name="Text Box 48"/>
          <p:cNvSpPr txBox="1">
            <a:spLocks noChangeArrowheads="1"/>
          </p:cNvSpPr>
          <p:nvPr/>
        </p:nvSpPr>
        <p:spPr bwMode="auto">
          <a:xfrm>
            <a:off x="4468813" y="150813"/>
            <a:ext cx="2173287"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eaLnBrk="1" hangingPunct="1">
              <a:defRPr/>
            </a:pPr>
            <a:r>
              <a:rPr lang="en-US" altLang="ko-KR" sz="1000">
                <a:solidFill>
                  <a:schemeClr val="tx1"/>
                </a:solidFill>
                <a:ea typeface="맑은 고딕" pitchFamily="50" charset="-127"/>
              </a:rPr>
              <a:t>6. </a:t>
            </a:r>
            <a:r>
              <a:rPr lang="ko-KR" altLang="en-US" sz="1000">
                <a:solidFill>
                  <a:schemeClr val="tx1"/>
                </a:solidFill>
                <a:ea typeface="맑은 고딕" pitchFamily="50" charset="-127"/>
              </a:rPr>
              <a:t>기억 부류</a:t>
            </a:r>
          </a:p>
        </p:txBody>
      </p:sp>
      <p:sp>
        <p:nvSpPr>
          <p:cNvPr id="27657" name="Rectangle 42"/>
          <p:cNvSpPr>
            <a:spLocks noChangeArrowheads="1"/>
          </p:cNvSpPr>
          <p:nvPr/>
        </p:nvSpPr>
        <p:spPr bwMode="auto">
          <a:xfrm>
            <a:off x="141288" y="9563100"/>
            <a:ext cx="17526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kumimoji="1" sz="1600">
                <a:solidFill>
                  <a:schemeClr val="bg1"/>
                </a:solidFill>
                <a:latin typeface="Candara" pitchFamily="34" charset="0"/>
                <a:ea typeface="굴림" pitchFamily="50" charset="-127"/>
              </a:defRPr>
            </a:lvl1pPr>
            <a:lvl2pPr marL="742950" indent="-285750" defTabSz="762000" eaLnBrk="0" hangingPunct="0">
              <a:defRPr kumimoji="1" sz="1600">
                <a:solidFill>
                  <a:schemeClr val="bg1"/>
                </a:solidFill>
                <a:latin typeface="Candara" pitchFamily="34" charset="0"/>
                <a:ea typeface="굴림" pitchFamily="50" charset="-127"/>
              </a:defRPr>
            </a:lvl2pPr>
            <a:lvl3pPr marL="1143000" indent="-228600" defTabSz="762000" eaLnBrk="0" hangingPunct="0">
              <a:defRPr kumimoji="1" sz="1600">
                <a:solidFill>
                  <a:schemeClr val="bg1"/>
                </a:solidFill>
                <a:latin typeface="Candara" pitchFamily="34" charset="0"/>
                <a:ea typeface="굴림" pitchFamily="50" charset="-127"/>
              </a:defRPr>
            </a:lvl3pPr>
            <a:lvl4pPr marL="1600200" indent="-228600" defTabSz="762000" eaLnBrk="0" hangingPunct="0">
              <a:defRPr kumimoji="1" sz="1600">
                <a:solidFill>
                  <a:schemeClr val="bg1"/>
                </a:solidFill>
                <a:latin typeface="Candara" pitchFamily="34" charset="0"/>
                <a:ea typeface="굴림" pitchFamily="50" charset="-127"/>
              </a:defRPr>
            </a:lvl4pPr>
            <a:lvl5pPr marL="2057400" indent="-228600" defTabSz="762000" eaLnBrk="0" hangingPunct="0">
              <a:defRPr kumimoji="1" sz="1600">
                <a:solidFill>
                  <a:schemeClr val="bg1"/>
                </a:solidFill>
                <a:latin typeface="Candara" pitchFamily="34" charset="0"/>
                <a:ea typeface="굴림" pitchFamily="50" charset="-127"/>
              </a:defRPr>
            </a:lvl5pPr>
            <a:lvl6pPr marL="25146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latinLnBrk="0">
              <a:defRPr/>
            </a:pPr>
            <a:r>
              <a:rPr lang="en-US" altLang="ko-KR" sz="1000">
                <a:solidFill>
                  <a:schemeClr val="tx1"/>
                </a:solidFill>
                <a:latin typeface="Microsoft Sans Serif" pitchFamily="34" charset="0"/>
                <a:cs typeface="Microsoft Sans Serif" pitchFamily="34" charset="0"/>
              </a:rPr>
              <a:t>Copyright 2011 ⓒ  LG CNS</a:t>
            </a:r>
          </a:p>
        </p:txBody>
      </p:sp>
      <p:pic>
        <p:nvPicPr>
          <p:cNvPr id="29706"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9582150"/>
            <a:ext cx="7905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extLst>
      <p:ext uri="{BB962C8B-B14F-4D97-AF65-F5344CB8AC3E}">
        <p14:creationId xmlns:p14="http://schemas.microsoft.com/office/powerpoint/2010/main" val="1723498046"/>
      </p:ext>
    </p:extLst>
  </p:cSld>
  <p:clrMap bg1="lt1" tx1="dk1" bg2="lt2" tx2="dk2" accent1="accent1" accent2="accent2" accent3="accent3" accent4="accent4" accent5="accent5" accent6="accent6" hlink="hlink" folHlink="folHlink"/>
  <p:hf sldNum="0" hdr="0" ftr="0" dt="0"/>
  <p:notesStyle>
    <a:lvl1pPr algn="l" rtl="0" eaLnBrk="0" fontAlgn="base" latinLnBrk="1" hangingPunct="0">
      <a:spcBef>
        <a:spcPct val="30000"/>
      </a:spcBef>
      <a:spcAft>
        <a:spcPct val="0"/>
      </a:spcAft>
      <a:defRPr kumimoji="1" sz="900" kern="1200">
        <a:solidFill>
          <a:schemeClr val="tx1"/>
        </a:solidFill>
        <a:latin typeface="Candara" pitchFamily="34" charset="0"/>
        <a:ea typeface="맑은 고딕" pitchFamily="50" charset="-127"/>
        <a:cs typeface="+mn-cs"/>
      </a:defRPr>
    </a:lvl1pPr>
    <a:lvl2pPr marL="742950" indent="-28575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11430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6002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20574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01806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522193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64303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4784264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443881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233964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050091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6881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020639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8613896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5564632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2962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318401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847850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021181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11555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2408688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953506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7863897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9268421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09059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692463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4940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029788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3862539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669153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630435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5306473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61643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8349460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686113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2467997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74686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14218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39635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3269778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337455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417243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39074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6295866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319986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327523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799319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578977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835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8332766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30414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5476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92144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568940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633671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2809869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8893526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8956834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230974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7474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4013959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6318659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3197707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2705177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273022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223230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220625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316780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2670771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168566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9630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2360318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142256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3787620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327260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496863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780222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216876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87094777"/>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366157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7888461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13142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285890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9722355"/>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415671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4359715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183138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17493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0908221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9416773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69756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838213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833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5396622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06523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92231212"/>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3484853"/>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133994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91003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75558966"/>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113615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8531843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19035614"/>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13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002039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8825489"/>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2753818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2773683"/>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97868840"/>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9141822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19098180"/>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6527753"/>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164770"/>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07044665"/>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3310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0188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5728806"/>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0581652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83293"/>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3018727"/>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1581863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6418429"/>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2256947"/>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11815"/>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40768313"/>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67463023"/>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592944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090068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4771319"/>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1764436"/>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5977960"/>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75536876"/>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0755322"/>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98690434"/>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4295345"/>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81138824"/>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2032848"/>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7842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63930262"/>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204205"/>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30304320"/>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384933"/>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3583454"/>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478895"/>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5494981"/>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0827873"/>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765124"/>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7019818"/>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185441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465657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1658394"/>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89268214"/>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3641231"/>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62644496"/>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4552812"/>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7436746"/>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46049963"/>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9388911"/>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5037559"/>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622359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38451334"/>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01400500"/>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8936913"/>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8389314"/>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8523087"/>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428159"/>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78472341"/>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312937"/>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240586"/>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5772800"/>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825817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9559431"/>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665376"/>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6900767"/>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3390791"/>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29617655"/>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0558482"/>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7515018"/>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8722965"/>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57332555"/>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2471632"/>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95308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1482829"/>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65878175"/>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1794035"/>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93506064"/>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5170608"/>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3594428"/>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40839"/>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2520160"/>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3219225"/>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5600009"/>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907055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009256"/>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2972266"/>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79606822"/>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9063823"/>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852405"/>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6710490"/>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2503024"/>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1143538"/>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8276382"/>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9180757"/>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21734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8067897"/>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4479173"/>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3068499"/>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260273"/>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2989738"/>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0323263"/>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2211120"/>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96409"/>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70068502"/>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7693518"/>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07007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8138806"/>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900721"/>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8688696"/>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3422793"/>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9417867"/>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4497293"/>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489392"/>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4193086"/>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7681217"/>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59963250"/>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437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6429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6946297"/>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1505977"/>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4353531"/>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8257215"/>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16815162"/>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9380306"/>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28816"/>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8976243"/>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1410014"/>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63783613"/>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59551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5774832"/>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3302560"/>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4360483"/>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7323255"/>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21070673"/>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92835574"/>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13585223"/>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1576832"/>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9748032"/>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0837241"/>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37625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3940040"/>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21560681"/>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0629896"/>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583232"/>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7801795"/>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05819753"/>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32229717"/>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42062645"/>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8882593"/>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410385"/>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38491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3153392"/>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131226"/>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106377"/>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564926"/>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1290261"/>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59275332"/>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124336"/>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835436"/>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793"/>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401355"/>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39408"/>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99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4847956"/>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223993"/>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25722"/>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509045"/>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61846"/>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985084"/>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89601"/>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30798"/>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853995"/>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99841"/>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0265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666263"/>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660757"/>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269614"/>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665361"/>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676075"/>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787608"/>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263971"/>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83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27200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0497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76150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860586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76601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01343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1369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1174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629922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763038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949448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62114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0686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815675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62305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873716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589274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69574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261755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47788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123549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47431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6866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2679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213646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37307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429002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9703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659081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18789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6903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83204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69357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6142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38528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756524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18899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1454362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850293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907201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397509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12686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68243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23440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79352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7656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98087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4370114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7510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717725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013822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65281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63361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8976069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661640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638089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2370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4097109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605216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845486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31230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709281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6053155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470365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927308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3546348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4125228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46306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925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47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68865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 name="제목 1"/>
          <p:cNvSpPr txBox="1">
            <a:spLocks/>
          </p:cNvSpPr>
          <p:nvPr userDrawn="1"/>
        </p:nvSpPr>
        <p:spPr>
          <a:xfrm>
            <a:off x="206375" y="171450"/>
            <a:ext cx="7810500" cy="346075"/>
          </a:xfrm>
          <a:prstGeom prst="rect">
            <a:avLst/>
          </a:prstGeom>
        </p:spPr>
        <p:txBody>
          <a:bodyPr/>
          <a:lstStyle>
            <a:lvl1pPr algn="l">
              <a:defRPr sz="1800" b="1">
                <a:solidFill>
                  <a:srgbClr val="A9072E"/>
                </a:solidFill>
              </a:defRPr>
            </a:lvl1pPr>
          </a:lstStyle>
          <a:p>
            <a:pPr fontAlgn="auto">
              <a:spcAft>
                <a:spcPts val="0"/>
              </a:spcAft>
              <a:defRPr/>
            </a:pPr>
            <a:endParaRPr kumimoji="0" lang="ko-KR" altLang="en-US">
              <a:latin typeface="+mj-lt"/>
              <a:ea typeface="+mj-ea"/>
              <a:cs typeface="+mj-cs"/>
            </a:endParaRPr>
          </a:p>
        </p:txBody>
      </p:sp>
    </p:spTree>
  </p:cSld>
  <p:clrMap bg1="lt1" tx1="dk1" bg2="lt2" tx2="dk2" accent1="accent1" accent2="accent2" accent3="accent3" accent4="accent4" accent5="accent5" accent6="accent6" hlink="hlink" folHlink="folHlink"/>
  <p:sldLayoutIdLst>
    <p:sldLayoutId id="2147487444" r:id="rId1"/>
  </p:sldLayoutIdLst>
  <p:hf hdr="0" ftr="0" dt="0"/>
  <p:txStyles>
    <p:titleStyle>
      <a:lvl1pPr algn="ctr" rtl="0" eaLnBrk="0" fontAlgn="base" latinLnBrk="1" hangingPunct="0">
        <a:spcBef>
          <a:spcPct val="0"/>
        </a:spcBef>
        <a:spcAft>
          <a:spcPct val="0"/>
        </a:spcAft>
        <a:defRPr sz="4400" kern="1200">
          <a:solidFill>
            <a:schemeClr val="tx1"/>
          </a:solidFill>
          <a:latin typeface="+mj-lt"/>
          <a:ea typeface="+mj-ea"/>
          <a:cs typeface="+mj-cs"/>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p:titleStyle>
    <p:bodyStyle>
      <a:lvl1pPr marL="342900" indent="-342900" algn="l" rtl="0" eaLnBrk="0" fontAlgn="base" latinLnBrk="1"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42"/>
          <p:cNvSpPr>
            <a:spLocks noChangeArrowheads="1"/>
          </p:cNvSpPr>
          <p:nvPr/>
        </p:nvSpPr>
        <p:spPr bwMode="auto">
          <a:xfrm>
            <a:off x="8059449" y="6400223"/>
            <a:ext cx="36004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fld id="{53D09533-6346-489D-BB52-9E4FE8C89C72}" type="slidenum">
              <a:rPr lang="en-US" altLang="ko-KR" b="1" smtClean="0">
                <a:solidFill>
                  <a:srgbClr val="000000"/>
                </a:solidFill>
                <a:ea typeface="나눔고딕 Bold"/>
                <a:cs typeface="나눔고딕 Bold"/>
              </a:rPr>
              <a:pPr algn="ctr" eaLnBrk="1" hangingPunct="1">
                <a:defRPr/>
              </a:pPr>
              <a:t>‹#›</a:t>
            </a:fld>
            <a:r>
              <a:rPr lang="en-US" altLang="ko-KR" b="1">
                <a:solidFill>
                  <a:srgbClr val="000000"/>
                </a:solidFill>
                <a:ea typeface="나눔고딕 Bold"/>
                <a:cs typeface="나눔고딕 Bold"/>
              </a:rPr>
              <a:t> </a:t>
            </a:r>
            <a:endParaRPr lang="en-US" altLang="ko-KR" sz="1200">
              <a:solidFill>
                <a:srgbClr val="000000"/>
              </a:solidFill>
              <a:ea typeface="나눔고딕 Bold"/>
              <a:cs typeface="나눔고딕 Bold"/>
            </a:endParaRPr>
          </a:p>
          <a:p>
            <a:pPr algn="ctr" eaLnBrk="1" hangingPunct="1">
              <a:defRPr/>
            </a:pPr>
            <a:endParaRPr lang="en-US" altLang="ko-KR" sz="1200">
              <a:solidFill>
                <a:srgbClr val="000000"/>
              </a:solidFill>
              <a:ea typeface="나눔고딕 Bold"/>
              <a:cs typeface="나눔고딕 Bold"/>
            </a:endParaRPr>
          </a:p>
        </p:txBody>
      </p:sp>
      <p:cxnSp>
        <p:nvCxnSpPr>
          <p:cNvPr id="6" name="직선 연결선 5"/>
          <p:cNvCxnSpPr/>
          <p:nvPr userDrawn="1"/>
        </p:nvCxnSpPr>
        <p:spPr>
          <a:xfrm>
            <a:off x="0" y="733425"/>
            <a:ext cx="10440988" cy="0"/>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7445" r:id="rId1"/>
    <p:sldLayoutId id="2147487446" r:id="rId2"/>
  </p:sldLayoutIdLst>
  <p:hf sldNum="0" hdr="0" ftr="0" dt="0"/>
  <p:txStyles>
    <p:titleStyle>
      <a:lvl1pPr algn="ctr" defTabSz="855663" rtl="0" eaLnBrk="0" fontAlgn="base" latinLnBrk="1" hangingPunct="0">
        <a:spcBef>
          <a:spcPct val="0"/>
        </a:spcBef>
        <a:spcAft>
          <a:spcPct val="0"/>
        </a:spcAft>
        <a:defRPr kumimoji="1" sz="4100">
          <a:solidFill>
            <a:schemeClr val="tx2"/>
          </a:solidFill>
          <a:latin typeface="+mj-lt"/>
          <a:ea typeface="+mj-ea"/>
          <a:cs typeface="+mj-cs"/>
        </a:defRPr>
      </a:lvl1pPr>
      <a:lvl2pPr algn="ctr" defTabSz="855663" rtl="0" eaLnBrk="0" fontAlgn="base" latinLnBrk="1" hangingPunct="0">
        <a:spcBef>
          <a:spcPct val="0"/>
        </a:spcBef>
        <a:spcAft>
          <a:spcPct val="0"/>
        </a:spcAft>
        <a:defRPr kumimoji="1" sz="4100">
          <a:solidFill>
            <a:schemeClr val="tx2"/>
          </a:solidFill>
          <a:latin typeface="굴림" charset="-127"/>
          <a:ea typeface="굴림" charset="-127"/>
        </a:defRPr>
      </a:lvl2pPr>
      <a:lvl3pPr algn="ctr" defTabSz="855663" rtl="0" eaLnBrk="0" fontAlgn="base" latinLnBrk="1" hangingPunct="0">
        <a:spcBef>
          <a:spcPct val="0"/>
        </a:spcBef>
        <a:spcAft>
          <a:spcPct val="0"/>
        </a:spcAft>
        <a:defRPr kumimoji="1" sz="4100">
          <a:solidFill>
            <a:schemeClr val="tx2"/>
          </a:solidFill>
          <a:latin typeface="굴림" charset="-127"/>
          <a:ea typeface="굴림" charset="-127"/>
        </a:defRPr>
      </a:lvl3pPr>
      <a:lvl4pPr algn="ctr" defTabSz="855663" rtl="0" eaLnBrk="0" fontAlgn="base" latinLnBrk="1" hangingPunct="0">
        <a:spcBef>
          <a:spcPct val="0"/>
        </a:spcBef>
        <a:spcAft>
          <a:spcPct val="0"/>
        </a:spcAft>
        <a:defRPr kumimoji="1" sz="4100">
          <a:solidFill>
            <a:schemeClr val="tx2"/>
          </a:solidFill>
          <a:latin typeface="굴림" charset="-127"/>
          <a:ea typeface="굴림" charset="-127"/>
        </a:defRPr>
      </a:lvl4pPr>
      <a:lvl5pPr algn="ctr" defTabSz="855663" rtl="0" eaLnBrk="0" fontAlgn="base" latinLnBrk="1" hangingPunct="0">
        <a:spcBef>
          <a:spcPct val="0"/>
        </a:spcBef>
        <a:spcAft>
          <a:spcPct val="0"/>
        </a:spcAft>
        <a:defRPr kumimoji="1" sz="4100">
          <a:solidFill>
            <a:schemeClr val="tx2"/>
          </a:solidFill>
          <a:latin typeface="굴림" charset="-127"/>
          <a:ea typeface="굴림" charset="-127"/>
        </a:defRPr>
      </a:lvl5pPr>
      <a:lvl6pPr marL="457200" algn="ctr" defTabSz="855663" rtl="0" fontAlgn="base" latinLnBrk="1">
        <a:spcBef>
          <a:spcPct val="0"/>
        </a:spcBef>
        <a:spcAft>
          <a:spcPct val="0"/>
        </a:spcAft>
        <a:defRPr kumimoji="1" sz="4100">
          <a:solidFill>
            <a:schemeClr val="tx2"/>
          </a:solidFill>
          <a:latin typeface="굴림" charset="-127"/>
          <a:ea typeface="굴림" charset="-127"/>
        </a:defRPr>
      </a:lvl6pPr>
      <a:lvl7pPr marL="914400" algn="ctr" defTabSz="855663" rtl="0" fontAlgn="base" latinLnBrk="1">
        <a:spcBef>
          <a:spcPct val="0"/>
        </a:spcBef>
        <a:spcAft>
          <a:spcPct val="0"/>
        </a:spcAft>
        <a:defRPr kumimoji="1" sz="4100">
          <a:solidFill>
            <a:schemeClr val="tx2"/>
          </a:solidFill>
          <a:latin typeface="굴림" charset="-127"/>
          <a:ea typeface="굴림" charset="-127"/>
        </a:defRPr>
      </a:lvl7pPr>
      <a:lvl8pPr marL="1371600" algn="ctr" defTabSz="855663" rtl="0" fontAlgn="base" latinLnBrk="1">
        <a:spcBef>
          <a:spcPct val="0"/>
        </a:spcBef>
        <a:spcAft>
          <a:spcPct val="0"/>
        </a:spcAft>
        <a:defRPr kumimoji="1" sz="4100">
          <a:solidFill>
            <a:schemeClr val="tx2"/>
          </a:solidFill>
          <a:latin typeface="굴림" charset="-127"/>
          <a:ea typeface="굴림" charset="-127"/>
        </a:defRPr>
      </a:lvl8pPr>
      <a:lvl9pPr marL="1828800" algn="ctr" defTabSz="855663" rtl="0" fontAlgn="base" latinLnBrk="1">
        <a:spcBef>
          <a:spcPct val="0"/>
        </a:spcBef>
        <a:spcAft>
          <a:spcPct val="0"/>
        </a:spcAft>
        <a:defRPr kumimoji="1" sz="4100">
          <a:solidFill>
            <a:schemeClr val="tx2"/>
          </a:solidFill>
          <a:latin typeface="굴림" charset="-127"/>
          <a:ea typeface="굴림" charset="-127"/>
        </a:defRPr>
      </a:lvl9pPr>
    </p:titleStyle>
    <p:bodyStyle>
      <a:lvl1pPr marL="320675" indent="-320675" algn="l" defTabSz="855663" rtl="0" eaLnBrk="0" fontAlgn="base" latinLnBrk="1" hangingPunct="0">
        <a:spcBef>
          <a:spcPct val="20000"/>
        </a:spcBef>
        <a:spcAft>
          <a:spcPct val="0"/>
        </a:spcAft>
        <a:buChar char="•"/>
        <a:defRPr kumimoji="1" sz="3000">
          <a:solidFill>
            <a:schemeClr val="tx1"/>
          </a:solidFill>
          <a:latin typeface="+mn-lt"/>
          <a:ea typeface="+mn-ea"/>
          <a:cs typeface="+mn-cs"/>
        </a:defRPr>
      </a:lvl1pPr>
      <a:lvl2pPr marL="695325" indent="-266700" algn="l" defTabSz="855663" rtl="0" eaLnBrk="0" fontAlgn="base" latinLnBrk="1" hangingPunct="0">
        <a:spcBef>
          <a:spcPct val="20000"/>
        </a:spcBef>
        <a:spcAft>
          <a:spcPct val="0"/>
        </a:spcAft>
        <a:buChar char="–"/>
        <a:defRPr kumimoji="1" sz="2600">
          <a:solidFill>
            <a:schemeClr val="tx1"/>
          </a:solidFill>
          <a:latin typeface="+mn-lt"/>
          <a:ea typeface="+mn-ea"/>
        </a:defRPr>
      </a:lvl2pPr>
      <a:lvl3pPr marL="1069975" indent="-214313" algn="l" defTabSz="855663" rtl="0" eaLnBrk="0" fontAlgn="base" latinLnBrk="1" hangingPunct="0">
        <a:spcBef>
          <a:spcPct val="20000"/>
        </a:spcBef>
        <a:spcAft>
          <a:spcPct val="0"/>
        </a:spcAft>
        <a:buChar char="•"/>
        <a:defRPr kumimoji="1" sz="2200">
          <a:solidFill>
            <a:schemeClr val="tx1"/>
          </a:solidFill>
          <a:latin typeface="+mn-lt"/>
          <a:ea typeface="+mn-ea"/>
        </a:defRPr>
      </a:lvl3pPr>
      <a:lvl4pPr marL="1498600" indent="-214313" algn="l" defTabSz="855663" rtl="0" eaLnBrk="0" fontAlgn="base" latinLnBrk="1" hangingPunct="0">
        <a:spcBef>
          <a:spcPct val="20000"/>
        </a:spcBef>
        <a:spcAft>
          <a:spcPct val="0"/>
        </a:spcAft>
        <a:buChar char="–"/>
        <a:defRPr kumimoji="1" sz="1900">
          <a:solidFill>
            <a:schemeClr val="tx1"/>
          </a:solidFill>
          <a:latin typeface="+mn-lt"/>
          <a:ea typeface="+mn-ea"/>
        </a:defRPr>
      </a:lvl4pPr>
      <a:lvl5pPr marL="1925638" indent="-214313" algn="l" defTabSz="855663" rtl="0" eaLnBrk="0" fontAlgn="base" latinLnBrk="1" hangingPunct="0">
        <a:spcBef>
          <a:spcPct val="20000"/>
        </a:spcBef>
        <a:spcAft>
          <a:spcPct val="0"/>
        </a:spcAft>
        <a:buChar char="»"/>
        <a:defRPr kumimoji="1" sz="1900">
          <a:solidFill>
            <a:schemeClr val="tx1"/>
          </a:solidFill>
          <a:latin typeface="+mn-lt"/>
          <a:ea typeface="+mn-ea"/>
        </a:defRPr>
      </a:lvl5pPr>
      <a:lvl6pPr marL="2382838" indent="-214313" algn="l" defTabSz="855663" rtl="0" fontAlgn="base" latinLnBrk="1">
        <a:spcBef>
          <a:spcPct val="20000"/>
        </a:spcBef>
        <a:spcAft>
          <a:spcPct val="0"/>
        </a:spcAft>
        <a:buChar char="»"/>
        <a:defRPr kumimoji="1" sz="1900">
          <a:solidFill>
            <a:schemeClr val="tx1"/>
          </a:solidFill>
          <a:latin typeface="+mn-lt"/>
          <a:ea typeface="+mn-ea"/>
        </a:defRPr>
      </a:lvl6pPr>
      <a:lvl7pPr marL="2840038" indent="-214313" algn="l" defTabSz="855663" rtl="0" fontAlgn="base" latinLnBrk="1">
        <a:spcBef>
          <a:spcPct val="20000"/>
        </a:spcBef>
        <a:spcAft>
          <a:spcPct val="0"/>
        </a:spcAft>
        <a:buChar char="»"/>
        <a:defRPr kumimoji="1" sz="1900">
          <a:solidFill>
            <a:schemeClr val="tx1"/>
          </a:solidFill>
          <a:latin typeface="+mn-lt"/>
          <a:ea typeface="+mn-ea"/>
        </a:defRPr>
      </a:lvl7pPr>
      <a:lvl8pPr marL="3297238" indent="-214313" algn="l" defTabSz="855663" rtl="0" fontAlgn="base" latinLnBrk="1">
        <a:spcBef>
          <a:spcPct val="20000"/>
        </a:spcBef>
        <a:spcAft>
          <a:spcPct val="0"/>
        </a:spcAft>
        <a:buChar char="»"/>
        <a:defRPr kumimoji="1" sz="1900">
          <a:solidFill>
            <a:schemeClr val="tx1"/>
          </a:solidFill>
          <a:latin typeface="+mn-lt"/>
          <a:ea typeface="+mn-ea"/>
        </a:defRPr>
      </a:lvl8pPr>
      <a:lvl9pPr marL="3754438" indent="-214313" algn="l" defTabSz="855663" rtl="0" fontAlgn="base" latinLnBrk="1">
        <a:spcBef>
          <a:spcPct val="20000"/>
        </a:spcBef>
        <a:spcAft>
          <a:spcPct val="0"/>
        </a:spcAft>
        <a:buChar char="»"/>
        <a:defRPr kumimoji="1" sz="1900">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www.yes24.com/SearchCorner/Result?domain=ALL&amp;author_yn=Y&amp;query=&amp;auth_no=215185" TargetMode="External"/><Relationship Id="rId3" Type="http://schemas.openxmlformats.org/officeDocument/2006/relationships/image" Target="../media/image10.jpeg"/><Relationship Id="rId7"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ko.coursera.org/learn/machine-learning" TargetMode="External"/><Relationship Id="rId11" Type="http://schemas.openxmlformats.org/officeDocument/2006/relationships/image" Target="../media/image15.jpeg"/><Relationship Id="rId5" Type="http://schemas.openxmlformats.org/officeDocument/2006/relationships/hyperlink" Target="https://hunkim.github.io/ml/" TargetMode="External"/><Relationship Id="rId10" Type="http://schemas.openxmlformats.org/officeDocument/2006/relationships/image" Target="../media/image14.jpeg"/><Relationship Id="rId4" Type="http://schemas.openxmlformats.org/officeDocument/2006/relationships/image" Target="../media/image11.jpeg"/><Relationship Id="rId9" Type="http://schemas.openxmlformats.org/officeDocument/2006/relationships/image" Target="../media/image13.jpeg"/></Relationships>
</file>

<file path=ppt/slides/_rels/slide100.xml.rels><?xml version="1.0" encoding="UTF-8" standalone="yes"?>
<Relationships xmlns="http://schemas.openxmlformats.org/package/2006/relationships"><Relationship Id="rId3" Type="http://schemas.openxmlformats.org/officeDocument/2006/relationships/image" Target="../media/image4710.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4810.png"/></Relationships>
</file>

<file path=ppt/slides/_rels/slide10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5010.png"/></Relationships>
</file>

<file path=ppt/slides/_rels/slide102.xml.rels><?xml version="1.0" encoding="UTF-8" standalone="yes"?>
<Relationships xmlns="http://schemas.openxmlformats.org/package/2006/relationships"><Relationship Id="rId3" Type="http://schemas.openxmlformats.org/officeDocument/2006/relationships/image" Target="../media/image5110.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03.xml.rels><?xml version="1.0" encoding="UTF-8" standalone="yes"?>
<Relationships xmlns="http://schemas.openxmlformats.org/package/2006/relationships"><Relationship Id="rId3" Type="http://schemas.openxmlformats.org/officeDocument/2006/relationships/image" Target="../media/image5310.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10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05.xml.rels><?xml version="1.0" encoding="UTF-8" standalone="yes"?>
<Relationships xmlns="http://schemas.openxmlformats.org/package/2006/relationships"><Relationship Id="rId3" Type="http://schemas.openxmlformats.org/officeDocument/2006/relationships/image" Target="../media/image5610.png"/><Relationship Id="rId7" Type="http://schemas.openxmlformats.org/officeDocument/2006/relationships/image" Target="../media/image600.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590.png"/><Relationship Id="rId5" Type="http://schemas.openxmlformats.org/officeDocument/2006/relationships/image" Target="../media/image86.png"/><Relationship Id="rId4" Type="http://schemas.openxmlformats.org/officeDocument/2006/relationships/image" Target="../media/image575.png"/></Relationships>
</file>

<file path=ppt/slides/_rels/slide106.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630.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620.png"/><Relationship Id="rId5" Type="http://schemas.openxmlformats.org/officeDocument/2006/relationships/image" Target="../media/image575.png"/><Relationship Id="rId4" Type="http://schemas.openxmlformats.org/officeDocument/2006/relationships/image" Target="../media/image5610.png"/></Relationships>
</file>

<file path=ppt/slides/_rels/slide107.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660.png"/><Relationship Id="rId4" Type="http://schemas.openxmlformats.org/officeDocument/2006/relationships/image" Target="../media/image650.png"/></Relationships>
</file>

<file path=ppt/slides/_rels/slide108.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image" Target="../media/image670.png"/><Relationship Id="rId7" Type="http://schemas.openxmlformats.org/officeDocument/2006/relationships/image" Target="../media/image710.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680.png"/></Relationships>
</file>

<file path=ppt/slides/_rels/slide109.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30.png"/><Relationship Id="rId7" Type="http://schemas.openxmlformats.org/officeDocument/2006/relationships/image" Target="../media/image760.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710.png"/><Relationship Id="rId5" Type="http://schemas.openxmlformats.org/officeDocument/2006/relationships/image" Target="../media/image750.png"/><Relationship Id="rId10" Type="http://schemas.openxmlformats.org/officeDocument/2006/relationships/image" Target="../media/image790.png"/><Relationship Id="rId4" Type="http://schemas.openxmlformats.org/officeDocument/2006/relationships/image" Target="../media/image740.png"/><Relationship Id="rId9" Type="http://schemas.openxmlformats.org/officeDocument/2006/relationships/image" Target="../media/image780.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88.png"/><Relationship Id="rId7" Type="http://schemas.openxmlformats.org/officeDocument/2006/relationships/image" Target="../media/image89.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83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11.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880.png"/><Relationship Id="rId7" Type="http://schemas.openxmlformats.org/officeDocument/2006/relationships/image" Target="../media/image710.png"/><Relationship Id="rId12" Type="http://schemas.openxmlformats.org/officeDocument/2006/relationships/image" Target="../media/image90.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750.png"/><Relationship Id="rId11" Type="http://schemas.openxmlformats.org/officeDocument/2006/relationships/image" Target="../media/image890.png"/><Relationship Id="rId5" Type="http://schemas.openxmlformats.org/officeDocument/2006/relationships/image" Target="../media/image740.png"/><Relationship Id="rId10" Type="http://schemas.openxmlformats.org/officeDocument/2006/relationships/image" Target="../media/image780.png"/><Relationship Id="rId4" Type="http://schemas.openxmlformats.org/officeDocument/2006/relationships/image" Target="../media/image730.png"/><Relationship Id="rId9" Type="http://schemas.openxmlformats.org/officeDocument/2006/relationships/image" Target="../media/image770.png"/></Relationships>
</file>

<file path=ppt/slides/_rels/slide112.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1.png"/><Relationship Id="rId7" Type="http://schemas.openxmlformats.org/officeDocument/2006/relationships/image" Target="../media/image840.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1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0.png"/><Relationship Id="rId7" Type="http://schemas.openxmlformats.org/officeDocument/2006/relationships/image" Target="../media/image99.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1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4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53.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5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54.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5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55.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24.png"/><Relationship Id="rId4" Type="http://schemas.openxmlformats.org/officeDocument/2006/relationships/image" Target="../media/image123.png"/></Relationships>
</file>

<file path=ppt/slides/_rels/slide15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56.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158.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160.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7.xml"/><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170.xml"/><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7.png"/><Relationship Id="rId2" Type="http://schemas.openxmlformats.org/officeDocument/2006/relationships/notesSlide" Target="../notesSlides/notesSlide173.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39.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75.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7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76.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77.xml.rels><?xml version="1.0" encoding="UTF-8" standalone="yes"?>
<Relationships xmlns="http://schemas.openxmlformats.org/package/2006/relationships"><Relationship Id="rId3" Type="http://schemas.openxmlformats.org/officeDocument/2006/relationships/image" Target="../media/image1500.png"/><Relationship Id="rId2" Type="http://schemas.openxmlformats.org/officeDocument/2006/relationships/notesSlide" Target="../notesSlides/notesSlide177.xml"/><Relationship Id="rId1" Type="http://schemas.openxmlformats.org/officeDocument/2006/relationships/slideLayout" Target="../slideLayouts/slideLayout2.xml"/><Relationship Id="rId4" Type="http://schemas.openxmlformats.org/officeDocument/2006/relationships/image" Target="../media/image1510.png"/></Relationships>
</file>

<file path=ppt/slides/_rels/slide178.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notesSlide" Target="../notesSlides/notesSlide178.xml"/><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179.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notesSlide" Target="../notesSlides/notesSlide179.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notesSlide" Target="../notesSlides/notesSlide187.xml"/><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 Id="rId9" Type="http://schemas.openxmlformats.org/officeDocument/2006/relationships/image" Target="../media/image171.png"/></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notesSlide" Target="../notesSlides/notesSlide189.xml"/><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 Id="rId9" Type="http://schemas.openxmlformats.org/officeDocument/2006/relationships/image" Target="../media/image172.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notesSlide" Target="../notesSlides/notesSlide191.xml"/><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 Id="rId9" Type="http://schemas.openxmlformats.org/officeDocument/2006/relationships/image" Target="../media/image172.png"/></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8" Type="http://schemas.openxmlformats.org/officeDocument/2006/relationships/image" Target="../media/image174.png"/><Relationship Id="rId18" Type="http://schemas.openxmlformats.org/officeDocument/2006/relationships/image" Target="../media/image180.png"/><Relationship Id="rId3" Type="http://schemas.openxmlformats.org/officeDocument/2006/relationships/image" Target="../media/image173.png"/><Relationship Id="rId7" Type="http://schemas.openxmlformats.org/officeDocument/2006/relationships/image" Target="../media/image1600.png"/><Relationship Id="rId17" Type="http://schemas.openxmlformats.org/officeDocument/2006/relationships/image" Target="../media/image179.png"/><Relationship Id="rId2" Type="http://schemas.openxmlformats.org/officeDocument/2006/relationships/notesSlide" Target="../notesSlides/notesSlide193.xml"/><Relationship Id="rId16" Type="http://schemas.openxmlformats.org/officeDocument/2006/relationships/image" Target="../media/image178.png"/><Relationship Id="rId1" Type="http://schemas.openxmlformats.org/officeDocument/2006/relationships/slideLayout" Target="../slideLayouts/slideLayout2.xml"/><Relationship Id="rId6" Type="http://schemas.openxmlformats.org/officeDocument/2006/relationships/image" Target="../media/image1590.png"/><Relationship Id="rId11" Type="http://schemas.openxmlformats.org/officeDocument/2006/relationships/image" Target="../media/image177.png"/><Relationship Id="rId5" Type="http://schemas.openxmlformats.org/officeDocument/2006/relationships/image" Target="../media/image1580.png"/><Relationship Id="rId15" Type="http://schemas.openxmlformats.org/officeDocument/2006/relationships/image" Target="../media/image1680.png"/><Relationship Id="rId10" Type="http://schemas.openxmlformats.org/officeDocument/2006/relationships/image" Target="../media/image176.png"/><Relationship Id="rId9" Type="http://schemas.openxmlformats.org/officeDocument/2006/relationships/image" Target="../media/image175.png"/></Relationships>
</file>

<file path=ppt/slides/_rels/slide194.xml.rels><?xml version="1.0" encoding="UTF-8" standalone="yes"?>
<Relationships xmlns="http://schemas.openxmlformats.org/package/2006/relationships"><Relationship Id="rId8" Type="http://schemas.openxmlformats.org/officeDocument/2006/relationships/image" Target="../media/image1610.png"/><Relationship Id="rId13" Type="http://schemas.openxmlformats.org/officeDocument/2006/relationships/image" Target="../media/image1660.png"/><Relationship Id="rId18" Type="http://schemas.openxmlformats.org/officeDocument/2006/relationships/image" Target="../media/image1710.png"/><Relationship Id="rId3" Type="http://schemas.openxmlformats.org/officeDocument/2006/relationships/image" Target="../media/image1560.png"/><Relationship Id="rId7" Type="http://schemas.openxmlformats.org/officeDocument/2006/relationships/image" Target="../media/image1600.png"/><Relationship Id="rId12" Type="http://schemas.openxmlformats.org/officeDocument/2006/relationships/image" Target="../media/image1650.png"/><Relationship Id="rId17" Type="http://schemas.openxmlformats.org/officeDocument/2006/relationships/image" Target="../media/image1700.png"/><Relationship Id="rId2" Type="http://schemas.openxmlformats.org/officeDocument/2006/relationships/notesSlide" Target="../notesSlides/notesSlide194.xml"/><Relationship Id="rId16" Type="http://schemas.openxmlformats.org/officeDocument/2006/relationships/image" Target="../media/image1690.png"/><Relationship Id="rId1" Type="http://schemas.openxmlformats.org/officeDocument/2006/relationships/slideLayout" Target="../slideLayouts/slideLayout2.xml"/><Relationship Id="rId6" Type="http://schemas.openxmlformats.org/officeDocument/2006/relationships/image" Target="../media/image1590.png"/><Relationship Id="rId11" Type="http://schemas.openxmlformats.org/officeDocument/2006/relationships/image" Target="../media/image1640.png"/><Relationship Id="rId5" Type="http://schemas.openxmlformats.org/officeDocument/2006/relationships/image" Target="../media/image1580.png"/><Relationship Id="rId15" Type="http://schemas.openxmlformats.org/officeDocument/2006/relationships/image" Target="../media/image1680.png"/><Relationship Id="rId10" Type="http://schemas.openxmlformats.org/officeDocument/2006/relationships/image" Target="../media/image1630.png"/><Relationship Id="rId19" Type="http://schemas.openxmlformats.org/officeDocument/2006/relationships/image" Target="../media/image1720.png"/><Relationship Id="rId4" Type="http://schemas.openxmlformats.org/officeDocument/2006/relationships/image" Target="../media/image1570.png"/><Relationship Id="rId9" Type="http://schemas.openxmlformats.org/officeDocument/2006/relationships/image" Target="../media/image1620.png"/><Relationship Id="rId14" Type="http://schemas.openxmlformats.org/officeDocument/2006/relationships/image" Target="../media/image1670.png"/></Relationships>
</file>

<file path=ppt/slides/_rels/slide195.xml.rels><?xml version="1.0" encoding="UTF-8" standalone="yes"?>
<Relationships xmlns="http://schemas.openxmlformats.org/package/2006/relationships"><Relationship Id="rId8" Type="http://schemas.openxmlformats.org/officeDocument/2006/relationships/image" Target="../media/image1780.png"/><Relationship Id="rId13" Type="http://schemas.openxmlformats.org/officeDocument/2006/relationships/image" Target="../media/image183.png"/><Relationship Id="rId3" Type="http://schemas.openxmlformats.org/officeDocument/2006/relationships/image" Target="../media/image1730.png"/><Relationship Id="rId7" Type="http://schemas.openxmlformats.org/officeDocument/2006/relationships/image" Target="../media/image1770.png"/><Relationship Id="rId12" Type="http://schemas.openxmlformats.org/officeDocument/2006/relationships/image" Target="../media/image182.png"/><Relationship Id="rId2" Type="http://schemas.openxmlformats.org/officeDocument/2006/relationships/notesSlide" Target="../notesSlides/notesSlide195.xml"/><Relationship Id="rId1" Type="http://schemas.openxmlformats.org/officeDocument/2006/relationships/slideLayout" Target="../slideLayouts/slideLayout2.xml"/><Relationship Id="rId6" Type="http://schemas.openxmlformats.org/officeDocument/2006/relationships/image" Target="../media/image1760.png"/><Relationship Id="rId11" Type="http://schemas.openxmlformats.org/officeDocument/2006/relationships/image" Target="../media/image181.png"/><Relationship Id="rId5" Type="http://schemas.openxmlformats.org/officeDocument/2006/relationships/image" Target="../media/image1750.png"/><Relationship Id="rId10" Type="http://schemas.openxmlformats.org/officeDocument/2006/relationships/image" Target="../media/image1800.png"/><Relationship Id="rId4" Type="http://schemas.openxmlformats.org/officeDocument/2006/relationships/image" Target="../media/image1740.png"/><Relationship Id="rId9" Type="http://schemas.openxmlformats.org/officeDocument/2006/relationships/image" Target="../media/image1790.png"/></Relationships>
</file>

<file path=ppt/slides/_rels/slide196.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png"/><Relationship Id="rId18" Type="http://schemas.openxmlformats.org/officeDocument/2006/relationships/image" Target="../media/image199.png"/><Relationship Id="rId3" Type="http://schemas.openxmlformats.org/officeDocument/2006/relationships/image" Target="../media/image184.png"/><Relationship Id="rId21" Type="http://schemas.openxmlformats.org/officeDocument/2006/relationships/image" Target="../media/image202.png"/><Relationship Id="rId7" Type="http://schemas.openxmlformats.org/officeDocument/2006/relationships/image" Target="../media/image188.png"/><Relationship Id="rId12" Type="http://schemas.openxmlformats.org/officeDocument/2006/relationships/image" Target="../media/image193.png"/><Relationship Id="rId17" Type="http://schemas.openxmlformats.org/officeDocument/2006/relationships/image" Target="../media/image198.png"/><Relationship Id="rId25" Type="http://schemas.openxmlformats.org/officeDocument/2006/relationships/image" Target="../media/image206.png"/><Relationship Id="rId2" Type="http://schemas.openxmlformats.org/officeDocument/2006/relationships/notesSlide" Target="../notesSlides/notesSlide196.xml"/><Relationship Id="rId16" Type="http://schemas.openxmlformats.org/officeDocument/2006/relationships/image" Target="../media/image197.png"/><Relationship Id="rId20"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image" Target="../media/image187.png"/><Relationship Id="rId11" Type="http://schemas.openxmlformats.org/officeDocument/2006/relationships/image" Target="../media/image192.png"/><Relationship Id="rId24" Type="http://schemas.openxmlformats.org/officeDocument/2006/relationships/image" Target="../media/image205.png"/><Relationship Id="rId5" Type="http://schemas.openxmlformats.org/officeDocument/2006/relationships/image" Target="../media/image186.png"/><Relationship Id="rId15" Type="http://schemas.openxmlformats.org/officeDocument/2006/relationships/image" Target="../media/image196.png"/><Relationship Id="rId23" Type="http://schemas.openxmlformats.org/officeDocument/2006/relationships/image" Target="../media/image204.png"/><Relationship Id="rId10" Type="http://schemas.openxmlformats.org/officeDocument/2006/relationships/image" Target="../media/image191.png"/><Relationship Id="rId19" Type="http://schemas.openxmlformats.org/officeDocument/2006/relationships/image" Target="../media/image200.png"/><Relationship Id="rId4" Type="http://schemas.openxmlformats.org/officeDocument/2006/relationships/image" Target="../media/image185.png"/><Relationship Id="rId9" Type="http://schemas.openxmlformats.org/officeDocument/2006/relationships/image" Target="../media/image190.png"/><Relationship Id="rId14" Type="http://schemas.openxmlformats.org/officeDocument/2006/relationships/image" Target="../media/image195.png"/><Relationship Id="rId22" Type="http://schemas.openxmlformats.org/officeDocument/2006/relationships/image" Target="../media/image203.png"/></Relationships>
</file>

<file path=ppt/slides/_rels/slide197.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207.png"/><Relationship Id="rId7" Type="http://schemas.openxmlformats.org/officeDocument/2006/relationships/image" Target="../media/image211.png"/><Relationship Id="rId12" Type="http://schemas.openxmlformats.org/officeDocument/2006/relationships/image" Target="../media/image216.png"/><Relationship Id="rId2" Type="http://schemas.openxmlformats.org/officeDocument/2006/relationships/notesSlide" Target="../notesSlides/notesSlide197.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15.png"/><Relationship Id="rId5" Type="http://schemas.openxmlformats.org/officeDocument/2006/relationships/image" Target="../media/image209.png"/><Relationship Id="rId10" Type="http://schemas.openxmlformats.org/officeDocument/2006/relationships/image" Target="../media/image214.png"/><Relationship Id="rId4" Type="http://schemas.openxmlformats.org/officeDocument/2006/relationships/image" Target="../media/image208.png"/><Relationship Id="rId9" Type="http://schemas.openxmlformats.org/officeDocument/2006/relationships/image" Target="../media/image213.png"/></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8" Type="http://schemas.openxmlformats.org/officeDocument/2006/relationships/image" Target="../media/image222.png"/><Relationship Id="rId13" Type="http://schemas.openxmlformats.org/officeDocument/2006/relationships/image" Target="../media/image227.png"/><Relationship Id="rId3" Type="http://schemas.openxmlformats.org/officeDocument/2006/relationships/image" Target="../media/image217.png"/><Relationship Id="rId7" Type="http://schemas.openxmlformats.org/officeDocument/2006/relationships/image" Target="../media/image221.png"/><Relationship Id="rId12" Type="http://schemas.openxmlformats.org/officeDocument/2006/relationships/image" Target="../media/image226.png"/><Relationship Id="rId2" Type="http://schemas.openxmlformats.org/officeDocument/2006/relationships/notesSlide" Target="../notesSlides/notesSlide199.xml"/><Relationship Id="rId16"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225.png"/><Relationship Id="rId5" Type="http://schemas.openxmlformats.org/officeDocument/2006/relationships/image" Target="../media/image219.png"/><Relationship Id="rId15" Type="http://schemas.openxmlformats.org/officeDocument/2006/relationships/image" Target="../media/image229.png"/><Relationship Id="rId10" Type="http://schemas.openxmlformats.org/officeDocument/2006/relationships/image" Target="../media/image224.png"/><Relationship Id="rId4" Type="http://schemas.openxmlformats.org/officeDocument/2006/relationships/image" Target="../media/image218.png"/><Relationship Id="rId9" Type="http://schemas.openxmlformats.org/officeDocument/2006/relationships/image" Target="../media/image223.png"/><Relationship Id="rId14" Type="http://schemas.openxmlformats.org/officeDocument/2006/relationships/image" Target="../media/image2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200.xml"/><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201.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44.png"/><Relationship Id="rId3" Type="http://schemas.openxmlformats.org/officeDocument/2006/relationships/image" Target="../media/image2311.png"/><Relationship Id="rId21" Type="http://schemas.openxmlformats.org/officeDocument/2006/relationships/image" Target="../media/image247.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43.png"/><Relationship Id="rId2" Type="http://schemas.openxmlformats.org/officeDocument/2006/relationships/notesSlide" Target="../notesSlides/notesSlide201.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10" Type="http://schemas.openxmlformats.org/officeDocument/2006/relationships/image" Target="../media/image224.png"/><Relationship Id="rId19" Type="http://schemas.openxmlformats.org/officeDocument/2006/relationships/image" Target="../media/image245.png"/><Relationship Id="rId4" Type="http://schemas.openxmlformats.org/officeDocument/2006/relationships/image" Target="../media/image2320.png"/><Relationship Id="rId9" Type="http://schemas.openxmlformats.org/officeDocument/2006/relationships/image" Target="../media/image223.png"/><Relationship Id="rId14" Type="http://schemas.openxmlformats.org/officeDocument/2006/relationships/image" Target="../media/image240.png"/></Relationships>
</file>

<file path=ppt/slides/_rels/slide202.xml.rels><?xml version="1.0" encoding="UTF-8" standalone="yes"?>
<Relationships xmlns="http://schemas.openxmlformats.org/package/2006/relationships"><Relationship Id="rId3" Type="http://schemas.openxmlformats.org/officeDocument/2006/relationships/image" Target="../media/image243.png"/><Relationship Id="rId7" Type="http://schemas.openxmlformats.org/officeDocument/2006/relationships/image" Target="../media/image250.png"/><Relationship Id="rId2" Type="http://schemas.openxmlformats.org/officeDocument/2006/relationships/notesSlide" Target="../notesSlides/notesSlide202.xml"/><Relationship Id="rId1" Type="http://schemas.openxmlformats.org/officeDocument/2006/relationships/slideLayout" Target="../slideLayouts/slideLayout2.xml"/><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0.png"/></Relationships>
</file>

<file path=ppt/slides/_rels/slide203.xml.rels><?xml version="1.0" encoding="UTF-8" standalone="yes"?>
<Relationships xmlns="http://schemas.openxmlformats.org/package/2006/relationships"><Relationship Id="rId3" Type="http://schemas.openxmlformats.org/officeDocument/2006/relationships/image" Target="../media/image2490.png"/><Relationship Id="rId2" Type="http://schemas.openxmlformats.org/officeDocument/2006/relationships/notesSlide" Target="../notesSlides/notesSlide203.xml"/><Relationship Id="rId1" Type="http://schemas.openxmlformats.org/officeDocument/2006/relationships/slideLayout" Target="../slideLayouts/slideLayout2.xml"/><Relationship Id="rId5" Type="http://schemas.openxmlformats.org/officeDocument/2006/relationships/image" Target="../media/image243.png"/><Relationship Id="rId4" Type="http://schemas.openxmlformats.org/officeDocument/2006/relationships/image" Target="../media/image2500.png"/></Relationships>
</file>

<file path=ppt/slides/_rels/slide204.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0.png"/><Relationship Id="rId18" Type="http://schemas.openxmlformats.org/officeDocument/2006/relationships/image" Target="../media/image252.png"/><Relationship Id="rId3" Type="http://schemas.openxmlformats.org/officeDocument/2006/relationships/image" Target="../media/image2311.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1.png"/><Relationship Id="rId2" Type="http://schemas.openxmlformats.org/officeDocument/2006/relationships/notesSlide" Target="../notesSlides/notesSlide204.xml"/><Relationship Id="rId16" Type="http://schemas.openxmlformats.org/officeDocument/2006/relationships/image" Target="../media/image242.png"/><Relationship Id="rId20"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10" Type="http://schemas.openxmlformats.org/officeDocument/2006/relationships/image" Target="../media/image224.png"/><Relationship Id="rId19" Type="http://schemas.openxmlformats.org/officeDocument/2006/relationships/image" Target="../media/image253.png"/><Relationship Id="rId4" Type="http://schemas.openxmlformats.org/officeDocument/2006/relationships/image" Target="../media/image2320.png"/><Relationship Id="rId9" Type="http://schemas.openxmlformats.org/officeDocument/2006/relationships/image" Target="../media/image223.png"/><Relationship Id="rId14" Type="http://schemas.openxmlformats.org/officeDocument/2006/relationships/image" Target="../media/image240.png"/></Relationships>
</file>

<file path=ppt/slides/_rels/slide205.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205.xml"/><Relationship Id="rId1" Type="http://schemas.openxmlformats.org/officeDocument/2006/relationships/slideLayout" Target="../slideLayouts/slideLayout2.xml"/><Relationship Id="rId5" Type="http://schemas.openxmlformats.org/officeDocument/2006/relationships/image" Target="../media/image251.png"/><Relationship Id="rId4" Type="http://schemas.openxmlformats.org/officeDocument/2006/relationships/image" Target="../media/image256.png"/></Relationships>
</file>

<file path=ppt/slides/_rels/slide206.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0.png"/><Relationship Id="rId18" Type="http://schemas.openxmlformats.org/officeDocument/2006/relationships/image" Target="../media/image258.png"/><Relationship Id="rId3" Type="http://schemas.openxmlformats.org/officeDocument/2006/relationships/image" Target="../media/image2311.png"/><Relationship Id="rId21" Type="http://schemas.openxmlformats.org/officeDocument/2006/relationships/image" Target="../media/image260.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70.png"/><Relationship Id="rId2" Type="http://schemas.openxmlformats.org/officeDocument/2006/relationships/notesSlide" Target="../notesSlides/notesSlide206.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2.png"/><Relationship Id="rId10" Type="http://schemas.openxmlformats.org/officeDocument/2006/relationships/image" Target="../media/image224.png"/><Relationship Id="rId19" Type="http://schemas.openxmlformats.org/officeDocument/2006/relationships/image" Target="../media/image259.png"/><Relationship Id="rId4" Type="http://schemas.openxmlformats.org/officeDocument/2006/relationships/image" Target="../media/image257.png"/><Relationship Id="rId9" Type="http://schemas.openxmlformats.org/officeDocument/2006/relationships/image" Target="../media/image223.png"/><Relationship Id="rId14" Type="http://schemas.openxmlformats.org/officeDocument/2006/relationships/image" Target="../media/image240.png"/><Relationship Id="rId22" Type="http://schemas.openxmlformats.org/officeDocument/2006/relationships/image" Target="../media/image261.png"/></Relationships>
</file>

<file path=ppt/slides/_rels/slide207.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0.png"/><Relationship Id="rId18" Type="http://schemas.openxmlformats.org/officeDocument/2006/relationships/image" Target="../media/image2590.png"/><Relationship Id="rId3" Type="http://schemas.openxmlformats.org/officeDocument/2006/relationships/image" Target="../media/image2311.png"/><Relationship Id="rId21" Type="http://schemas.openxmlformats.org/officeDocument/2006/relationships/image" Target="../media/image2610.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63.png"/><Relationship Id="rId2" Type="http://schemas.openxmlformats.org/officeDocument/2006/relationships/notesSlide" Target="../notesSlides/notesSlide207.xml"/><Relationship Id="rId16" Type="http://schemas.openxmlformats.org/officeDocument/2006/relationships/image" Target="../media/image242.png"/><Relationship Id="rId20" Type="http://schemas.openxmlformats.org/officeDocument/2006/relationships/image" Target="../media/image2600.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5.png"/><Relationship Id="rId10" Type="http://schemas.openxmlformats.org/officeDocument/2006/relationships/image" Target="../media/image224.png"/><Relationship Id="rId19" Type="http://schemas.openxmlformats.org/officeDocument/2006/relationships/image" Target="../media/image246.png"/><Relationship Id="rId4" Type="http://schemas.openxmlformats.org/officeDocument/2006/relationships/image" Target="../media/image2320.png"/><Relationship Id="rId9" Type="http://schemas.openxmlformats.org/officeDocument/2006/relationships/image" Target="../media/image223.png"/><Relationship Id="rId14" Type="http://schemas.openxmlformats.org/officeDocument/2006/relationships/image" Target="../media/image240.png"/><Relationship Id="rId22" Type="http://schemas.openxmlformats.org/officeDocument/2006/relationships/image" Target="../media/image264.png"/></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210.xml"/><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211.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8" Type="http://schemas.openxmlformats.org/officeDocument/2006/relationships/image" Target="../media/image2120.png"/><Relationship Id="rId3" Type="http://schemas.openxmlformats.org/officeDocument/2006/relationships/image" Target="../media/image2070.png"/><Relationship Id="rId7" Type="http://schemas.openxmlformats.org/officeDocument/2006/relationships/image" Target="../media/image2110.png"/><Relationship Id="rId12" Type="http://schemas.openxmlformats.org/officeDocument/2006/relationships/image" Target="../media/image2160.png"/><Relationship Id="rId2" Type="http://schemas.openxmlformats.org/officeDocument/2006/relationships/notesSlide" Target="../notesSlides/notesSlide223.xml"/><Relationship Id="rId1" Type="http://schemas.openxmlformats.org/officeDocument/2006/relationships/slideLayout" Target="../slideLayouts/slideLayout2.xml"/><Relationship Id="rId6" Type="http://schemas.openxmlformats.org/officeDocument/2006/relationships/image" Target="../media/image2100.png"/><Relationship Id="rId11" Type="http://schemas.openxmlformats.org/officeDocument/2006/relationships/image" Target="../media/image2150.png"/><Relationship Id="rId5" Type="http://schemas.openxmlformats.org/officeDocument/2006/relationships/image" Target="../media/image2090.png"/><Relationship Id="rId10" Type="http://schemas.openxmlformats.org/officeDocument/2006/relationships/image" Target="../media/image2140.png"/><Relationship Id="rId4" Type="http://schemas.openxmlformats.org/officeDocument/2006/relationships/image" Target="../media/image2080.png"/><Relationship Id="rId9" Type="http://schemas.openxmlformats.org/officeDocument/2006/relationships/image" Target="../media/image2130.png"/></Relationships>
</file>

<file path=ppt/slides/_rels/slide224.xml.rels><?xml version="1.0" encoding="UTF-8" standalone="yes"?>
<Relationships xmlns="http://schemas.openxmlformats.org/package/2006/relationships"><Relationship Id="rId8" Type="http://schemas.openxmlformats.org/officeDocument/2006/relationships/image" Target="../media/image2130.png"/><Relationship Id="rId13" Type="http://schemas.openxmlformats.org/officeDocument/2006/relationships/image" Target="../media/image274.png"/><Relationship Id="rId3" Type="http://schemas.openxmlformats.org/officeDocument/2006/relationships/image" Target="../media/image2070.png"/><Relationship Id="rId7" Type="http://schemas.openxmlformats.org/officeDocument/2006/relationships/image" Target="../media/image2120.png"/><Relationship Id="rId12" Type="http://schemas.openxmlformats.org/officeDocument/2006/relationships/image" Target="../media/image273.png"/><Relationship Id="rId2" Type="http://schemas.openxmlformats.org/officeDocument/2006/relationships/notesSlide" Target="../notesSlides/notesSlide224.xml"/><Relationship Id="rId1" Type="http://schemas.openxmlformats.org/officeDocument/2006/relationships/slideLayout" Target="../slideLayouts/slideLayout2.xml"/><Relationship Id="rId6" Type="http://schemas.openxmlformats.org/officeDocument/2006/relationships/image" Target="../media/image2100.png"/><Relationship Id="rId11" Type="http://schemas.openxmlformats.org/officeDocument/2006/relationships/image" Target="../media/image2160.png"/><Relationship Id="rId5" Type="http://schemas.openxmlformats.org/officeDocument/2006/relationships/image" Target="../media/image2090.png"/><Relationship Id="rId10" Type="http://schemas.openxmlformats.org/officeDocument/2006/relationships/image" Target="../media/image2150.png"/><Relationship Id="rId4" Type="http://schemas.openxmlformats.org/officeDocument/2006/relationships/image" Target="../media/image2080.png"/><Relationship Id="rId9" Type="http://schemas.openxmlformats.org/officeDocument/2006/relationships/image" Target="../media/image2140.png"/><Relationship Id="rId14" Type="http://schemas.openxmlformats.org/officeDocument/2006/relationships/image" Target="../media/image275.png"/></Relationships>
</file>

<file path=ppt/slides/_rels/slide225.xml.rels><?xml version="1.0" encoding="UTF-8" standalone="yes"?>
<Relationships xmlns="http://schemas.openxmlformats.org/package/2006/relationships"><Relationship Id="rId8" Type="http://schemas.openxmlformats.org/officeDocument/2006/relationships/image" Target="../media/image279.svg"/><Relationship Id="rId3" Type="http://schemas.openxmlformats.org/officeDocument/2006/relationships/image" Target="../media/image273.jpeg"/><Relationship Id="rId7" Type="http://schemas.openxmlformats.org/officeDocument/2006/relationships/image" Target="../media/image278.png"/><Relationship Id="rId2" Type="http://schemas.openxmlformats.org/officeDocument/2006/relationships/notesSlide" Target="../notesSlides/notesSlide225.xml"/><Relationship Id="rId1" Type="http://schemas.openxmlformats.org/officeDocument/2006/relationships/slideLayout" Target="../slideLayouts/slideLayout2.xml"/><Relationship Id="rId6" Type="http://schemas.openxmlformats.org/officeDocument/2006/relationships/image" Target="../media/image277.svg"/><Relationship Id="rId5" Type="http://schemas.openxmlformats.org/officeDocument/2006/relationships/image" Target="../media/image276.png"/><Relationship Id="rId10" Type="http://schemas.openxmlformats.org/officeDocument/2006/relationships/image" Target="../media/image281.svg"/><Relationship Id="rId4" Type="http://schemas.openxmlformats.org/officeDocument/2006/relationships/image" Target="../media/image274.jpeg"/><Relationship Id="rId9" Type="http://schemas.openxmlformats.org/officeDocument/2006/relationships/image" Target="../media/image280.png"/></Relationships>
</file>

<file path=ppt/slides/_rels/slide226.xml.rels><?xml version="1.0" encoding="UTF-8" standalone="yes"?>
<Relationships xmlns="http://schemas.openxmlformats.org/package/2006/relationships"><Relationship Id="rId8" Type="http://schemas.openxmlformats.org/officeDocument/2006/relationships/image" Target="../media/image288.png"/><Relationship Id="rId3" Type="http://schemas.openxmlformats.org/officeDocument/2006/relationships/image" Target="../media/image273.jpeg"/><Relationship Id="rId7" Type="http://schemas.openxmlformats.org/officeDocument/2006/relationships/image" Target="../media/image287.png"/><Relationship Id="rId2" Type="http://schemas.openxmlformats.org/officeDocument/2006/relationships/notesSlide" Target="../notesSlides/notesSlide226.xml"/><Relationship Id="rId1" Type="http://schemas.openxmlformats.org/officeDocument/2006/relationships/slideLayout" Target="../slideLayouts/slideLayout2.xml"/><Relationship Id="rId6" Type="http://schemas.openxmlformats.org/officeDocument/2006/relationships/image" Target="../media/image286.png"/><Relationship Id="rId5" Type="http://schemas.openxmlformats.org/officeDocument/2006/relationships/image" Target="../media/image282.png"/><Relationship Id="rId10" Type="http://schemas.openxmlformats.org/officeDocument/2006/relationships/image" Target="../media/image290.png"/><Relationship Id="rId4" Type="http://schemas.openxmlformats.org/officeDocument/2006/relationships/image" Target="../media/image284.png"/><Relationship Id="rId9" Type="http://schemas.openxmlformats.org/officeDocument/2006/relationships/image" Target="../media/image289.png"/></Relationships>
</file>

<file path=ppt/slides/_rels/slide227.xml.rels><?xml version="1.0" encoding="UTF-8" standalone="yes"?>
<Relationships xmlns="http://schemas.openxmlformats.org/package/2006/relationships"><Relationship Id="rId8" Type="http://schemas.openxmlformats.org/officeDocument/2006/relationships/image" Target="../media/image296.png"/><Relationship Id="rId13" Type="http://schemas.openxmlformats.org/officeDocument/2006/relationships/image" Target="../media/image277.svg"/><Relationship Id="rId3" Type="http://schemas.openxmlformats.org/officeDocument/2006/relationships/image" Target="../media/image291.png"/><Relationship Id="rId7" Type="http://schemas.openxmlformats.org/officeDocument/2006/relationships/image" Target="../media/image283.png"/><Relationship Id="rId12" Type="http://schemas.openxmlformats.org/officeDocument/2006/relationships/image" Target="../media/image276.png"/><Relationship Id="rId17" Type="http://schemas.openxmlformats.org/officeDocument/2006/relationships/image" Target="../media/image281.svg"/><Relationship Id="rId2" Type="http://schemas.openxmlformats.org/officeDocument/2006/relationships/notesSlide" Target="../notesSlides/notesSlide227.xml"/><Relationship Id="rId16" Type="http://schemas.openxmlformats.org/officeDocument/2006/relationships/image" Target="../media/image280.png"/><Relationship Id="rId1" Type="http://schemas.openxmlformats.org/officeDocument/2006/relationships/slideLayout" Target="../slideLayouts/slideLayout2.xml"/><Relationship Id="rId6" Type="http://schemas.openxmlformats.org/officeDocument/2006/relationships/image" Target="../media/image294.png"/><Relationship Id="rId11" Type="http://schemas.openxmlformats.org/officeDocument/2006/relationships/image" Target="../media/image273.jpeg"/><Relationship Id="rId5" Type="http://schemas.openxmlformats.org/officeDocument/2006/relationships/image" Target="../media/image293.png"/><Relationship Id="rId15" Type="http://schemas.openxmlformats.org/officeDocument/2006/relationships/image" Target="../media/image279.svg"/><Relationship Id="rId10" Type="http://schemas.openxmlformats.org/officeDocument/2006/relationships/image" Target="../media/image295.png"/><Relationship Id="rId4" Type="http://schemas.openxmlformats.org/officeDocument/2006/relationships/image" Target="../media/image292.png"/><Relationship Id="rId9" Type="http://schemas.openxmlformats.org/officeDocument/2006/relationships/image" Target="../media/image285.png"/><Relationship Id="rId14" Type="http://schemas.openxmlformats.org/officeDocument/2006/relationships/image" Target="../media/image278.png"/></Relationships>
</file>

<file path=ppt/slides/_rels/slide228.xml.rels><?xml version="1.0" encoding="UTF-8" standalone="yes"?>
<Relationships xmlns="http://schemas.openxmlformats.org/package/2006/relationships"><Relationship Id="rId8" Type="http://schemas.openxmlformats.org/officeDocument/2006/relationships/image" Target="../media/image302.png"/><Relationship Id="rId13" Type="http://schemas.openxmlformats.org/officeDocument/2006/relationships/image" Target="../media/image279.svg"/><Relationship Id="rId3" Type="http://schemas.openxmlformats.org/officeDocument/2006/relationships/image" Target="../media/image291.png"/><Relationship Id="rId7" Type="http://schemas.openxmlformats.org/officeDocument/2006/relationships/image" Target="../media/image301.png"/><Relationship Id="rId12" Type="http://schemas.openxmlformats.org/officeDocument/2006/relationships/image" Target="../media/image278.png"/><Relationship Id="rId17" Type="http://schemas.openxmlformats.org/officeDocument/2006/relationships/image" Target="../media/image304.png"/><Relationship Id="rId2" Type="http://schemas.openxmlformats.org/officeDocument/2006/relationships/notesSlide" Target="../notesSlides/notesSlide228.xml"/><Relationship Id="rId16" Type="http://schemas.openxmlformats.org/officeDocument/2006/relationships/image" Target="../media/image303.png"/><Relationship Id="rId1" Type="http://schemas.openxmlformats.org/officeDocument/2006/relationships/slideLayout" Target="../slideLayouts/slideLayout2.xml"/><Relationship Id="rId6" Type="http://schemas.openxmlformats.org/officeDocument/2006/relationships/image" Target="../media/image300.png"/><Relationship Id="rId11" Type="http://schemas.openxmlformats.org/officeDocument/2006/relationships/image" Target="../media/image277.svg"/><Relationship Id="rId5" Type="http://schemas.openxmlformats.org/officeDocument/2006/relationships/image" Target="../media/image299.png"/><Relationship Id="rId15" Type="http://schemas.openxmlformats.org/officeDocument/2006/relationships/image" Target="../media/image281.svg"/><Relationship Id="rId10" Type="http://schemas.openxmlformats.org/officeDocument/2006/relationships/image" Target="../media/image276.png"/><Relationship Id="rId4" Type="http://schemas.openxmlformats.org/officeDocument/2006/relationships/image" Target="../media/image292.png"/><Relationship Id="rId9" Type="http://schemas.openxmlformats.org/officeDocument/2006/relationships/image" Target="../media/image273.jpeg"/><Relationship Id="rId14" Type="http://schemas.openxmlformats.org/officeDocument/2006/relationships/image" Target="../media/image280.png"/></Relationships>
</file>

<file path=ppt/slides/_rels/slide229.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29.xml"/><Relationship Id="rId1" Type="http://schemas.openxmlformats.org/officeDocument/2006/relationships/slideLayout" Target="../slideLayouts/slideLayout2.xml"/><Relationship Id="rId4" Type="http://schemas.openxmlformats.org/officeDocument/2006/relationships/image" Target="../media/image306.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307.png"/><Relationship Id="rId7" Type="http://schemas.openxmlformats.org/officeDocument/2006/relationships/image" Target="../media/image311.png"/><Relationship Id="rId2" Type="http://schemas.openxmlformats.org/officeDocument/2006/relationships/notesSlide" Target="../notesSlides/notesSlide230.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308.png"/></Relationships>
</file>

<file path=ppt/slides/_rels/slide231.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312.png"/><Relationship Id="rId7" Type="http://schemas.openxmlformats.org/officeDocument/2006/relationships/image" Target="../media/image316.png"/><Relationship Id="rId2" Type="http://schemas.openxmlformats.org/officeDocument/2006/relationships/notesSlide" Target="../notesSlides/notesSlide231.xml"/><Relationship Id="rId1" Type="http://schemas.openxmlformats.org/officeDocument/2006/relationships/slideLayout" Target="../slideLayouts/slideLayout2.xml"/><Relationship Id="rId6" Type="http://schemas.openxmlformats.org/officeDocument/2006/relationships/image" Target="../media/image315.png"/><Relationship Id="rId5" Type="http://schemas.openxmlformats.org/officeDocument/2006/relationships/image" Target="../media/image314.png"/><Relationship Id="rId4" Type="http://schemas.openxmlformats.org/officeDocument/2006/relationships/image" Target="../media/image313.png"/></Relationships>
</file>

<file path=ppt/slides/_rels/slide232.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232.xml"/><Relationship Id="rId1" Type="http://schemas.openxmlformats.org/officeDocument/2006/relationships/slideLayout" Target="../slideLayouts/slideLayout2.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s>
</file>

<file path=ppt/slides/_rels/slide233.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33.xml"/><Relationship Id="rId1" Type="http://schemas.openxmlformats.org/officeDocument/2006/relationships/slideLayout" Target="../slideLayouts/slideLayout2.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323.png"/></Relationships>
</file>

<file path=ppt/slides/_rels/slide234.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234.xml"/><Relationship Id="rId1" Type="http://schemas.openxmlformats.org/officeDocument/2006/relationships/slideLayout" Target="../slideLayouts/slideLayout2.xml"/><Relationship Id="rId4" Type="http://schemas.openxmlformats.org/officeDocument/2006/relationships/image" Target="../media/image327.png"/></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243.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8" Type="http://schemas.openxmlformats.org/officeDocument/2006/relationships/image" Target="../media/image337.png"/><Relationship Id="rId3" Type="http://schemas.openxmlformats.org/officeDocument/2006/relationships/image" Target="../media/image332.png"/><Relationship Id="rId7" Type="http://schemas.openxmlformats.org/officeDocument/2006/relationships/image" Target="../media/image336.png"/><Relationship Id="rId2" Type="http://schemas.openxmlformats.org/officeDocument/2006/relationships/notesSlide" Target="../notesSlides/notesSlide247.xml"/><Relationship Id="rId1" Type="http://schemas.openxmlformats.org/officeDocument/2006/relationships/slideLayout" Target="../slideLayouts/slideLayout2.xml"/><Relationship Id="rId6" Type="http://schemas.openxmlformats.org/officeDocument/2006/relationships/image" Target="../media/image335.png"/><Relationship Id="rId11" Type="http://schemas.openxmlformats.org/officeDocument/2006/relationships/image" Target="../media/image340.png"/><Relationship Id="rId5" Type="http://schemas.openxmlformats.org/officeDocument/2006/relationships/image" Target="../media/image334.png"/><Relationship Id="rId10" Type="http://schemas.openxmlformats.org/officeDocument/2006/relationships/image" Target="../media/image339.png"/><Relationship Id="rId4" Type="http://schemas.openxmlformats.org/officeDocument/2006/relationships/image" Target="../media/image333.png"/><Relationship Id="rId9" Type="http://schemas.openxmlformats.org/officeDocument/2006/relationships/image" Target="../media/image338.png"/></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2.xml"/><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255.xml"/><Relationship Id="rId1" Type="http://schemas.openxmlformats.org/officeDocument/2006/relationships/slideLayout" Target="../slideLayouts/slideLayout2.xml"/><Relationship Id="rId6" Type="http://schemas.openxmlformats.org/officeDocument/2006/relationships/image" Target="../media/image346.png"/><Relationship Id="rId5" Type="http://schemas.openxmlformats.org/officeDocument/2006/relationships/image" Target="../media/image345.png"/><Relationship Id="rId4" Type="http://schemas.openxmlformats.org/officeDocument/2006/relationships/image" Target="../media/image344.png"/></Relationships>
</file>

<file path=ppt/slides/_rels/slide256.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59.xml"/><Relationship Id="rId1" Type="http://schemas.openxmlformats.org/officeDocument/2006/relationships/slideLayout" Target="../slideLayouts/slideLayout2.xml"/><Relationship Id="rId4" Type="http://schemas.openxmlformats.org/officeDocument/2006/relationships/image" Target="../media/image35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260.xml"/><Relationship Id="rId1" Type="http://schemas.openxmlformats.org/officeDocument/2006/relationships/slideLayout" Target="../slideLayouts/slideLayout2.xml"/><Relationship Id="rId6" Type="http://schemas.openxmlformats.org/officeDocument/2006/relationships/image" Target="../media/image349.png"/><Relationship Id="rId5" Type="http://schemas.openxmlformats.org/officeDocument/2006/relationships/image" Target="../media/image353.png"/><Relationship Id="rId4" Type="http://schemas.openxmlformats.org/officeDocument/2006/relationships/image" Target="../media/image352.png"/></Relationships>
</file>

<file path=ppt/slides/_rels/slide261.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hyperlink" Target="https://www.tensorflow.org/api_docs/python/tf/keras/activations" TargetMode="External"/><Relationship Id="rId2" Type="http://schemas.openxmlformats.org/officeDocument/2006/relationships/notesSlide" Target="../notesSlides/notesSlide279.xml"/><Relationship Id="rId1" Type="http://schemas.openxmlformats.org/officeDocument/2006/relationships/slideLayout" Target="../slideLayouts/slideLayout2.xml"/><Relationship Id="rId5" Type="http://schemas.openxmlformats.org/officeDocument/2006/relationships/hyperlink" Target="https://www.tensorflow.org/api_docs/python/tf/keras/regularizers" TargetMode="External"/><Relationship Id="rId4" Type="http://schemas.openxmlformats.org/officeDocument/2006/relationships/hyperlink" Target="https://www.tensorflow.org/api_docs/python/tf/keras/initializers"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imguru-mooc/deep_learning_nlp"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8.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image" Target="../media/image357.png"/><Relationship Id="rId1" Type="http://schemas.openxmlformats.org/officeDocument/2006/relationships/slideLayout" Target="../slideLayouts/slideLayout3.xml"/><Relationship Id="rId5" Type="http://schemas.openxmlformats.org/officeDocument/2006/relationships/image" Target="../media/image360.png"/><Relationship Id="rId4" Type="http://schemas.openxmlformats.org/officeDocument/2006/relationships/image" Target="../media/image359.png"/></Relationships>
</file>

<file path=ppt/slides/_rels/slide309.xml.rels><?xml version="1.0" encoding="UTF-8" standalone="yes"?>
<Relationships xmlns="http://schemas.openxmlformats.org/package/2006/relationships"><Relationship Id="rId3" Type="http://schemas.openxmlformats.org/officeDocument/2006/relationships/image" Target="../media/image359.png"/><Relationship Id="rId2" Type="http://schemas.openxmlformats.org/officeDocument/2006/relationships/image" Target="../media/image361.png"/><Relationship Id="rId1" Type="http://schemas.openxmlformats.org/officeDocument/2006/relationships/slideLayout" Target="../slideLayouts/slideLayout3.xml"/><Relationship Id="rId4" Type="http://schemas.openxmlformats.org/officeDocument/2006/relationships/image" Target="../media/image36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image" Target="../media/image361.png"/><Relationship Id="rId1" Type="http://schemas.openxmlformats.org/officeDocument/2006/relationships/slideLayout" Target="../slideLayouts/slideLayout3.xml"/><Relationship Id="rId4" Type="http://schemas.openxmlformats.org/officeDocument/2006/relationships/image" Target="../media/image363.png"/></Relationships>
</file>

<file path=ppt/slides/_rels/slide311.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notesSlide" Target="../notesSlides/notesSlide283.xml"/><Relationship Id="rId1" Type="http://schemas.openxmlformats.org/officeDocument/2006/relationships/slideLayout" Target="../slideLayouts/slideLayout2.xml"/><Relationship Id="rId4" Type="http://schemas.openxmlformats.org/officeDocument/2006/relationships/image" Target="../media/image365.svg"/></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3" Type="http://schemas.openxmlformats.org/officeDocument/2006/relationships/image" Target="../media/image3570.png"/><Relationship Id="rId2" Type="http://schemas.openxmlformats.org/officeDocument/2006/relationships/notesSlide" Target="../notesSlides/notesSlide286.xml"/><Relationship Id="rId1" Type="http://schemas.openxmlformats.org/officeDocument/2006/relationships/slideLayout" Target="../slideLayouts/slideLayout2.xml"/><Relationship Id="rId6" Type="http://schemas.openxmlformats.org/officeDocument/2006/relationships/image" Target="../media/image3600.png"/><Relationship Id="rId5" Type="http://schemas.openxmlformats.org/officeDocument/2006/relationships/image" Target="../media/image3590.png"/><Relationship Id="rId4" Type="http://schemas.openxmlformats.org/officeDocument/2006/relationships/image" Target="../media/image3580.png"/></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3" Type="http://schemas.openxmlformats.org/officeDocument/2006/relationships/image" Target="../media/image366.png"/><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20.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3" Type="http://schemas.openxmlformats.org/officeDocument/2006/relationships/image" Target="../media/image3611.png"/><Relationship Id="rId2" Type="http://schemas.openxmlformats.org/officeDocument/2006/relationships/notesSlide" Target="../notesSlides/notesSlide29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96.xml"/><Relationship Id="rId1" Type="http://schemas.openxmlformats.org/officeDocument/2006/relationships/slideLayout" Target="../slideLayouts/slideLayout2.xml"/><Relationship Id="rId4" Type="http://schemas.openxmlformats.org/officeDocument/2006/relationships/image" Target="../media/image369.png"/></Relationships>
</file>

<file path=ppt/slides/_rels/slide325.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297.xml"/><Relationship Id="rId1" Type="http://schemas.openxmlformats.org/officeDocument/2006/relationships/slideLayout" Target="../slideLayouts/slideLayout2.xml"/><Relationship Id="rId6" Type="http://schemas.openxmlformats.org/officeDocument/2006/relationships/image" Target="../media/image3660.png"/><Relationship Id="rId5" Type="http://schemas.openxmlformats.org/officeDocument/2006/relationships/image" Target="../media/image3650.png"/><Relationship Id="rId4" Type="http://schemas.openxmlformats.org/officeDocument/2006/relationships/image" Target="../media/image371.png"/></Relationships>
</file>

<file path=ppt/slides/_rels/slide326.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298.xml"/><Relationship Id="rId1" Type="http://schemas.openxmlformats.org/officeDocument/2006/relationships/slideLayout" Target="../slideLayouts/slideLayout2.xml"/><Relationship Id="rId5" Type="http://schemas.openxmlformats.org/officeDocument/2006/relationships/image" Target="../media/image374.png"/><Relationship Id="rId4" Type="http://schemas.openxmlformats.org/officeDocument/2006/relationships/image" Target="../media/image373.png"/></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1.xml"/></Relationships>
</file>

<file path=ppt/slides/_rels/slide332.xml.rels><?xml version="1.0" encoding="UTF-8" standalone="yes"?>
<Relationships xmlns="http://schemas.openxmlformats.org/package/2006/relationships"><Relationship Id="rId3" Type="http://schemas.openxmlformats.org/officeDocument/2006/relationships/image" Target="../media/image3690.png"/><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3" Type="http://schemas.openxmlformats.org/officeDocument/2006/relationships/image" Target="../media/image3700.png"/><Relationship Id="rId2" Type="http://schemas.openxmlformats.org/officeDocument/2006/relationships/notesSlide" Target="../notesSlides/notesSlide307.xml"/><Relationship Id="rId1" Type="http://schemas.openxmlformats.org/officeDocument/2006/relationships/slideLayout" Target="../slideLayouts/slideLayout2.xml"/><Relationship Id="rId4" Type="http://schemas.openxmlformats.org/officeDocument/2006/relationships/image" Target="../media/image3710.png"/></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3" Type="http://schemas.openxmlformats.org/officeDocument/2006/relationships/image" Target="../media/image3720.png"/><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1.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notesSlide" Target="../notesSlides/notesSlide321.xml"/><Relationship Id="rId1" Type="http://schemas.openxmlformats.org/officeDocument/2006/relationships/slideLayout" Target="../slideLayouts/slideLayout2.xml"/><Relationship Id="rId4" Type="http://schemas.openxmlformats.org/officeDocument/2006/relationships/image" Target="../media/image37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8" Type="http://schemas.openxmlformats.org/officeDocument/2006/relationships/image" Target="../media/image381.png"/><Relationship Id="rId3" Type="http://schemas.openxmlformats.org/officeDocument/2006/relationships/image" Target="../media/image378.png"/><Relationship Id="rId7" Type="http://schemas.openxmlformats.org/officeDocument/2006/relationships/image" Target="../media/image380.png"/><Relationship Id="rId2" Type="http://schemas.openxmlformats.org/officeDocument/2006/relationships/notesSlide" Target="../notesSlides/notesSlide322.xml"/><Relationship Id="rId1" Type="http://schemas.openxmlformats.org/officeDocument/2006/relationships/slideLayout" Target="../slideLayouts/slideLayout2.xml"/><Relationship Id="rId6" Type="http://schemas.openxmlformats.org/officeDocument/2006/relationships/image" Target="../media/image379.png"/><Relationship Id="rId5" Type="http://schemas.openxmlformats.org/officeDocument/2006/relationships/image" Target="../media/image3780.png"/><Relationship Id="rId4" Type="http://schemas.openxmlformats.org/officeDocument/2006/relationships/image" Target="../media/image379.svg"/></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325.xml"/><Relationship Id="rId1" Type="http://schemas.openxmlformats.org/officeDocument/2006/relationships/slideLayout" Target="../slideLayouts/slideLayout2.xml"/><Relationship Id="rId4" Type="http://schemas.openxmlformats.org/officeDocument/2006/relationships/image" Target="../media/image383.png"/></Relationships>
</file>

<file path=ppt/slides/_rels/slide3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6.xml"/><Relationship Id="rId1" Type="http://schemas.openxmlformats.org/officeDocument/2006/relationships/slideLayout" Target="../slideLayouts/slideLayout1.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1.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1.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80.png"/><Relationship Id="rId7" Type="http://schemas.openxmlformats.org/officeDocument/2006/relationships/image" Target="../media/image422.png"/><Relationship Id="rId2" Type="http://schemas.openxmlformats.org/officeDocument/2006/relationships/notesSlide" Target="../notesSlides/notesSlide330.xml"/><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426.png"/><Relationship Id="rId5" Type="http://schemas.openxmlformats.org/officeDocument/2006/relationships/image" Target="../media/image420.png"/><Relationship Id="rId10" Type="http://schemas.openxmlformats.org/officeDocument/2006/relationships/image" Target="../media/image425.png"/><Relationship Id="rId4" Type="http://schemas.openxmlformats.org/officeDocument/2006/relationships/image" Target="../media/image419.png"/><Relationship Id="rId9" Type="http://schemas.openxmlformats.org/officeDocument/2006/relationships/image" Target="../media/image424.png"/></Relationships>
</file>

<file path=ppt/slides/_rels/slide359.xml.rels><?xml version="1.0" encoding="UTF-8" standalone="yes"?>
<Relationships xmlns="http://schemas.openxmlformats.org/package/2006/relationships"><Relationship Id="rId8" Type="http://schemas.openxmlformats.org/officeDocument/2006/relationships/image" Target="../media/image432.png"/><Relationship Id="rId3" Type="http://schemas.openxmlformats.org/officeDocument/2006/relationships/image" Target="../media/image427.png"/><Relationship Id="rId7" Type="http://schemas.openxmlformats.org/officeDocument/2006/relationships/image" Target="../media/image431.png"/><Relationship Id="rId2" Type="http://schemas.openxmlformats.org/officeDocument/2006/relationships/notesSlide" Target="../notesSlides/notesSlide331.xml"/><Relationship Id="rId1" Type="http://schemas.openxmlformats.org/officeDocument/2006/relationships/slideLayout" Target="../slideLayouts/slideLayout2.xml"/><Relationship Id="rId6" Type="http://schemas.openxmlformats.org/officeDocument/2006/relationships/image" Target="../media/image430.png"/><Relationship Id="rId11" Type="http://schemas.openxmlformats.org/officeDocument/2006/relationships/image" Target="../media/image435.png"/><Relationship Id="rId5" Type="http://schemas.openxmlformats.org/officeDocument/2006/relationships/image" Target="../media/image429.png"/><Relationship Id="rId10" Type="http://schemas.openxmlformats.org/officeDocument/2006/relationships/image" Target="../media/image434.png"/><Relationship Id="rId4" Type="http://schemas.openxmlformats.org/officeDocument/2006/relationships/image" Target="../media/image428.png"/><Relationship Id="rId9" Type="http://schemas.openxmlformats.org/officeDocument/2006/relationships/image" Target="../media/image43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45.png"/><Relationship Id="rId18" Type="http://schemas.openxmlformats.org/officeDocument/2006/relationships/image" Target="../media/image450.png"/><Relationship Id="rId7" Type="http://schemas.openxmlformats.org/officeDocument/2006/relationships/image" Target="../media/image439.png"/><Relationship Id="rId12" Type="http://schemas.openxmlformats.org/officeDocument/2006/relationships/image" Target="../media/image444.png"/><Relationship Id="rId17" Type="http://schemas.openxmlformats.org/officeDocument/2006/relationships/image" Target="../media/image449.png"/><Relationship Id="rId2" Type="http://schemas.openxmlformats.org/officeDocument/2006/relationships/notesSlide" Target="../notesSlides/notesSlide332.xml"/><Relationship Id="rId16" Type="http://schemas.openxmlformats.org/officeDocument/2006/relationships/image" Target="../media/image448.png"/><Relationship Id="rId1" Type="http://schemas.openxmlformats.org/officeDocument/2006/relationships/slideLayout" Target="../slideLayouts/slideLayout2.xml"/><Relationship Id="rId6" Type="http://schemas.openxmlformats.org/officeDocument/2006/relationships/image" Target="../media/image438.png"/><Relationship Id="rId11" Type="http://schemas.openxmlformats.org/officeDocument/2006/relationships/image" Target="../media/image443.png"/><Relationship Id="rId15" Type="http://schemas.openxmlformats.org/officeDocument/2006/relationships/image" Target="../media/image447.png"/><Relationship Id="rId10" Type="http://schemas.openxmlformats.org/officeDocument/2006/relationships/image" Target="../media/image442.png"/><Relationship Id="rId9" Type="http://schemas.openxmlformats.org/officeDocument/2006/relationships/image" Target="../media/image441.png"/><Relationship Id="rId14" Type="http://schemas.openxmlformats.org/officeDocument/2006/relationships/image" Target="../media/image446.png"/></Relationships>
</file>

<file path=ppt/slides/_rels/slide361.xml.rels><?xml version="1.0" encoding="UTF-8" standalone="yes"?>
<Relationships xmlns="http://schemas.openxmlformats.org/package/2006/relationships"><Relationship Id="rId8" Type="http://schemas.openxmlformats.org/officeDocument/2006/relationships/image" Target="../media/image456.png"/><Relationship Id="rId13" Type="http://schemas.openxmlformats.org/officeDocument/2006/relationships/image" Target="../media/image461.png"/><Relationship Id="rId3" Type="http://schemas.openxmlformats.org/officeDocument/2006/relationships/image" Target="../media/image451.png"/><Relationship Id="rId7" Type="http://schemas.openxmlformats.org/officeDocument/2006/relationships/image" Target="../media/image455.png"/><Relationship Id="rId12" Type="http://schemas.openxmlformats.org/officeDocument/2006/relationships/image" Target="../media/image460.png"/><Relationship Id="rId17" Type="http://schemas.openxmlformats.org/officeDocument/2006/relationships/image" Target="../media/image465.png"/><Relationship Id="rId2" Type="http://schemas.openxmlformats.org/officeDocument/2006/relationships/notesSlide" Target="../notesSlides/notesSlide333.xml"/><Relationship Id="rId16" Type="http://schemas.openxmlformats.org/officeDocument/2006/relationships/image" Target="../media/image464.png"/><Relationship Id="rId1" Type="http://schemas.openxmlformats.org/officeDocument/2006/relationships/slideLayout" Target="../slideLayouts/slideLayout2.xml"/><Relationship Id="rId6" Type="http://schemas.openxmlformats.org/officeDocument/2006/relationships/image" Target="../media/image454.png"/><Relationship Id="rId11" Type="http://schemas.openxmlformats.org/officeDocument/2006/relationships/image" Target="../media/image459.png"/><Relationship Id="rId5" Type="http://schemas.openxmlformats.org/officeDocument/2006/relationships/image" Target="../media/image453.png"/><Relationship Id="rId15" Type="http://schemas.openxmlformats.org/officeDocument/2006/relationships/image" Target="../media/image463.png"/><Relationship Id="rId10" Type="http://schemas.openxmlformats.org/officeDocument/2006/relationships/image" Target="../media/image458.png"/><Relationship Id="rId4" Type="http://schemas.openxmlformats.org/officeDocument/2006/relationships/image" Target="../media/image452.png"/><Relationship Id="rId9" Type="http://schemas.openxmlformats.org/officeDocument/2006/relationships/image" Target="../media/image457.png"/><Relationship Id="rId14" Type="http://schemas.openxmlformats.org/officeDocument/2006/relationships/image" Target="../media/image462.png"/></Relationships>
</file>

<file path=ppt/slides/_rels/slide362.xml.rels><?xml version="1.0" encoding="UTF-8" standalone="yes"?>
<Relationships xmlns="http://schemas.openxmlformats.org/package/2006/relationships"><Relationship Id="rId13" Type="http://schemas.openxmlformats.org/officeDocument/2006/relationships/image" Target="../media/image476.png"/><Relationship Id="rId18" Type="http://schemas.openxmlformats.org/officeDocument/2006/relationships/image" Target="../media/image481.png"/><Relationship Id="rId12" Type="http://schemas.openxmlformats.org/officeDocument/2006/relationships/image" Target="../media/image475.png"/><Relationship Id="rId17" Type="http://schemas.openxmlformats.org/officeDocument/2006/relationships/image" Target="../media/image480.png"/><Relationship Id="rId2" Type="http://schemas.openxmlformats.org/officeDocument/2006/relationships/notesSlide" Target="../notesSlides/notesSlide334.xml"/><Relationship Id="rId16" Type="http://schemas.openxmlformats.org/officeDocument/2006/relationships/image" Target="../media/image479.png"/><Relationship Id="rId20" Type="http://schemas.openxmlformats.org/officeDocument/2006/relationships/image" Target="../media/image483.png"/><Relationship Id="rId1" Type="http://schemas.openxmlformats.org/officeDocument/2006/relationships/slideLayout" Target="../slideLayouts/slideLayout2.xml"/><Relationship Id="rId11" Type="http://schemas.openxmlformats.org/officeDocument/2006/relationships/image" Target="../media/image474.png"/><Relationship Id="rId15" Type="http://schemas.openxmlformats.org/officeDocument/2006/relationships/image" Target="../media/image478.png"/><Relationship Id="rId19" Type="http://schemas.openxmlformats.org/officeDocument/2006/relationships/image" Target="../media/image482.png"/><Relationship Id="rId14" Type="http://schemas.openxmlformats.org/officeDocument/2006/relationships/image" Target="../media/image477.png"/></Relationships>
</file>

<file path=ppt/slides/_rels/slide363.xml.rels><?xml version="1.0" encoding="UTF-8" standalone="yes"?>
<Relationships xmlns="http://schemas.openxmlformats.org/package/2006/relationships"><Relationship Id="rId13" Type="http://schemas.openxmlformats.org/officeDocument/2006/relationships/image" Target="../media/image485.png"/><Relationship Id="rId18" Type="http://schemas.openxmlformats.org/officeDocument/2006/relationships/image" Target="../media/image490.png"/><Relationship Id="rId17" Type="http://schemas.openxmlformats.org/officeDocument/2006/relationships/image" Target="../media/image489.png"/><Relationship Id="rId2" Type="http://schemas.openxmlformats.org/officeDocument/2006/relationships/notesSlide" Target="../notesSlides/notesSlide335.xml"/><Relationship Id="rId1" Type="http://schemas.openxmlformats.org/officeDocument/2006/relationships/slideLayout" Target="../slideLayouts/slideLayout2.xml"/><Relationship Id="rId15" Type="http://schemas.openxmlformats.org/officeDocument/2006/relationships/image" Target="../media/image487.png"/><Relationship Id="rId14" Type="http://schemas.openxmlformats.org/officeDocument/2006/relationships/image" Target="../media/image486.png"/></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1.xml"/></Relationships>
</file>

<file path=ppt/slides/_rels/slide365.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18" Type="http://schemas.openxmlformats.org/officeDocument/2006/relationships/image" Target="../media/image504.png"/><Relationship Id="rId21" Type="http://schemas.openxmlformats.org/officeDocument/2006/relationships/image" Target="../media/image507.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 Type="http://schemas.openxmlformats.org/officeDocument/2006/relationships/notesSlide" Target="../notesSlides/notesSlide337.xml"/><Relationship Id="rId16" Type="http://schemas.openxmlformats.org/officeDocument/2006/relationships/image" Target="../media/image502.png"/><Relationship Id="rId20" Type="http://schemas.openxmlformats.org/officeDocument/2006/relationships/image" Target="../media/image506.png"/><Relationship Id="rId1" Type="http://schemas.openxmlformats.org/officeDocument/2006/relationships/slideLayout" Target="../slideLayouts/slideLayout2.xml"/><Relationship Id="rId6" Type="http://schemas.openxmlformats.org/officeDocument/2006/relationships/image" Target="../media/image494.png"/><Relationship Id="rId11" Type="http://schemas.openxmlformats.org/officeDocument/2006/relationships/image" Target="../media/image458.png"/><Relationship Id="rId23" Type="http://schemas.openxmlformats.org/officeDocument/2006/relationships/image" Target="../media/image509.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19" Type="http://schemas.openxmlformats.org/officeDocument/2006/relationships/image" Target="../media/image505.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2" Type="http://schemas.openxmlformats.org/officeDocument/2006/relationships/image" Target="../media/image508.png"/></Relationships>
</file>

<file path=ppt/slides/_rels/slide366.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338.xml"/><Relationship Id="rId1" Type="http://schemas.openxmlformats.org/officeDocument/2006/relationships/slideLayout" Target="../slideLayouts/slideLayout2.xml"/><Relationship Id="rId6" Type="http://schemas.openxmlformats.org/officeDocument/2006/relationships/image" Target="../media/image513.png"/><Relationship Id="rId5" Type="http://schemas.openxmlformats.org/officeDocument/2006/relationships/image" Target="../media/image512.png"/><Relationship Id="rId4" Type="http://schemas.openxmlformats.org/officeDocument/2006/relationships/image" Target="../media/image511.png"/></Relationships>
</file>

<file path=ppt/slides/_rels/slide367.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26" Type="http://schemas.openxmlformats.org/officeDocument/2006/relationships/image" Target="../media/image517.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5" Type="http://schemas.openxmlformats.org/officeDocument/2006/relationships/image" Target="../media/image516.png"/><Relationship Id="rId2" Type="http://schemas.openxmlformats.org/officeDocument/2006/relationships/notesSlide" Target="../notesSlides/notesSlide339.xml"/><Relationship Id="rId16" Type="http://schemas.openxmlformats.org/officeDocument/2006/relationships/image" Target="../media/image502.png"/><Relationship Id="rId1" Type="http://schemas.openxmlformats.org/officeDocument/2006/relationships/slideLayout" Target="../slideLayouts/slideLayout2.xml"/><Relationship Id="rId6" Type="http://schemas.openxmlformats.org/officeDocument/2006/relationships/image" Target="../media/image494.png"/><Relationship Id="rId11" Type="http://schemas.openxmlformats.org/officeDocument/2006/relationships/image" Target="../media/image458.png"/><Relationship Id="rId24" Type="http://schemas.openxmlformats.org/officeDocument/2006/relationships/image" Target="../media/image515.png"/><Relationship Id="rId23" Type="http://schemas.openxmlformats.org/officeDocument/2006/relationships/image" Target="../media/image514.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7" Type="http://schemas.openxmlformats.org/officeDocument/2006/relationships/image" Target="../media/image518.png"/></Relationships>
</file>

<file path=ppt/slides/_rels/slide368.xml.rels><?xml version="1.0" encoding="UTF-8" standalone="yes"?>
<Relationships xmlns="http://schemas.openxmlformats.org/package/2006/relationships"><Relationship Id="rId3" Type="http://schemas.openxmlformats.org/officeDocument/2006/relationships/image" Target="../media/image519.png"/><Relationship Id="rId7" Type="http://schemas.openxmlformats.org/officeDocument/2006/relationships/image" Target="../media/image520.png"/><Relationship Id="rId2" Type="http://schemas.openxmlformats.org/officeDocument/2006/relationships/notesSlide" Target="../notesSlides/notesSlide340.xml"/><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8" Type="http://schemas.openxmlformats.org/officeDocument/2006/relationships/image" Target="../media/image526.png"/><Relationship Id="rId13" Type="http://schemas.openxmlformats.org/officeDocument/2006/relationships/image" Target="../media/image531.png"/><Relationship Id="rId18" Type="http://schemas.openxmlformats.org/officeDocument/2006/relationships/image" Target="../media/image536.png"/><Relationship Id="rId26" Type="http://schemas.openxmlformats.org/officeDocument/2006/relationships/image" Target="../media/image544.png"/><Relationship Id="rId3" Type="http://schemas.openxmlformats.org/officeDocument/2006/relationships/image" Target="../media/image521.png"/><Relationship Id="rId21" Type="http://schemas.openxmlformats.org/officeDocument/2006/relationships/image" Target="../media/image539.png"/><Relationship Id="rId7" Type="http://schemas.openxmlformats.org/officeDocument/2006/relationships/image" Target="../media/image525.png"/><Relationship Id="rId12" Type="http://schemas.openxmlformats.org/officeDocument/2006/relationships/image" Target="../media/image530.png"/><Relationship Id="rId17" Type="http://schemas.openxmlformats.org/officeDocument/2006/relationships/image" Target="../media/image535.png"/><Relationship Id="rId25" Type="http://schemas.openxmlformats.org/officeDocument/2006/relationships/image" Target="../media/image543.png"/><Relationship Id="rId2" Type="http://schemas.openxmlformats.org/officeDocument/2006/relationships/notesSlide" Target="../notesSlides/notesSlide341.xml"/><Relationship Id="rId16" Type="http://schemas.openxmlformats.org/officeDocument/2006/relationships/image" Target="../media/image534.png"/><Relationship Id="rId20" Type="http://schemas.openxmlformats.org/officeDocument/2006/relationships/image" Target="../media/image538.png"/><Relationship Id="rId1" Type="http://schemas.openxmlformats.org/officeDocument/2006/relationships/slideLayout" Target="../slideLayouts/slideLayout2.xml"/><Relationship Id="rId6" Type="http://schemas.openxmlformats.org/officeDocument/2006/relationships/image" Target="../media/image524.png"/><Relationship Id="rId11" Type="http://schemas.openxmlformats.org/officeDocument/2006/relationships/image" Target="../media/image529.png"/><Relationship Id="rId24" Type="http://schemas.openxmlformats.org/officeDocument/2006/relationships/image" Target="../media/image542.png"/><Relationship Id="rId5" Type="http://schemas.openxmlformats.org/officeDocument/2006/relationships/image" Target="../media/image523.png"/><Relationship Id="rId15" Type="http://schemas.openxmlformats.org/officeDocument/2006/relationships/image" Target="../media/image533.png"/><Relationship Id="rId23" Type="http://schemas.openxmlformats.org/officeDocument/2006/relationships/image" Target="../media/image541.png"/><Relationship Id="rId10" Type="http://schemas.openxmlformats.org/officeDocument/2006/relationships/image" Target="../media/image528.png"/><Relationship Id="rId19" Type="http://schemas.openxmlformats.org/officeDocument/2006/relationships/image" Target="../media/image537.png"/><Relationship Id="rId4" Type="http://schemas.openxmlformats.org/officeDocument/2006/relationships/image" Target="../media/image522.png"/><Relationship Id="rId9" Type="http://schemas.openxmlformats.org/officeDocument/2006/relationships/image" Target="../media/image527.png"/><Relationship Id="rId14" Type="http://schemas.openxmlformats.org/officeDocument/2006/relationships/image" Target="../media/image532.png"/><Relationship Id="rId22" Type="http://schemas.openxmlformats.org/officeDocument/2006/relationships/image" Target="../media/image540.png"/><Relationship Id="rId27" Type="http://schemas.openxmlformats.org/officeDocument/2006/relationships/image" Target="../media/image545.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519.png"/><Relationship Id="rId2" Type="http://schemas.openxmlformats.org/officeDocument/2006/relationships/notesSlide" Target="../notesSlides/notesSlide342.xml"/><Relationship Id="rId1" Type="http://schemas.openxmlformats.org/officeDocument/2006/relationships/slideLayout" Target="../slideLayouts/slideLayout2.xml"/><Relationship Id="rId6" Type="http://schemas.openxmlformats.org/officeDocument/2006/relationships/image" Target="../media/image547.png"/><Relationship Id="rId5" Type="http://schemas.openxmlformats.org/officeDocument/2006/relationships/image" Target="../media/image546.png"/><Relationship Id="rId4" Type="http://schemas.openxmlformats.org/officeDocument/2006/relationships/image" Target="../media/image520.png"/></Relationships>
</file>

<file path=ppt/slides/_rels/slide371.xml.rels><?xml version="1.0" encoding="UTF-8" standalone="yes"?>
<Relationships xmlns="http://schemas.openxmlformats.org/package/2006/relationships"><Relationship Id="rId3" Type="http://schemas.openxmlformats.org/officeDocument/2006/relationships/image" Target="../media/image549.png"/><Relationship Id="rId7" Type="http://schemas.openxmlformats.org/officeDocument/2006/relationships/image" Target="../media/image548.png"/><Relationship Id="rId2" Type="http://schemas.openxmlformats.org/officeDocument/2006/relationships/notesSlide" Target="../notesSlides/notesSlide343.xml"/><Relationship Id="rId1" Type="http://schemas.openxmlformats.org/officeDocument/2006/relationships/slideLayout" Target="../slideLayouts/slideLayout2.xml"/><Relationship Id="rId10" Type="http://schemas.openxmlformats.org/officeDocument/2006/relationships/image" Target="../media/image557.png"/><Relationship Id="rId9" Type="http://schemas.openxmlformats.org/officeDocument/2006/relationships/image" Target="../media/image552.png"/></Relationships>
</file>

<file path=ppt/slides/_rels/slide372.xml.rels><?xml version="1.0" encoding="UTF-8" standalone="yes"?>
<Relationships xmlns="http://schemas.openxmlformats.org/package/2006/relationships"><Relationship Id="rId3" Type="http://schemas.openxmlformats.org/officeDocument/2006/relationships/image" Target="../media/image553.png"/><Relationship Id="rId7" Type="http://schemas.openxmlformats.org/officeDocument/2006/relationships/image" Target="../media/image558.png"/><Relationship Id="rId2" Type="http://schemas.openxmlformats.org/officeDocument/2006/relationships/notesSlide" Target="../notesSlides/notesSlide344.xml"/><Relationship Id="rId1" Type="http://schemas.openxmlformats.org/officeDocument/2006/relationships/slideLayout" Target="../slideLayouts/slideLayout2.xml"/><Relationship Id="rId5" Type="http://schemas.openxmlformats.org/officeDocument/2006/relationships/image" Target="../media/image555.png"/><Relationship Id="rId4" Type="http://schemas.openxmlformats.org/officeDocument/2006/relationships/image" Target="../media/image554.png"/></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1.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notesSlide" Target="../notesSlides/notesSlide357.xml"/><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1.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notesSlide" Target="../notesSlides/notesSlide361.xml"/><Relationship Id="rId1" Type="http://schemas.openxmlformats.org/officeDocument/2006/relationships/slideLayout" Target="../slideLayouts/slideLayout2.xml"/><Relationship Id="rId4" Type="http://schemas.openxmlformats.org/officeDocument/2006/relationships/image" Target="../media/image38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notesSlide" Target="../notesSlides/notesSlide367.xml"/><Relationship Id="rId1" Type="http://schemas.openxmlformats.org/officeDocument/2006/relationships/slideLayout" Target="../slideLayouts/slideLayout2.xml"/><Relationship Id="rId4" Type="http://schemas.openxmlformats.org/officeDocument/2006/relationships/image" Target="../media/image388.png"/></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368.xml"/><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1.xml"/></Relationships>
</file>

<file path=ppt/slides/_rels/slide398.xml.rels><?xml version="1.0" encoding="UTF-8" standalone="yes"?>
<Relationships xmlns="http://schemas.openxmlformats.org/package/2006/relationships"><Relationship Id="rId3" Type="http://schemas.openxmlformats.org/officeDocument/2006/relationships/image" Target="../media/image469.png"/><Relationship Id="rId2" Type="http://schemas.openxmlformats.org/officeDocument/2006/relationships/notesSlide" Target="../notesSlides/notesSlide370.xml"/><Relationship Id="rId1" Type="http://schemas.openxmlformats.org/officeDocument/2006/relationships/slideLayout" Target="../slideLayouts/slideLayout2.xml"/><Relationship Id="rId6" Type="http://schemas.openxmlformats.org/officeDocument/2006/relationships/image" Target="../media/image472.png"/><Relationship Id="rId5" Type="http://schemas.openxmlformats.org/officeDocument/2006/relationships/image" Target="../media/image471.png"/><Relationship Id="rId4" Type="http://schemas.openxmlformats.org/officeDocument/2006/relationships/image" Target="../media/image470.png"/></Relationships>
</file>

<file path=ppt/slides/_rels/slide399.xml.rels><?xml version="1.0" encoding="UTF-8" standalone="yes"?>
<Relationships xmlns="http://schemas.openxmlformats.org/package/2006/relationships"><Relationship Id="rId8" Type="http://schemas.openxmlformats.org/officeDocument/2006/relationships/image" Target="../media/image556.png"/><Relationship Id="rId13" Type="http://schemas.openxmlformats.org/officeDocument/2006/relationships/image" Target="../media/image563.png"/><Relationship Id="rId18" Type="http://schemas.openxmlformats.org/officeDocument/2006/relationships/image" Target="../media/image568.png"/><Relationship Id="rId3" Type="http://schemas.openxmlformats.org/officeDocument/2006/relationships/image" Target="../media/image473.png"/><Relationship Id="rId21" Type="http://schemas.openxmlformats.org/officeDocument/2006/relationships/image" Target="../media/image571.png"/><Relationship Id="rId7" Type="http://schemas.openxmlformats.org/officeDocument/2006/relationships/image" Target="../media/image551.png"/><Relationship Id="rId12" Type="http://schemas.openxmlformats.org/officeDocument/2006/relationships/image" Target="../media/image562.png"/><Relationship Id="rId17" Type="http://schemas.openxmlformats.org/officeDocument/2006/relationships/image" Target="../media/image567.png"/><Relationship Id="rId2" Type="http://schemas.openxmlformats.org/officeDocument/2006/relationships/notesSlide" Target="../notesSlides/notesSlide371.xml"/><Relationship Id="rId16" Type="http://schemas.openxmlformats.org/officeDocument/2006/relationships/image" Target="../media/image566.png"/><Relationship Id="rId20" Type="http://schemas.openxmlformats.org/officeDocument/2006/relationships/image" Target="../media/image570.png"/><Relationship Id="rId1" Type="http://schemas.openxmlformats.org/officeDocument/2006/relationships/slideLayout" Target="../slideLayouts/slideLayout2.xml"/><Relationship Id="rId6" Type="http://schemas.openxmlformats.org/officeDocument/2006/relationships/image" Target="../media/image491.png"/><Relationship Id="rId11" Type="http://schemas.openxmlformats.org/officeDocument/2006/relationships/image" Target="../media/image561.png"/><Relationship Id="rId5" Type="http://schemas.openxmlformats.org/officeDocument/2006/relationships/image" Target="../media/image488.png"/><Relationship Id="rId15" Type="http://schemas.openxmlformats.org/officeDocument/2006/relationships/image" Target="../media/image565.png"/><Relationship Id="rId10" Type="http://schemas.openxmlformats.org/officeDocument/2006/relationships/image" Target="../media/image560.png"/><Relationship Id="rId19" Type="http://schemas.openxmlformats.org/officeDocument/2006/relationships/image" Target="../media/image569.png"/><Relationship Id="rId4" Type="http://schemas.openxmlformats.org/officeDocument/2006/relationships/image" Target="../media/image484.png"/><Relationship Id="rId9" Type="http://schemas.openxmlformats.org/officeDocument/2006/relationships/image" Target="../media/image559.png"/><Relationship Id="rId14" Type="http://schemas.openxmlformats.org/officeDocument/2006/relationships/image" Target="../media/image564.png"/><Relationship Id="rId22" Type="http://schemas.openxmlformats.org/officeDocument/2006/relationships/image" Target="../media/image572.png"/></Relationships>
</file>

<file path=ppt/slides/_rels/slide4.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1.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notesSlide" Target="../notesSlides/notesSlide375.xml"/><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10.png"/><Relationship Id="rId4" Type="http://schemas.openxmlformats.org/officeDocument/2006/relationships/hyperlink" Target="https://en.wikipedia.org/wiki/Linear_regressio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910.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3111.png"/><Relationship Id="rId4" Type="http://schemas.openxmlformats.org/officeDocument/2006/relationships/image" Target="../media/image3010.png"/></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6.png"/><Relationship Id="rId4" Type="http://schemas.openxmlformats.org/officeDocument/2006/relationships/image" Target="../media/image1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9.png"/><Relationship Id="rId4" Type="http://schemas.openxmlformats.org/officeDocument/2006/relationships/image" Target="../media/image1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4.png"/><Relationship Id="rId4" Type="http://schemas.openxmlformats.org/officeDocument/2006/relationships/image" Target="../media/image1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4.png"/><Relationship Id="rId4" Type="http://schemas.openxmlformats.org/officeDocument/2006/relationships/image" Target="../media/image1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0.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910.png"/></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4511.png"/><Relationship Id="rId5" Type="http://schemas.openxmlformats.org/officeDocument/2006/relationships/image" Target="../media/image2310.png"/><Relationship Id="rId4" Type="http://schemas.openxmlformats.org/officeDocument/2006/relationships/image" Target="../media/image4411.png"/></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73.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4811.png"/></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3110.png"/></Relationships>
</file>

<file path=ppt/slides/_rels/slide75.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9.png"/></Relationships>
</file>

<file path=ppt/slides/_rels/slide76.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49.png"/></Relationships>
</file>

<file path=ppt/slides/_rels/slide77.xml.rels><?xml version="1.0" encoding="UTF-8" standalone="yes"?>
<Relationships xmlns="http://schemas.openxmlformats.org/package/2006/relationships"><Relationship Id="rId3" Type="http://schemas.openxmlformats.org/officeDocument/2006/relationships/image" Target="../media/image3510.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78.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7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01.png"/><Relationship Id="rId7" Type="http://schemas.openxmlformats.org/officeDocument/2006/relationships/image" Target="../media/image64.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8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support.microsoft.com/en-my/help/2977003/the-latest-supported-visual-c-download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4410.png"/></Relationships>
</file>

<file path=ppt/slides/_rels/slide97.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610.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2">
            <a:extLst>
              <a:ext uri="{FF2B5EF4-FFF2-40B4-BE49-F238E27FC236}">
                <a16:creationId xmlns:a16="http://schemas.microsoft.com/office/drawing/2014/main" id="{F8DEAAC6-1AF0-4AE2-9105-7F0C6D76A155}"/>
              </a:ext>
            </a:extLst>
          </p:cNvPr>
          <p:cNvSpPr txBox="1">
            <a:spLocks/>
          </p:cNvSpPr>
          <p:nvPr/>
        </p:nvSpPr>
        <p:spPr bwMode="auto">
          <a:xfrm>
            <a:off x="1288227" y="949498"/>
            <a:ext cx="7864533" cy="1039812"/>
          </a:xfrm>
          <a:prstGeom prst="rect">
            <a:avLst/>
          </a:prstGeom>
          <a:noFill/>
          <a:ln>
            <a:miter lim="800000"/>
            <a:headEnd/>
            <a:tailEnd/>
          </a:ln>
        </p:spPr>
        <p:txBody>
          <a:bodyPr anchor="ctr"/>
          <a:lstStyle/>
          <a:p>
            <a:pPr lvl="0" algn="ctr">
              <a:defRPr/>
            </a:pPr>
            <a:r>
              <a:rPr kumimoji="0" lang="ko-KR" altLang="en-US" sz="5400" b="1">
                <a:solidFill>
                  <a:srgbClr val="C5003D"/>
                </a:solidFill>
                <a:latin typeface="+mj-lt"/>
                <a:ea typeface="+mj-ea"/>
                <a:cs typeface="+mj-cs"/>
              </a:rPr>
              <a:t>인공지능</a:t>
            </a:r>
            <a:r>
              <a:rPr kumimoji="0" lang="en-US" altLang="ko-KR" sz="5400" b="1">
                <a:solidFill>
                  <a:srgbClr val="C5003D"/>
                </a:solidFill>
                <a:latin typeface="+mj-lt"/>
                <a:ea typeface="+mj-ea"/>
                <a:cs typeface="+mj-cs"/>
              </a:rPr>
              <a:t>_</a:t>
            </a:r>
            <a:r>
              <a:rPr kumimoji="0" lang="ko-KR" altLang="en-US" sz="5400" b="1">
                <a:solidFill>
                  <a:srgbClr val="C5003D"/>
                </a:solidFill>
                <a:latin typeface="+mj-lt"/>
                <a:ea typeface="+mj-ea"/>
                <a:cs typeface="+mj-cs"/>
              </a:rPr>
              <a:t>자연어처리</a:t>
            </a:r>
            <a:r>
              <a:rPr kumimoji="0" lang="en-US" altLang="ko-KR" sz="5400" b="1">
                <a:solidFill>
                  <a:srgbClr val="C5003D"/>
                </a:solidFill>
                <a:latin typeface="+mj-lt"/>
                <a:ea typeface="+mj-ea"/>
                <a:cs typeface="+mj-cs"/>
              </a:rPr>
              <a:t>_1</a:t>
            </a:r>
            <a:endParaRPr kumimoji="0" lang="ko-KR" altLang="en-US" sz="5400" b="1" i="0" u="none" strike="noStrike" kern="1200" cap="none" spc="0" normalizeH="0" baseline="0" noProof="0">
              <a:ln>
                <a:noFill/>
              </a:ln>
              <a:solidFill>
                <a:srgbClr val="C5003D"/>
              </a:solidFill>
              <a:effectLst/>
              <a:uLnTx/>
              <a:uFillTx/>
              <a:latin typeface="+mj-lt"/>
              <a:ea typeface="+mj-ea"/>
              <a:cs typeface="+mj-cs"/>
            </a:endParaRPr>
          </a:p>
        </p:txBody>
      </p:sp>
      <p:sp>
        <p:nvSpPr>
          <p:cNvPr id="7" name="TextBox 6">
            <a:extLst>
              <a:ext uri="{FF2B5EF4-FFF2-40B4-BE49-F238E27FC236}">
                <a16:creationId xmlns:a16="http://schemas.microsoft.com/office/drawing/2014/main" id="{2315174F-3A43-4A1F-9610-32DE3108805F}"/>
              </a:ext>
            </a:extLst>
          </p:cNvPr>
          <p:cNvSpPr txBox="1"/>
          <p:nvPr/>
        </p:nvSpPr>
        <p:spPr>
          <a:xfrm>
            <a:off x="2259440" y="2532481"/>
            <a:ext cx="4602542" cy="2932278"/>
          </a:xfrm>
          <a:prstGeom prst="rect">
            <a:avLst/>
          </a:prstGeom>
          <a:noFill/>
        </p:spPr>
        <p:txBody>
          <a:bodyPr wrap="none" rtlCol="0">
            <a:spAutoFit/>
          </a:bodyPr>
          <a:lstStyle/>
          <a:p>
            <a:pPr algn="l">
              <a:lnSpc>
                <a:spcPct val="130000"/>
              </a:lnSpc>
              <a:buClr>
                <a:srgbClr val="C5003D"/>
              </a:buClr>
            </a:pPr>
            <a:r>
              <a:rPr lang="ko-KR" altLang="en-US" sz="2400">
                <a:solidFill>
                  <a:schemeClr val="tx1"/>
                </a:solidFill>
                <a:latin typeface="Consolas" panose="020B0609020204030204" pitchFamily="49" charset="0"/>
                <a:ea typeface="+mn-ea"/>
              </a:rPr>
              <a:t>강사명 </a:t>
            </a:r>
            <a:r>
              <a:rPr lang="en-US" altLang="ko-KR" sz="2400">
                <a:solidFill>
                  <a:schemeClr val="tx1"/>
                </a:solidFill>
                <a:latin typeface="Consolas" panose="020B0609020204030204" pitchFamily="49" charset="0"/>
                <a:ea typeface="+mn-ea"/>
              </a:rPr>
              <a:t>: </a:t>
            </a:r>
            <a:r>
              <a:rPr lang="ko-KR" altLang="en-US" sz="2400">
                <a:solidFill>
                  <a:schemeClr val="tx1"/>
                </a:solidFill>
                <a:latin typeface="Consolas" panose="020B0609020204030204" pitchFamily="49" charset="0"/>
                <a:ea typeface="+mn-ea"/>
              </a:rPr>
              <a:t>김정인</a:t>
            </a:r>
            <a:endParaRPr lang="en-US" altLang="ko-KR" sz="2400">
              <a:solidFill>
                <a:schemeClr val="tx1"/>
              </a:solidFill>
              <a:latin typeface="Consolas" panose="020B0609020204030204" pitchFamily="49" charset="0"/>
              <a:ea typeface="+mn-ea"/>
            </a:endParaRPr>
          </a:p>
          <a:p>
            <a:pPr algn="l">
              <a:lnSpc>
                <a:spcPct val="130000"/>
              </a:lnSpc>
              <a:buClr>
                <a:srgbClr val="C5003D"/>
              </a:buClr>
            </a:pPr>
            <a:r>
              <a:rPr lang="en-US" altLang="ko-KR" sz="2400">
                <a:solidFill>
                  <a:schemeClr val="tx1"/>
                </a:solidFill>
                <a:latin typeface="Consolas" panose="020B0609020204030204" pitchFamily="49" charset="0"/>
                <a:ea typeface="+mn-ea"/>
              </a:rPr>
              <a:t>email : jikim@imguru.co.kr</a:t>
            </a:r>
          </a:p>
          <a:p>
            <a:pPr algn="l">
              <a:lnSpc>
                <a:spcPct val="130000"/>
              </a:lnSpc>
              <a:buClr>
                <a:srgbClr val="C5003D"/>
              </a:buClr>
            </a:pPr>
            <a:endParaRPr lang="en-US" altLang="ko-KR" sz="2400">
              <a:solidFill>
                <a:schemeClr val="tx1"/>
              </a:solidFill>
              <a:latin typeface="Consolas" panose="020B0609020204030204" pitchFamily="49" charset="0"/>
              <a:ea typeface="+mn-ea"/>
            </a:endParaRPr>
          </a:p>
          <a:p>
            <a:pPr algn="l">
              <a:lnSpc>
                <a:spcPct val="130000"/>
              </a:lnSpc>
              <a:buClr>
                <a:srgbClr val="C5003D"/>
              </a:buClr>
            </a:pPr>
            <a:r>
              <a:rPr lang="en-US" altLang="ko-KR" sz="2400">
                <a:solidFill>
                  <a:schemeClr val="tx1"/>
                </a:solidFill>
                <a:latin typeface="Consolas" panose="020B0609020204030204" pitchFamily="49" charset="0"/>
                <a:ea typeface="+mn-ea"/>
              </a:rPr>
              <a:t>1. 50</a:t>
            </a:r>
            <a:r>
              <a:rPr lang="ko-KR" altLang="en-US" sz="2400">
                <a:solidFill>
                  <a:schemeClr val="tx1"/>
                </a:solidFill>
                <a:latin typeface="Consolas" panose="020B0609020204030204" pitchFamily="49" charset="0"/>
                <a:ea typeface="+mn-ea"/>
              </a:rPr>
              <a:t>분 </a:t>
            </a:r>
            <a:r>
              <a:rPr lang="en-US" altLang="ko-KR" sz="2400">
                <a:solidFill>
                  <a:schemeClr val="tx1"/>
                </a:solidFill>
                <a:latin typeface="Consolas" panose="020B0609020204030204" pitchFamily="49" charset="0"/>
                <a:ea typeface="+mn-ea"/>
              </a:rPr>
              <a:t>10</a:t>
            </a:r>
            <a:r>
              <a:rPr lang="ko-KR" altLang="en-US" sz="2400">
                <a:solidFill>
                  <a:schemeClr val="tx1"/>
                </a:solidFill>
                <a:latin typeface="Consolas" panose="020B0609020204030204" pitchFamily="49" charset="0"/>
                <a:ea typeface="+mn-ea"/>
              </a:rPr>
              <a:t>분 휴식</a:t>
            </a:r>
            <a:endParaRPr lang="en-US" altLang="ko-KR" sz="2400">
              <a:solidFill>
                <a:schemeClr val="tx1"/>
              </a:solidFill>
              <a:latin typeface="Consolas" panose="020B0609020204030204" pitchFamily="49" charset="0"/>
              <a:ea typeface="+mn-ea"/>
            </a:endParaRPr>
          </a:p>
          <a:p>
            <a:pPr algn="l">
              <a:lnSpc>
                <a:spcPct val="130000"/>
              </a:lnSpc>
              <a:buClr>
                <a:srgbClr val="C5003D"/>
              </a:buClr>
            </a:pPr>
            <a:r>
              <a:rPr lang="en-US" altLang="ko-KR" sz="2400" b="1">
                <a:solidFill>
                  <a:schemeClr val="tx1"/>
                </a:solidFill>
                <a:latin typeface="Consolas" panose="020B0609020204030204" pitchFamily="49" charset="0"/>
                <a:ea typeface="+mn-ea"/>
              </a:rPr>
              <a:t>2. 45</a:t>
            </a:r>
            <a:r>
              <a:rPr lang="ko-KR" altLang="en-US" sz="2400" b="1">
                <a:solidFill>
                  <a:schemeClr val="tx1"/>
                </a:solidFill>
                <a:latin typeface="Consolas" panose="020B0609020204030204" pitchFamily="49" charset="0"/>
                <a:ea typeface="+mn-ea"/>
              </a:rPr>
              <a:t>분 </a:t>
            </a:r>
            <a:r>
              <a:rPr lang="en-US" altLang="ko-KR" sz="2400" b="1">
                <a:solidFill>
                  <a:schemeClr val="tx1"/>
                </a:solidFill>
                <a:latin typeface="Consolas" panose="020B0609020204030204" pitchFamily="49" charset="0"/>
                <a:ea typeface="+mn-ea"/>
              </a:rPr>
              <a:t>15</a:t>
            </a:r>
            <a:r>
              <a:rPr lang="ko-KR" altLang="en-US" sz="2400" b="1">
                <a:solidFill>
                  <a:schemeClr val="tx1"/>
                </a:solidFill>
                <a:latin typeface="Consolas" panose="020B0609020204030204" pitchFamily="49" charset="0"/>
                <a:ea typeface="+mn-ea"/>
              </a:rPr>
              <a:t>분 휴식</a:t>
            </a:r>
            <a:endParaRPr lang="en-US" altLang="ko-KR" sz="2400" b="1">
              <a:solidFill>
                <a:schemeClr val="tx1"/>
              </a:solidFill>
              <a:latin typeface="Consolas" panose="020B0609020204030204" pitchFamily="49" charset="0"/>
              <a:ea typeface="+mn-ea"/>
            </a:endParaRPr>
          </a:p>
          <a:p>
            <a:pPr algn="l">
              <a:lnSpc>
                <a:spcPct val="130000"/>
              </a:lnSpc>
              <a:buClr>
                <a:srgbClr val="C5003D"/>
              </a:buClr>
            </a:pPr>
            <a:r>
              <a:rPr lang="en-US" altLang="ko-KR" sz="2400">
                <a:solidFill>
                  <a:schemeClr val="tx1"/>
                </a:solidFill>
                <a:latin typeface="Consolas" panose="020B0609020204030204" pitchFamily="49" charset="0"/>
                <a:ea typeface="+mn-ea"/>
              </a:rPr>
              <a:t>3. 40</a:t>
            </a:r>
            <a:r>
              <a:rPr lang="ko-KR" altLang="en-US" sz="2400">
                <a:solidFill>
                  <a:schemeClr val="tx1"/>
                </a:solidFill>
                <a:latin typeface="Consolas" panose="020B0609020204030204" pitchFamily="49" charset="0"/>
                <a:ea typeface="+mn-ea"/>
              </a:rPr>
              <a:t>분 </a:t>
            </a:r>
            <a:r>
              <a:rPr lang="en-US" altLang="ko-KR" sz="2400">
                <a:solidFill>
                  <a:schemeClr val="tx1"/>
                </a:solidFill>
                <a:latin typeface="Consolas" panose="020B0609020204030204" pitchFamily="49" charset="0"/>
                <a:ea typeface="+mn-ea"/>
              </a:rPr>
              <a:t>20</a:t>
            </a:r>
            <a:r>
              <a:rPr lang="ko-KR" altLang="en-US" sz="2400">
                <a:solidFill>
                  <a:schemeClr val="tx1"/>
                </a:solidFill>
                <a:latin typeface="Consolas" panose="020B0609020204030204" pitchFamily="49" charset="0"/>
                <a:ea typeface="+mn-ea"/>
              </a:rPr>
              <a:t>분 휴식</a:t>
            </a:r>
          </a:p>
        </p:txBody>
      </p:sp>
    </p:spTree>
    <p:extLst>
      <p:ext uri="{BB962C8B-B14F-4D97-AF65-F5344CB8AC3E}">
        <p14:creationId xmlns:p14="http://schemas.microsoft.com/office/powerpoint/2010/main" val="1925971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파이썬으로 배우는 자연어 처리 인 액션">
            <a:extLst>
              <a:ext uri="{FF2B5EF4-FFF2-40B4-BE49-F238E27FC236}">
                <a16:creationId xmlns:a16="http://schemas.microsoft.com/office/drawing/2014/main" id="{0DBF0DCB-826A-4ECF-AE5C-68A5F2730B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286" y="3362081"/>
            <a:ext cx="1276026" cy="167296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한국어 임베딩">
            <a:extLst>
              <a:ext uri="{FF2B5EF4-FFF2-40B4-BE49-F238E27FC236}">
                <a16:creationId xmlns:a16="http://schemas.microsoft.com/office/drawing/2014/main" id="{2F34F247-8DDA-4DA6-8D41-A4BA57B2887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01454" y="3331345"/>
            <a:ext cx="1357804" cy="1697255"/>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참고 자료</a:t>
            </a:r>
          </a:p>
        </p:txBody>
      </p:sp>
      <p:sp>
        <p:nvSpPr>
          <p:cNvPr id="4" name="TextBox 3">
            <a:extLst>
              <a:ext uri="{FF2B5EF4-FFF2-40B4-BE49-F238E27FC236}">
                <a16:creationId xmlns:a16="http://schemas.microsoft.com/office/drawing/2014/main" id="{B583426C-1AC7-4BEC-AD7B-591F0023BEE3}"/>
              </a:ext>
            </a:extLst>
          </p:cNvPr>
          <p:cNvSpPr txBox="1"/>
          <p:nvPr/>
        </p:nvSpPr>
        <p:spPr>
          <a:xfrm>
            <a:off x="643983" y="769856"/>
            <a:ext cx="713657"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서적</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4F8972C-17A3-4C70-AB9C-E2E7D311C0BD}"/>
              </a:ext>
            </a:extLst>
          </p:cNvPr>
          <p:cNvSpPr txBox="1"/>
          <p:nvPr/>
        </p:nvSpPr>
        <p:spPr>
          <a:xfrm>
            <a:off x="822638" y="6030017"/>
            <a:ext cx="6803914" cy="830997"/>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온라인 강의 자료</a:t>
            </a:r>
            <a:r>
              <a:rPr lang="en-US" altLang="ko-KR" sz="1800">
                <a:solidFill>
                  <a:schemeClr val="tx1"/>
                </a:solidFill>
                <a:latin typeface="고도 M" panose="02000503000000020004" pitchFamily="2" charset="-127"/>
                <a:ea typeface="고도 M" panose="02000503000000020004" pitchFamily="2" charset="-127"/>
              </a:rPr>
              <a:t>:</a:t>
            </a:r>
          </a:p>
          <a:p>
            <a:r>
              <a:rPr lang="ko-KR" altLang="en-US">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모두를 위한 </a:t>
            </a:r>
            <a:r>
              <a:rPr lang="ko-KR" altLang="en-US" sz="1400" err="1">
                <a:solidFill>
                  <a:schemeClr val="tx1"/>
                </a:solidFill>
                <a:latin typeface="고도 M" panose="02000503000000020004" pitchFamily="2" charset="-127"/>
                <a:ea typeface="고도 M" panose="02000503000000020004" pitchFamily="2" charset="-127"/>
              </a:rPr>
              <a:t>머신러닝</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딥러닝 강의 </a:t>
            </a:r>
            <a:r>
              <a:rPr lang="en-US" altLang="ko-KR" sz="1400">
                <a:solidFill>
                  <a:schemeClr val="tx1"/>
                </a:solidFill>
                <a:latin typeface="고도 M" panose="02000503000000020004" pitchFamily="2" charset="-127"/>
                <a:ea typeface="고도 M" panose="02000503000000020004" pitchFamily="2" charset="-127"/>
              </a:rPr>
              <a:t>: </a:t>
            </a:r>
            <a:r>
              <a:rPr lang="en-US" altLang="ko-KR" sz="1400">
                <a:hlinkClick r:id="rId5"/>
              </a:rPr>
              <a:t>https://hunkim.github.io/ml/</a:t>
            </a:r>
            <a:endParaRPr lang="en-US" altLang="ko-KR" sz="1400"/>
          </a:p>
          <a:p>
            <a:r>
              <a:rPr lang="ko-KR" altLang="en-US" sz="1400">
                <a:solidFill>
                  <a:schemeClr val="tx1"/>
                </a:solidFill>
                <a:latin typeface="고도 M" panose="02000503000000020004" pitchFamily="2" charset="-127"/>
                <a:ea typeface="고도 M" panose="02000503000000020004" pitchFamily="2" charset="-127"/>
              </a:rPr>
              <a:t>    </a:t>
            </a:r>
            <a:r>
              <a:rPr lang="ko-KR" altLang="en-US" sz="1400" err="1">
                <a:solidFill>
                  <a:schemeClr val="tx1"/>
                </a:solidFill>
                <a:latin typeface="고도 M" panose="02000503000000020004" pitchFamily="2" charset="-127"/>
                <a:ea typeface="고도 M" panose="02000503000000020004" pitchFamily="2" charset="-127"/>
              </a:rPr>
              <a:t>코세라</a:t>
            </a:r>
            <a:r>
              <a:rPr lang="ko-KR" altLang="en-US" sz="1400">
                <a:solidFill>
                  <a:schemeClr val="tx1"/>
                </a:solidFill>
                <a:latin typeface="고도 M" panose="02000503000000020004" pitchFamily="2" charset="-127"/>
                <a:ea typeface="고도 M" panose="02000503000000020004" pitchFamily="2" charset="-127"/>
              </a:rPr>
              <a:t> 머신 러닝 강의 </a:t>
            </a:r>
            <a:r>
              <a:rPr lang="en-US" altLang="ko-KR" sz="1400">
                <a:solidFill>
                  <a:schemeClr val="tx1"/>
                </a:solidFill>
                <a:latin typeface="고도 M" panose="02000503000000020004" pitchFamily="2" charset="-127"/>
                <a:ea typeface="고도 M" panose="02000503000000020004" pitchFamily="2" charset="-127"/>
              </a:rPr>
              <a:t>(Andrew Ng) : </a:t>
            </a:r>
            <a:r>
              <a:rPr lang="en-US" altLang="ko-KR" sz="1400">
                <a:hlinkClick r:id="rId6"/>
              </a:rPr>
              <a:t>https://ko.coursera.org/learn/machine-learning</a:t>
            </a:r>
            <a:endParaRPr lang="ko-KR" altLang="en-US" sz="1800">
              <a:solidFill>
                <a:schemeClr val="tx1"/>
              </a:solidFill>
              <a:latin typeface="고도 M" panose="02000503000000020004" pitchFamily="2" charset="-127"/>
              <a:ea typeface="고도 M" panose="02000503000000020004" pitchFamily="2" charset="-127"/>
            </a:endParaRPr>
          </a:p>
        </p:txBody>
      </p:sp>
      <p:pic>
        <p:nvPicPr>
          <p:cNvPr id="23554" name="Picture 2" descr="x9791163031093">
            <a:extLst>
              <a:ext uri="{FF2B5EF4-FFF2-40B4-BE49-F238E27FC236}">
                <a16:creationId xmlns:a16="http://schemas.microsoft.com/office/drawing/2014/main" id="{4086B349-76A7-4930-BCC4-C1F7C8E3F5B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18384" y="969911"/>
            <a:ext cx="1274681" cy="173820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579C6E0-FB24-4B34-9162-D85949D40A88}"/>
              </a:ext>
            </a:extLst>
          </p:cNvPr>
          <p:cNvSpPr/>
          <p:nvPr/>
        </p:nvSpPr>
        <p:spPr>
          <a:xfrm>
            <a:off x="1623621" y="2731181"/>
            <a:ext cx="2139868" cy="521836"/>
          </a:xfrm>
          <a:prstGeom prst="rect">
            <a:avLst/>
          </a:prstGeom>
        </p:spPr>
        <p:txBody>
          <a:bodyPr wrap="square">
            <a:spAutoFit/>
          </a:bodyPr>
          <a:lstStyle/>
          <a:p>
            <a:r>
              <a:rPr lang="en-US" altLang="ko-KR" sz="1100" b="1">
                <a:solidFill>
                  <a:srgbClr val="333333"/>
                </a:solidFill>
                <a:latin typeface="Consolas" panose="020B0609020204030204" pitchFamily="49" charset="0"/>
                <a:ea typeface="Malgun Gothic" panose="020B0503020000020004" pitchFamily="50" charset="-127"/>
              </a:rPr>
              <a:t>Do it! </a:t>
            </a:r>
            <a:r>
              <a:rPr lang="ko-KR" altLang="en-US" sz="1100" b="1">
                <a:solidFill>
                  <a:srgbClr val="333333"/>
                </a:solidFill>
                <a:latin typeface="Consolas" panose="020B0609020204030204" pitchFamily="49" charset="0"/>
                <a:ea typeface="Malgun Gothic" panose="020B0503020000020004" pitchFamily="50" charset="-127"/>
              </a:rPr>
              <a:t>딥러닝 입문</a:t>
            </a:r>
          </a:p>
          <a:p>
            <a:r>
              <a:rPr lang="ko-KR" altLang="en-US" sz="1100">
                <a:solidFill>
                  <a:srgbClr val="333333"/>
                </a:solidFill>
                <a:latin typeface="Malgun Gothic" panose="020B0503020000020004" pitchFamily="50" charset="-127"/>
                <a:ea typeface="Malgun Gothic" panose="020B0503020000020004" pitchFamily="50" charset="-127"/>
                <a:hlinkClick r:id="rId8"/>
              </a:rPr>
              <a:t>박해선</a:t>
            </a:r>
            <a:r>
              <a:rPr lang="ko-KR" altLang="en-US" sz="1100">
                <a:solidFill>
                  <a:srgbClr val="666666"/>
                </a:solidFill>
                <a:latin typeface="Malgun Gothic" panose="020B0503020000020004" pitchFamily="50" charset="-127"/>
                <a:ea typeface="Malgun Gothic" panose="020B0503020000020004" pitchFamily="50" charset="-127"/>
              </a:rPr>
              <a:t> 저 </a:t>
            </a:r>
            <a:r>
              <a:rPr lang="en-US" altLang="ko-KR" sz="1100">
                <a:solidFill>
                  <a:srgbClr val="666666"/>
                </a:solidFill>
                <a:latin typeface="Malgun Gothic" panose="020B0503020000020004" pitchFamily="50" charset="-127"/>
                <a:ea typeface="Malgun Gothic" panose="020B0503020000020004" pitchFamily="50" charset="-127"/>
              </a:rPr>
              <a:t>| </a:t>
            </a:r>
            <a:r>
              <a:rPr lang="ko-KR" altLang="en-US" sz="1100" err="1">
                <a:solidFill>
                  <a:srgbClr val="333333"/>
                </a:solidFill>
                <a:latin typeface="Malgun Gothic" panose="020B0503020000020004" pitchFamily="50" charset="-127"/>
                <a:ea typeface="Malgun Gothic" panose="020B0503020000020004" pitchFamily="50" charset="-127"/>
              </a:rPr>
              <a:t>이지스퍼블리싱</a:t>
            </a:r>
            <a:r>
              <a:rPr lang="ko-KR" altLang="en-US" sz="1100">
                <a:solidFill>
                  <a:srgbClr val="666666"/>
                </a:solidFill>
                <a:latin typeface="Malgun Gothic" panose="020B0503020000020004" pitchFamily="50" charset="-127"/>
                <a:ea typeface="Malgun Gothic" panose="020B0503020000020004" pitchFamily="50" charset="-127"/>
              </a:rPr>
              <a:t> </a:t>
            </a:r>
            <a:r>
              <a:rPr lang="en-US" altLang="ko-KR" sz="1100">
                <a:solidFill>
                  <a:srgbClr val="666666"/>
                </a:solidFill>
                <a:latin typeface="Malgun Gothic" panose="020B0503020000020004" pitchFamily="50" charset="-127"/>
                <a:ea typeface="Malgun Gothic" panose="020B0503020000020004" pitchFamily="50" charset="-127"/>
              </a:rPr>
              <a:t>| 2019</a:t>
            </a:r>
            <a:r>
              <a:rPr lang="ko-KR" altLang="en-US" sz="1100">
                <a:solidFill>
                  <a:srgbClr val="666666"/>
                </a:solidFill>
                <a:latin typeface="Malgun Gothic" panose="020B0503020000020004" pitchFamily="50" charset="-127"/>
                <a:ea typeface="Malgun Gothic" panose="020B0503020000020004" pitchFamily="50" charset="-127"/>
              </a:rPr>
              <a:t>년 </a:t>
            </a:r>
            <a:r>
              <a:rPr lang="en-US" altLang="ko-KR" sz="1100">
                <a:solidFill>
                  <a:srgbClr val="666666"/>
                </a:solidFill>
                <a:latin typeface="Malgun Gothic" panose="020B0503020000020004" pitchFamily="50" charset="-127"/>
                <a:ea typeface="Malgun Gothic" panose="020B0503020000020004" pitchFamily="50" charset="-127"/>
              </a:rPr>
              <a:t>09</a:t>
            </a:r>
            <a:r>
              <a:rPr lang="ko-KR" altLang="en-US" sz="1100">
                <a:solidFill>
                  <a:srgbClr val="666666"/>
                </a:solidFill>
                <a:latin typeface="Malgun Gothic" panose="020B0503020000020004" pitchFamily="50" charset="-127"/>
                <a:ea typeface="Malgun Gothic" panose="020B0503020000020004" pitchFamily="50" charset="-127"/>
              </a:rPr>
              <a:t>월 </a:t>
            </a:r>
            <a:r>
              <a:rPr lang="en-US" altLang="ko-KR" sz="1100">
                <a:solidFill>
                  <a:srgbClr val="666666"/>
                </a:solidFill>
                <a:latin typeface="Malgun Gothic" panose="020B0503020000020004" pitchFamily="50" charset="-127"/>
                <a:ea typeface="Malgun Gothic" panose="020B0503020000020004" pitchFamily="50" charset="-127"/>
              </a:rPr>
              <a:t>20</a:t>
            </a:r>
            <a:r>
              <a:rPr lang="ko-KR" altLang="en-US" sz="1100">
                <a:solidFill>
                  <a:srgbClr val="666666"/>
                </a:solidFill>
                <a:latin typeface="Malgun Gothic" panose="020B0503020000020004" pitchFamily="50" charset="-127"/>
                <a:ea typeface="Malgun Gothic" panose="020B0503020000020004" pitchFamily="50" charset="-127"/>
              </a:rPr>
              <a:t>일</a:t>
            </a:r>
            <a:endParaRPr lang="ko-KR" altLang="en-US" sz="1100"/>
          </a:p>
        </p:txBody>
      </p:sp>
      <p:sp>
        <p:nvSpPr>
          <p:cNvPr id="7" name="직사각형 6">
            <a:extLst>
              <a:ext uri="{FF2B5EF4-FFF2-40B4-BE49-F238E27FC236}">
                <a16:creationId xmlns:a16="http://schemas.microsoft.com/office/drawing/2014/main" id="{0B990CA8-648F-4F9D-9A3E-298450252731}"/>
              </a:ext>
            </a:extLst>
          </p:cNvPr>
          <p:cNvSpPr/>
          <p:nvPr/>
        </p:nvSpPr>
        <p:spPr>
          <a:xfrm>
            <a:off x="4131789" y="2731181"/>
            <a:ext cx="2297134" cy="600164"/>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a:t>
            </a:r>
            <a:endParaRPr lang="en-US" altLang="ko-KR"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2017</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02</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sp>
        <p:nvSpPr>
          <p:cNvPr id="10" name="직사각형 9">
            <a:extLst>
              <a:ext uri="{FF2B5EF4-FFF2-40B4-BE49-F238E27FC236}">
                <a16:creationId xmlns:a16="http://schemas.microsoft.com/office/drawing/2014/main" id="{FA8956E9-AB47-4D69-88DC-5E5E4ACEA36A}"/>
              </a:ext>
            </a:extLst>
          </p:cNvPr>
          <p:cNvSpPr/>
          <p:nvPr/>
        </p:nvSpPr>
        <p:spPr>
          <a:xfrm>
            <a:off x="7275983" y="2731181"/>
            <a:ext cx="2534767" cy="521836"/>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 </a:t>
            </a:r>
            <a:r>
              <a:rPr lang="en-US" altLang="ko-KR" sz="1100" b="1">
                <a:solidFill>
                  <a:srgbClr val="333333"/>
                </a:solidFill>
                <a:latin typeface="Consolas" panose="020B0609020204030204" pitchFamily="49" charset="0"/>
                <a:ea typeface="Malgun Gothic" panose="020B0503020000020004" pitchFamily="50" charset="-127"/>
              </a:rPr>
              <a:t>2</a:t>
            </a: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2019</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05</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pic>
        <p:nvPicPr>
          <p:cNvPr id="1026" name="Picture 2" descr="밑바닥부터 시작하는 딥러닝 ">
            <a:extLst>
              <a:ext uri="{FF2B5EF4-FFF2-40B4-BE49-F238E27FC236}">
                <a16:creationId xmlns:a16="http://schemas.microsoft.com/office/drawing/2014/main" id="{B74E752A-1A8E-43F8-8656-47D404FB2DE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01454" y="969911"/>
            <a:ext cx="1357804" cy="17431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밑바닥부터 시작하는 딥러닝 2">
            <a:extLst>
              <a:ext uri="{FF2B5EF4-FFF2-40B4-BE49-F238E27FC236}">
                <a16:creationId xmlns:a16="http://schemas.microsoft.com/office/drawing/2014/main" id="{3B703F60-37E1-48E7-B074-4803A0BE186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04508" y="969911"/>
            <a:ext cx="1357804" cy="1743154"/>
          </a:xfrm>
          <a:prstGeom prst="rect">
            <a:avLst/>
          </a:prstGeom>
          <a:noFill/>
          <a:extLst>
            <a:ext uri="{909E8E84-426E-40DD-AFC4-6F175D3DCCD1}">
              <a14:hiddenFill xmlns:a14="http://schemas.microsoft.com/office/drawing/2010/main">
                <a:solidFill>
                  <a:srgbClr val="FFFFFF"/>
                </a:solidFill>
              </a14:hiddenFill>
            </a:ext>
          </a:extLst>
        </p:spPr>
      </p:pic>
      <p:sp>
        <p:nvSpPr>
          <p:cNvPr id="14" name="직사각형 13">
            <a:extLst>
              <a:ext uri="{FF2B5EF4-FFF2-40B4-BE49-F238E27FC236}">
                <a16:creationId xmlns:a16="http://schemas.microsoft.com/office/drawing/2014/main" id="{F93A9DD8-E156-4D02-851F-5EB1B341AD5E}"/>
              </a:ext>
            </a:extLst>
          </p:cNvPr>
          <p:cNvSpPr/>
          <p:nvPr/>
        </p:nvSpPr>
        <p:spPr>
          <a:xfrm>
            <a:off x="1026212" y="5112669"/>
            <a:ext cx="3048428" cy="769441"/>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텐서플로와 머신러닝으로 시작하는 자연어 처리</a:t>
            </a:r>
            <a:endParaRPr lang="en-US" altLang="ko-KR"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rPr>
              <a:t>전창욱</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최태균</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조중현 저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위키북스 </a:t>
            </a:r>
            <a:r>
              <a:rPr lang="en-US" altLang="ko-KR" sz="1100">
                <a:solidFill>
                  <a:srgbClr val="333333"/>
                </a:solidFill>
                <a:latin typeface="Malgun Gothic" panose="020B0503020000020004" pitchFamily="50" charset="-127"/>
                <a:ea typeface="Malgun Gothic" panose="020B0503020000020004" pitchFamily="50" charset="-127"/>
              </a:rPr>
              <a:t>| 2019</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02</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15</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sp>
        <p:nvSpPr>
          <p:cNvPr id="15" name="직사각형 14">
            <a:extLst>
              <a:ext uri="{FF2B5EF4-FFF2-40B4-BE49-F238E27FC236}">
                <a16:creationId xmlns:a16="http://schemas.microsoft.com/office/drawing/2014/main" id="{8359EF49-1E62-46AB-9054-091FCFC6DE98}"/>
              </a:ext>
            </a:extLst>
          </p:cNvPr>
          <p:cNvSpPr/>
          <p:nvPr/>
        </p:nvSpPr>
        <p:spPr>
          <a:xfrm>
            <a:off x="4289055" y="5112668"/>
            <a:ext cx="2139868" cy="769441"/>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한국어 임베딩</a:t>
            </a:r>
            <a:endParaRPr lang="en-US" altLang="ko-KR"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rPr>
              <a:t>이기창 저</a:t>
            </a:r>
            <a:r>
              <a:rPr lang="en-US" altLang="ko-KR" sz="1100">
                <a:solidFill>
                  <a:srgbClr val="333333"/>
                </a:solidFill>
                <a:latin typeface="Malgun Gothic" panose="020B0503020000020004" pitchFamily="50" charset="-127"/>
                <a:ea typeface="Malgun Gothic" panose="020B0503020000020004" pitchFamily="50" charset="-127"/>
              </a:rPr>
              <a:t>/NAVER Chatbot Model </a:t>
            </a:r>
            <a:r>
              <a:rPr lang="ko-KR" altLang="en-US" sz="1100">
                <a:solidFill>
                  <a:srgbClr val="333333"/>
                </a:solidFill>
                <a:latin typeface="Malgun Gothic" panose="020B0503020000020004" pitchFamily="50" charset="-127"/>
                <a:ea typeface="Malgun Gothic" panose="020B0503020000020004" pitchFamily="50" charset="-127"/>
              </a:rPr>
              <a:t>감수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에이콘출판사 </a:t>
            </a:r>
            <a:r>
              <a:rPr lang="en-US" altLang="ko-KR" sz="1100">
                <a:solidFill>
                  <a:srgbClr val="333333"/>
                </a:solidFill>
                <a:latin typeface="Malgun Gothic" panose="020B0503020000020004" pitchFamily="50" charset="-127"/>
                <a:ea typeface="Malgun Gothic" panose="020B0503020000020004" pitchFamily="50" charset="-127"/>
              </a:rPr>
              <a:t>| 2019</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09</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26</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sp>
        <p:nvSpPr>
          <p:cNvPr id="16" name="직사각형 15">
            <a:extLst>
              <a:ext uri="{FF2B5EF4-FFF2-40B4-BE49-F238E27FC236}">
                <a16:creationId xmlns:a16="http://schemas.microsoft.com/office/drawing/2014/main" id="{ACC0E6D4-35E9-432F-81F9-2C736D0468FC}"/>
              </a:ext>
            </a:extLst>
          </p:cNvPr>
          <p:cNvSpPr/>
          <p:nvPr/>
        </p:nvSpPr>
        <p:spPr>
          <a:xfrm>
            <a:off x="7275983" y="5112668"/>
            <a:ext cx="2903067" cy="600164"/>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파이썬으로 배우는 자연어 처리 인 홉슨 </a:t>
            </a:r>
            <a:r>
              <a:rPr lang="ko-KR" altLang="en-US" sz="1100">
                <a:solidFill>
                  <a:srgbClr val="333333"/>
                </a:solidFill>
                <a:latin typeface="Consolas" panose="020B0609020204030204" pitchFamily="49" charset="0"/>
                <a:ea typeface="Malgun Gothic" panose="020B0503020000020004" pitchFamily="50" charset="-127"/>
              </a:rPr>
              <a:t>레인</a:t>
            </a:r>
            <a:r>
              <a:rPr lang="en-US" altLang="ko-KR" sz="1100">
                <a:solidFill>
                  <a:srgbClr val="333333"/>
                </a:solidFill>
                <a:latin typeface="Consolas" panose="020B0609020204030204" pitchFamily="49" charset="0"/>
                <a:ea typeface="Malgun Gothic" panose="020B0503020000020004" pitchFamily="50" charset="-127"/>
              </a:rPr>
              <a:t>, </a:t>
            </a:r>
            <a:r>
              <a:rPr lang="ko-KR" altLang="en-US" sz="1100">
                <a:solidFill>
                  <a:srgbClr val="333333"/>
                </a:solidFill>
                <a:latin typeface="Consolas" panose="020B0609020204030204" pitchFamily="49" charset="0"/>
                <a:ea typeface="Malgun Gothic" panose="020B0503020000020004" pitchFamily="50" charset="-127"/>
              </a:rPr>
              <a:t>하네스 막스 하프케</a:t>
            </a:r>
            <a:r>
              <a:rPr lang="en-US" altLang="ko-KR" sz="1100">
                <a:solidFill>
                  <a:srgbClr val="333333"/>
                </a:solidFill>
                <a:latin typeface="Consolas" panose="020B0609020204030204" pitchFamily="49" charset="0"/>
                <a:ea typeface="Malgun Gothic" panose="020B0503020000020004" pitchFamily="50" charset="-127"/>
              </a:rPr>
              <a:t>, </a:t>
            </a:r>
            <a:r>
              <a:rPr lang="ko-KR" altLang="en-US" sz="1100">
                <a:solidFill>
                  <a:srgbClr val="333333"/>
                </a:solidFill>
                <a:latin typeface="Consolas" panose="020B0609020204030204" pitchFamily="49" charset="0"/>
                <a:ea typeface="Malgun Gothic" panose="020B0503020000020004" pitchFamily="50" charset="-127"/>
              </a:rPr>
              <a:t>콜 하워드 저</a:t>
            </a:r>
            <a:r>
              <a:rPr lang="en-US" altLang="ko-KR" sz="1100">
                <a:solidFill>
                  <a:srgbClr val="333333"/>
                </a:solidFill>
                <a:latin typeface="Consolas" panose="020B0609020204030204" pitchFamily="49" charset="0"/>
                <a:ea typeface="Malgun Gothic" panose="020B0503020000020004" pitchFamily="50" charset="-127"/>
              </a:rPr>
              <a:t>/</a:t>
            </a:r>
            <a:r>
              <a:rPr lang="ko-KR" altLang="en-US" sz="1100">
                <a:solidFill>
                  <a:srgbClr val="333333"/>
                </a:solidFill>
                <a:latin typeface="Consolas" panose="020B0609020204030204" pitchFamily="49" charset="0"/>
                <a:ea typeface="Malgun Gothic" panose="020B0503020000020004" pitchFamily="50" charset="-127"/>
              </a:rPr>
              <a:t>류광 역 </a:t>
            </a:r>
            <a:r>
              <a:rPr lang="en-US" altLang="ko-KR" sz="1100">
                <a:solidFill>
                  <a:srgbClr val="333333"/>
                </a:solidFill>
                <a:latin typeface="Consolas" panose="020B0609020204030204" pitchFamily="49" charset="0"/>
                <a:ea typeface="Malgun Gothic" panose="020B0503020000020004" pitchFamily="50" charset="-127"/>
              </a:rPr>
              <a:t>| </a:t>
            </a:r>
            <a:r>
              <a:rPr lang="ko-KR" altLang="en-US" sz="1100">
                <a:solidFill>
                  <a:srgbClr val="333333"/>
                </a:solidFill>
                <a:latin typeface="Consolas" panose="020B0609020204030204" pitchFamily="49" charset="0"/>
                <a:ea typeface="Malgun Gothic" panose="020B0503020000020004" pitchFamily="50" charset="-127"/>
              </a:rPr>
              <a:t>제이펍 </a:t>
            </a:r>
            <a:r>
              <a:rPr lang="en-US" altLang="ko-KR" sz="1100">
                <a:solidFill>
                  <a:srgbClr val="333333"/>
                </a:solidFill>
                <a:latin typeface="Consolas" panose="020B0609020204030204" pitchFamily="49" charset="0"/>
                <a:ea typeface="Malgun Gothic" panose="020B0503020000020004" pitchFamily="50" charset="-127"/>
              </a:rPr>
              <a:t>| 2020</a:t>
            </a:r>
            <a:r>
              <a:rPr lang="ko-KR" altLang="en-US" sz="1100">
                <a:solidFill>
                  <a:srgbClr val="333333"/>
                </a:solidFill>
                <a:latin typeface="Consolas" panose="020B0609020204030204" pitchFamily="49" charset="0"/>
                <a:ea typeface="Malgun Gothic" panose="020B0503020000020004" pitchFamily="50" charset="-127"/>
              </a:rPr>
              <a:t>년 </a:t>
            </a:r>
            <a:r>
              <a:rPr lang="en-US" altLang="ko-KR" sz="1100">
                <a:solidFill>
                  <a:srgbClr val="333333"/>
                </a:solidFill>
                <a:latin typeface="Consolas" panose="020B0609020204030204" pitchFamily="49" charset="0"/>
                <a:ea typeface="Malgun Gothic" panose="020B0503020000020004" pitchFamily="50" charset="-127"/>
              </a:rPr>
              <a:t>03</a:t>
            </a:r>
            <a:r>
              <a:rPr lang="ko-KR" altLang="en-US" sz="1100">
                <a:solidFill>
                  <a:srgbClr val="333333"/>
                </a:solidFill>
                <a:latin typeface="Consolas" panose="020B0609020204030204" pitchFamily="49" charset="0"/>
                <a:ea typeface="Malgun Gothic" panose="020B0503020000020004" pitchFamily="50" charset="-127"/>
              </a:rPr>
              <a:t>월 </a:t>
            </a:r>
            <a:r>
              <a:rPr lang="en-US" altLang="ko-KR" sz="1100">
                <a:solidFill>
                  <a:srgbClr val="333333"/>
                </a:solidFill>
                <a:latin typeface="Consolas" panose="020B0609020204030204" pitchFamily="49" charset="0"/>
                <a:ea typeface="Malgun Gothic" panose="020B0503020000020004" pitchFamily="50" charset="-127"/>
              </a:rPr>
              <a:t>04</a:t>
            </a:r>
            <a:r>
              <a:rPr lang="ko-KR" altLang="en-US" sz="1100">
                <a:solidFill>
                  <a:srgbClr val="333333"/>
                </a:solidFill>
                <a:latin typeface="Consolas" panose="020B0609020204030204" pitchFamily="49" charset="0"/>
                <a:ea typeface="Malgun Gothic" panose="020B0503020000020004" pitchFamily="50" charset="-127"/>
              </a:rPr>
              <a:t>일 </a:t>
            </a:r>
            <a:endParaRPr lang="ko-KR" altLang="en-US" sz="1100"/>
          </a:p>
        </p:txBody>
      </p:sp>
      <p:pic>
        <p:nvPicPr>
          <p:cNvPr id="1030" name="Picture 6" descr="텐서플로와 머신러닝으로 시작하는 자연어 처리">
            <a:extLst>
              <a:ext uri="{FF2B5EF4-FFF2-40B4-BE49-F238E27FC236}">
                <a16:creationId xmlns:a16="http://schemas.microsoft.com/office/drawing/2014/main" id="{0FCF1BBC-E577-4F60-9527-5F6E9FBF2B8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935261" y="3362081"/>
            <a:ext cx="1357804" cy="1759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077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2" name="TextBox 61">
            <a:extLst>
              <a:ext uri="{FF2B5EF4-FFF2-40B4-BE49-F238E27FC236}">
                <a16:creationId xmlns:a16="http://schemas.microsoft.com/office/drawing/2014/main" id="{7A454FD1-1511-4BBA-AAF0-DB2DEC4092D1}"/>
              </a:ext>
            </a:extLst>
          </p:cNvPr>
          <p:cNvSpPr txBox="1"/>
          <p:nvPr/>
        </p:nvSpPr>
        <p:spPr>
          <a:xfrm>
            <a:off x="1300976" y="1568604"/>
            <a:ext cx="8237034" cy="461665"/>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Classification: y=0 or 1</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272374-37AC-4722-AAE5-35B605E3F264}"/>
                  </a:ext>
                </a:extLst>
              </p:cNvPr>
              <p:cNvSpPr txBox="1"/>
              <p:nvPr/>
            </p:nvSpPr>
            <p:spPr>
              <a:xfrm>
                <a:off x="1925444" y="2282101"/>
                <a:ext cx="8237034" cy="461665"/>
              </a:xfrm>
              <a:prstGeom prst="rect">
                <a:avLst/>
              </a:prstGeom>
              <a:noFill/>
            </p:spPr>
            <p:txBody>
              <a:bodyPr wrap="square" rtlCol="0">
                <a:spAutoFit/>
              </a:bodyPr>
              <a:lstStyle/>
              <a:p>
                <a14:m>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oMath>
                </a14:m>
                <a:r>
                  <a:rPr lang="en-US" altLang="ko-KR" sz="2400">
                    <a:solidFill>
                      <a:schemeClr val="tx1"/>
                    </a:solidFill>
                    <a:latin typeface="Consolas" panose="020B0609020204030204" pitchFamily="49" charset="0"/>
                  </a:rPr>
                  <a:t> can be &gt; 1 or &lt; 0</a:t>
                </a:r>
              </a:p>
            </p:txBody>
          </p:sp>
        </mc:Choice>
        <mc:Fallback xmlns="">
          <p:sp>
            <p:nvSpPr>
              <p:cNvPr id="63" name="TextBox 62">
                <a:extLst>
                  <a:ext uri="{FF2B5EF4-FFF2-40B4-BE49-F238E27FC236}">
                    <a16:creationId xmlns:a16="http://schemas.microsoft.com/office/drawing/2014/main" id="{32272374-37AC-4722-AAE5-35B605E3F264}"/>
                  </a:ext>
                </a:extLst>
              </p:cNvPr>
              <p:cNvSpPr txBox="1">
                <a:spLocks noRot="1" noChangeAspect="1" noMove="1" noResize="1" noEditPoints="1" noAdjustHandles="1" noChangeArrowheads="1" noChangeShapeType="1" noTextEdit="1"/>
              </p:cNvSpPr>
              <p:nvPr/>
            </p:nvSpPr>
            <p:spPr>
              <a:xfrm>
                <a:off x="1925444" y="2282101"/>
                <a:ext cx="8237034" cy="461665"/>
              </a:xfrm>
              <a:prstGeom prst="rect">
                <a:avLst/>
              </a:prstGeom>
              <a:blipFill>
                <a:blip r:embed="rId3"/>
                <a:stretch>
                  <a:fillRect l="-222" t="-10526" b="-2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D01DD47-335B-4302-B95E-762B061E05AA}"/>
                  </a:ext>
                </a:extLst>
              </p:cNvPr>
              <p:cNvSpPr txBox="1"/>
              <p:nvPr/>
            </p:nvSpPr>
            <p:spPr>
              <a:xfrm>
                <a:off x="1300976" y="3725180"/>
                <a:ext cx="8237034" cy="1200329"/>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Logistic Regression:   0 &lt; </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oMath>
                </a14:m>
                <a:r>
                  <a:rPr lang="en-US" altLang="ko-KR" sz="2400">
                    <a:solidFill>
                      <a:schemeClr val="tx1"/>
                    </a:solidFill>
                    <a:latin typeface="Consolas" panose="020B0609020204030204" pitchFamily="49" charset="0"/>
                  </a:rPr>
                  <a:t> &lt; 1</a:t>
                </a:r>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분류 문제 사용</a:t>
                </a:r>
              </a:p>
            </p:txBody>
          </p:sp>
        </mc:Choice>
        <mc:Fallback xmlns="">
          <p:sp>
            <p:nvSpPr>
              <p:cNvPr id="64" name="TextBox 63">
                <a:extLst>
                  <a:ext uri="{FF2B5EF4-FFF2-40B4-BE49-F238E27FC236}">
                    <a16:creationId xmlns:a16="http://schemas.microsoft.com/office/drawing/2014/main" id="{0D01DD47-335B-4302-B95E-762B061E05AA}"/>
                  </a:ext>
                </a:extLst>
              </p:cNvPr>
              <p:cNvSpPr txBox="1">
                <a:spLocks noRot="1" noChangeAspect="1" noMove="1" noResize="1" noEditPoints="1" noAdjustHandles="1" noChangeArrowheads="1" noChangeShapeType="1" noTextEdit="1"/>
              </p:cNvSpPr>
              <p:nvPr/>
            </p:nvSpPr>
            <p:spPr>
              <a:xfrm>
                <a:off x="1300976" y="3725180"/>
                <a:ext cx="8237034" cy="1200329"/>
              </a:xfrm>
              <a:prstGeom prst="rect">
                <a:avLst/>
              </a:prstGeom>
              <a:blipFill>
                <a:blip r:embed="rId4"/>
                <a:stretch>
                  <a:fillRect l="-1109" t="-4061" b="-1066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723968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오즈 비</a:t>
            </a:r>
            <a:r>
              <a:rPr lang="en-US" altLang="ko-KR" sz="2000" b="1">
                <a:solidFill>
                  <a:srgbClr val="000000"/>
                </a:solidFill>
                <a:ea typeface="-2002" pitchFamily="18" charset="-127"/>
              </a:rPr>
              <a:t>(odds ratio)</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pic>
        <p:nvPicPr>
          <p:cNvPr id="36866" name="Picture 2">
            <a:extLst>
              <a:ext uri="{FF2B5EF4-FFF2-40B4-BE49-F238E27FC236}">
                <a16:creationId xmlns:a16="http://schemas.microsoft.com/office/drawing/2014/main" id="{0E399F75-AFFF-4C6A-9A93-AC3B34FF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074" y="3019533"/>
            <a:ext cx="5293692" cy="35654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5591146" cy="62715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OR(odds ratio) = </a:t>
                </a:r>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𝑝</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𝑝</m:t>
                        </m:r>
                      </m:den>
                    </m:f>
                  </m:oMath>
                </a14:m>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5591146" cy="627159"/>
              </a:xfrm>
              <a:prstGeom prst="rect">
                <a:avLst/>
              </a:prstGeom>
              <a:blipFill>
                <a:blip r:embed="rId4"/>
                <a:stretch>
                  <a:fillRect l="-1634"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069290" cy="923330"/>
          </a:xfrm>
          <a:prstGeom prst="rect">
            <a:avLst/>
          </a:prstGeom>
          <a:noFill/>
        </p:spPr>
        <p:txBody>
          <a:bodyPr wrap="none" rtlCol="0">
            <a:spAutoFit/>
          </a:bodyPr>
          <a:lstStyle/>
          <a:p>
            <a:pPr algn="l"/>
            <a:r>
              <a:rPr lang="ko-KR" altLang="en-US" sz="1800">
                <a:solidFill>
                  <a:schemeClr val="tx1"/>
                </a:solidFill>
                <a:latin typeface="맑은 고딕" panose="020B0503020000020004" pitchFamily="50" charset="-127"/>
                <a:ea typeface="맑은 고딕" panose="020B0503020000020004" pitchFamily="50" charset="-127"/>
              </a:rPr>
              <a:t>오즈 비를 그래프로 그리면 다음과 같다</a:t>
            </a:r>
            <a:r>
              <a:rPr lang="en-US" altLang="ko-KR" sz="1800">
                <a:solidFill>
                  <a:schemeClr val="tx1"/>
                </a:solidFill>
                <a:latin typeface="맑은 고딕" panose="020B0503020000020004" pitchFamily="50" charset="-127"/>
                <a:ea typeface="맑은 고딕" panose="020B0503020000020004" pitchFamily="50" charset="-127"/>
              </a:rPr>
              <a:t>.</a:t>
            </a:r>
          </a:p>
          <a:p>
            <a:pPr algn="l"/>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부터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까지 증가할 때 오즈 비의 값은 처음에는</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천천히 증가하지만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에 가까워지면 급격히 증가한다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1966457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로짓 함수</a:t>
            </a:r>
            <a:r>
              <a:rPr lang="en-US" altLang="ko-KR" sz="2000" b="1">
                <a:solidFill>
                  <a:srgbClr val="000000"/>
                </a:solidFill>
                <a:ea typeface="-2002" pitchFamily="18" charset="-127"/>
              </a:rPr>
              <a:t>( Logit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4520340"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Cambria Math" panose="02040503050406030204" pitchFamily="18"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4520340" cy="627159"/>
              </a:xfrm>
              <a:prstGeom prst="rect">
                <a:avLst/>
              </a:prstGeom>
              <a:blipFill>
                <a:blip r:embed="rId3"/>
                <a:stretch>
                  <a:fillRect l="-2022" t="-1942" r="-943"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973384" cy="646331"/>
          </a:xfrm>
          <a:prstGeom prst="rect">
            <a:avLst/>
          </a:prstGeom>
          <a:noFill/>
        </p:spPr>
        <p:txBody>
          <a:bodyPr wrap="none" rtlCol="0">
            <a:spAutoFit/>
          </a:bodyPr>
          <a:lstStyle/>
          <a:p>
            <a:pPr algn="l"/>
            <a:r>
              <a:rPr lang="ko-KR" altLang="en-US" sz="1800" err="1">
                <a:solidFill>
                  <a:schemeClr val="tx1"/>
                </a:solidFill>
                <a:latin typeface="맑은 고딕" panose="020B0503020000020004" pitchFamily="50" charset="-127"/>
                <a:ea typeface="맑은 고딕" panose="020B0503020000020004" pitchFamily="50" charset="-127"/>
              </a:rPr>
              <a:t>로짓</a:t>
            </a:r>
            <a:r>
              <a:rPr lang="ko-KR" altLang="en-US" sz="1800">
                <a:solidFill>
                  <a:schemeClr val="tx1"/>
                </a:solidFill>
                <a:latin typeface="맑은 고딕" panose="020B0503020000020004" pitchFamily="50" charset="-127"/>
                <a:ea typeface="맑은 고딕" panose="020B0503020000020004" pitchFamily="50" charset="-127"/>
              </a:rPr>
              <a:t> 함수는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0.5</a:t>
            </a:r>
            <a:r>
              <a:rPr lang="ko-KR" altLang="en-US" sz="1800">
                <a:solidFill>
                  <a:schemeClr val="tx1"/>
                </a:solidFill>
                <a:latin typeface="맑은 고딕" panose="020B0503020000020004" pitchFamily="50" charset="-127"/>
                <a:ea typeface="맑은 고딕" panose="020B0503020000020004" pitchFamily="50" charset="-127"/>
              </a:rPr>
              <a:t>일 때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이 되고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일 때 각각 무한대로</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음수와 양수가 되는 특징을 가진다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pic>
        <p:nvPicPr>
          <p:cNvPr id="40962" name="Picture 2">
            <a:extLst>
              <a:ext uri="{FF2B5EF4-FFF2-40B4-BE49-F238E27FC236}">
                <a16:creationId xmlns:a16="http://schemas.microsoft.com/office/drawing/2014/main" id="{B9156212-F3AC-4314-BEFC-FBCB671CC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0871" y="3170971"/>
            <a:ext cx="5128632" cy="3499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6737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시그모이드 함수</a:t>
            </a:r>
            <a:r>
              <a:rPr lang="en-US" altLang="ko-KR" sz="2000" b="1">
                <a:solidFill>
                  <a:srgbClr val="000000"/>
                </a:solidFill>
                <a:ea typeface="-2002" pitchFamily="18" charset="-127"/>
              </a:rPr>
              <a:t>( Sigmoid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0142" y="821780"/>
                <a:ext cx="3212161"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ko-KR" altLang="en-US" sz="2400">
                  <a:solidFill>
                    <a:schemeClr val="tx1"/>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0142" y="821780"/>
                <a:ext cx="3212161" cy="627159"/>
              </a:xfrm>
              <a:prstGeom prst="rect">
                <a:avLst/>
              </a:prstGeom>
              <a:blipFill>
                <a:blip r:embed="rId3"/>
                <a:stretch>
                  <a:fillRect l="-3036" t="-1942" b="-971"/>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F6E35E64-1DBF-45AF-A6E2-E07FE89EACD7}"/>
              </a:ext>
            </a:extLst>
          </p:cNvPr>
          <p:cNvSpPr txBox="1"/>
          <p:nvPr/>
        </p:nvSpPr>
        <p:spPr>
          <a:xfrm>
            <a:off x="200142" y="1509509"/>
            <a:ext cx="4177747" cy="400110"/>
          </a:xfrm>
          <a:prstGeom prst="rect">
            <a:avLst/>
          </a:prstGeom>
          <a:noFill/>
        </p:spPr>
        <p:txBody>
          <a:bodyPr wrap="none" rtlCol="0">
            <a:spAutoFit/>
          </a:bodyPr>
          <a:lstStyle/>
          <a:p>
            <a:pPr algn="l"/>
            <a:r>
              <a:rPr lang="ko-KR" altLang="en-US" sz="2000">
                <a:solidFill>
                  <a:schemeClr val="tx1"/>
                </a:solidFill>
                <a:latin typeface="맑은 고딕" panose="020B0503020000020004" pitchFamily="50" charset="-127"/>
                <a:ea typeface="맑은 고딕" panose="020B0503020000020004" pitchFamily="50" charset="-127"/>
              </a:rPr>
              <a:t>로지틱 함수의 유도 </a:t>
            </a:r>
            <a:r>
              <a:rPr lang="en-US" altLang="ko-KR" sz="2000">
                <a:solidFill>
                  <a:schemeClr val="tx1"/>
                </a:solidFill>
                <a:latin typeface="맑은 고딕" panose="020B0503020000020004" pitchFamily="50" charset="-127"/>
                <a:ea typeface="맑은 고딕" panose="020B0503020000020004" pitchFamily="50" charset="-127"/>
              </a:rPr>
              <a:t>: p</a:t>
            </a:r>
            <a:r>
              <a:rPr lang="ko-KR" altLang="en-US" sz="2000">
                <a:solidFill>
                  <a:schemeClr val="tx1"/>
                </a:solidFill>
                <a:latin typeface="맑은 고딕" panose="020B0503020000020004" pitchFamily="50" charset="-127"/>
                <a:ea typeface="맑은 고딕" panose="020B0503020000020004" pitchFamily="50" charset="-127"/>
              </a:rPr>
              <a:t>에대해 정리</a:t>
            </a:r>
            <a:endParaRPr lang="en-US" altLang="ko-KR" sz="2000">
              <a:solidFill>
                <a:schemeClr val="tx1"/>
              </a:solidFill>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C5528C-88F9-46AE-8CC6-713F17D8A2ED}"/>
                  </a:ext>
                </a:extLst>
              </p:cNvPr>
              <p:cNvSpPr txBox="1"/>
              <p:nvPr/>
            </p:nvSpPr>
            <p:spPr>
              <a:xfrm>
                <a:off x="344684" y="1970189"/>
                <a:ext cx="2353593" cy="5570115"/>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m:rPr>
                            <m:nor/>
                          </m:rPr>
                          <a:rPr lang="en-US" altLang="ko-KR" sz="2400">
                            <a:solidFill>
                              <a:schemeClr val="tx1"/>
                            </a:solidFill>
                            <a:latin typeface="Cambria Math" panose="02040503050406030204" pitchFamily="18" charset="0"/>
                            <a:ea typeface="Cambria Math" panose="02040503050406030204" pitchFamily="18" charset="0"/>
                          </a:rPr>
                          <m:t>log</m:t>
                        </m:r>
                        <m:r>
                          <m:rPr>
                            <m:nor/>
                          </m:rPr>
                          <a:rPr lang="en-US" altLang="ko-KR" sz="2400">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𝑝</m:t>
                            </m:r>
                          </m:num>
                          <m:den>
                            <m:r>
                              <a:rPr lang="en-US" altLang="ko-KR" sz="2400" i="1">
                                <a:solidFill>
                                  <a:schemeClr val="tx1"/>
                                </a:solidFill>
                                <a:latin typeface="Cambria Math" panose="02040503050406030204" pitchFamily="18" charset="0"/>
                                <a:ea typeface="Cambria Math" panose="02040503050406030204" pitchFamily="18" charset="0"/>
                              </a:rPr>
                              <m:t>1</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𝑝</m:t>
                            </m:r>
                          </m:den>
                        </m:f>
                        <m:r>
                          <a:rPr lang="en-US" altLang="ko-KR" sz="2400" i="1">
                            <a:solidFill>
                              <a:schemeClr val="tx1"/>
                            </a:solidFill>
                            <a:latin typeface="Cambria Math" panose="02040503050406030204" pitchFamily="18" charset="0"/>
                            <a:ea typeface="Cambria Math" panose="02040503050406030204" pitchFamily="18" charset="0"/>
                          </a:rPr>
                          <m:t>)</m:t>
                        </m:r>
                      </m:sup>
                    </m:sSup>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𝑝</m:t>
                        </m:r>
                      </m:num>
                      <m:den>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𝑝</m:t>
                        </m:r>
                      </m:den>
                    </m:f>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d>
                      <m:dPr>
                        <m:ctrlPr>
                          <a:rPr lang="en-US" altLang="ko-KR" sz="2400" b="0" i="1" smtClean="0">
                            <a:solidFill>
                              <a:srgbClr val="000000"/>
                            </a:solidFill>
                            <a:latin typeface="Cambria Math" panose="02040503050406030204" pitchFamily="18" charset="0"/>
                            <a:ea typeface="Cambria Math" panose="02040503050406030204" pitchFamily="18" charset="0"/>
                          </a:rPr>
                        </m:ctrlPr>
                      </m:dPr>
                      <m:e>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𝑝</m:t>
                        </m:r>
                      </m:e>
                    </m:d>
                    <m:r>
                      <a:rPr lang="en-US" altLang="ko-KR" sz="2400" b="0" i="1" smtClean="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 −</m:t>
                    </m:r>
                    <m:r>
                      <a:rPr lang="en-US" altLang="ko-KR" sz="2400" b="0" i="1" smtClean="0">
                        <a:solidFill>
                          <a:schemeClr val="tx1"/>
                        </a:solidFill>
                        <a:latin typeface="Cambria Math" panose="02040503050406030204" pitchFamily="18" charset="0"/>
                        <a:ea typeface="Cambria Math" panose="02040503050406030204" pitchFamily="18" charset="0"/>
                      </a:rPr>
                      <m:t>𝑝</m:t>
                    </m:r>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p</a:t>
                </a:r>
                <a14:m>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ko-KR" altLang="en-US" sz="2400">
                  <a:solidFill>
                    <a:schemeClr val="tx1"/>
                  </a:solidFill>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7EC5528C-88F9-46AE-8CC6-713F17D8A2ED}"/>
                  </a:ext>
                </a:extLst>
              </p:cNvPr>
              <p:cNvSpPr txBox="1">
                <a:spLocks noRot="1" noChangeAspect="1" noMove="1" noResize="1" noEditPoints="1" noAdjustHandles="1" noChangeArrowheads="1" noChangeShapeType="1" noTextEdit="1"/>
              </p:cNvSpPr>
              <p:nvPr/>
            </p:nvSpPr>
            <p:spPr>
              <a:xfrm>
                <a:off x="344684" y="1970189"/>
                <a:ext cx="2353593" cy="5570115"/>
              </a:xfrm>
              <a:prstGeom prst="rect">
                <a:avLst/>
              </a:prstGeom>
              <a:blipFill>
                <a:blip r:embed="rId4"/>
                <a:stretch>
                  <a:fillRect l="-4145" t="-219"/>
                </a:stretch>
              </a:blipFill>
            </p:spPr>
            <p:txBody>
              <a:bodyPr/>
              <a:lstStyle/>
              <a:p>
                <a:r>
                  <a:rPr lang="ko-KR" altLang="en-US">
                    <a:noFill/>
                  </a:rPr>
                  <a:t> </a:t>
                </a:r>
              </a:p>
            </p:txBody>
          </p:sp>
        </mc:Fallback>
      </mc:AlternateContent>
      <p:pic>
        <p:nvPicPr>
          <p:cNvPr id="41986" name="Picture 2">
            <a:extLst>
              <a:ext uri="{FF2B5EF4-FFF2-40B4-BE49-F238E27FC236}">
                <a16:creationId xmlns:a16="http://schemas.microsoft.com/office/drawing/2014/main" id="{51B37BBB-CBCC-422C-96CB-AC758EE8D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5706" y="2541539"/>
            <a:ext cx="4580595" cy="3109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79051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TextBox 2">
            <a:extLst>
              <a:ext uri="{FF2B5EF4-FFF2-40B4-BE49-F238E27FC236}">
                <a16:creationId xmlns:a16="http://schemas.microsoft.com/office/drawing/2014/main" id="{3C5B3BE0-3A7B-499B-B478-80C85ECF3EB3}"/>
              </a:ext>
            </a:extLst>
          </p:cNvPr>
          <p:cNvSpPr txBox="1"/>
          <p:nvPr/>
        </p:nvSpPr>
        <p:spPr>
          <a:xfrm>
            <a:off x="515074" y="1192192"/>
            <a:ext cx="620573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convex logistic regression cost function</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018CE116-8E50-444A-A0DF-E6D964ABD880}"/>
              </a:ext>
            </a:extLst>
          </p:cNvPr>
          <p:cNvCxnSpPr/>
          <p:nvPr/>
        </p:nvCxnSpPr>
        <p:spPr>
          <a:xfrm flipV="1">
            <a:off x="1018572" y="1979271"/>
            <a:ext cx="0" cy="2008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CDFB8D9E-C43F-4C0C-878F-E36EFB0CB3EB}"/>
              </a:ext>
            </a:extLst>
          </p:cNvPr>
          <p:cNvCxnSpPr>
            <a:cxnSpLocks/>
          </p:cNvCxnSpPr>
          <p:nvPr/>
        </p:nvCxnSpPr>
        <p:spPr>
          <a:xfrm>
            <a:off x="1018572" y="3987478"/>
            <a:ext cx="27721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D5C2E105-93CB-4C4A-9218-4DA9331682EF}"/>
              </a:ext>
            </a:extLst>
          </p:cNvPr>
          <p:cNvSpPr/>
          <p:nvPr/>
        </p:nvSpPr>
        <p:spPr>
          <a:xfrm>
            <a:off x="1273216" y="2546068"/>
            <a:ext cx="2192432" cy="1192576"/>
          </a:xfrm>
          <a:custGeom>
            <a:avLst/>
            <a:gdLst>
              <a:gd name="connsiteX0" fmla="*/ 0 w 2835797"/>
              <a:gd name="connsiteY0" fmla="*/ 20443 h 1542535"/>
              <a:gd name="connsiteX1" fmla="*/ 248855 w 2835797"/>
              <a:gd name="connsiteY1" fmla="*/ 43592 h 1542535"/>
              <a:gd name="connsiteX2" fmla="*/ 312516 w 2835797"/>
              <a:gd name="connsiteY2" fmla="*/ 408195 h 1542535"/>
              <a:gd name="connsiteX3" fmla="*/ 544010 w 2835797"/>
              <a:gd name="connsiteY3" fmla="*/ 338747 h 1542535"/>
              <a:gd name="connsiteX4" fmla="*/ 613458 w 2835797"/>
              <a:gd name="connsiteY4" fmla="*/ 674412 h 1542535"/>
              <a:gd name="connsiteX5" fmla="*/ 775503 w 2835797"/>
              <a:gd name="connsiteY5" fmla="*/ 610752 h 1542535"/>
              <a:gd name="connsiteX6" fmla="*/ 868101 w 2835797"/>
              <a:gd name="connsiteY6" fmla="*/ 1004291 h 1542535"/>
              <a:gd name="connsiteX7" fmla="*/ 1001210 w 2835797"/>
              <a:gd name="connsiteY7" fmla="*/ 905906 h 1542535"/>
              <a:gd name="connsiteX8" fmla="*/ 1076445 w 2835797"/>
              <a:gd name="connsiteY8" fmla="*/ 1258934 h 1542535"/>
              <a:gd name="connsiteX9" fmla="*/ 1221129 w 2835797"/>
              <a:gd name="connsiteY9" fmla="*/ 1206848 h 1542535"/>
              <a:gd name="connsiteX10" fmla="*/ 1360025 w 2835797"/>
              <a:gd name="connsiteY10" fmla="*/ 1542514 h 1542535"/>
              <a:gd name="connsiteX11" fmla="*/ 1533645 w 2835797"/>
              <a:gd name="connsiteY11" fmla="*/ 1224210 h 1542535"/>
              <a:gd name="connsiteX12" fmla="*/ 1672541 w 2835797"/>
              <a:gd name="connsiteY12" fmla="*/ 1322595 h 1542535"/>
              <a:gd name="connsiteX13" fmla="*/ 1741990 w 2835797"/>
              <a:gd name="connsiteY13" fmla="*/ 1033228 h 1542535"/>
              <a:gd name="connsiteX14" fmla="*/ 1944547 w 2835797"/>
              <a:gd name="connsiteY14" fmla="*/ 1108463 h 1542535"/>
              <a:gd name="connsiteX15" fmla="*/ 2025569 w 2835797"/>
              <a:gd name="connsiteY15" fmla="*/ 790159 h 1542535"/>
              <a:gd name="connsiteX16" fmla="*/ 2239701 w 2835797"/>
              <a:gd name="connsiteY16" fmla="*/ 813309 h 1542535"/>
              <a:gd name="connsiteX17" fmla="*/ 2320724 w 2835797"/>
              <a:gd name="connsiteY17" fmla="*/ 471855 h 1542535"/>
              <a:gd name="connsiteX18" fmla="*/ 2529068 w 2835797"/>
              <a:gd name="connsiteY18" fmla="*/ 512367 h 1542535"/>
              <a:gd name="connsiteX19" fmla="*/ 2615878 w 2835797"/>
              <a:gd name="connsiteY19" fmla="*/ 170914 h 1542535"/>
              <a:gd name="connsiteX20" fmla="*/ 2789498 w 2835797"/>
              <a:gd name="connsiteY20" fmla="*/ 275086 h 1542535"/>
              <a:gd name="connsiteX21" fmla="*/ 2835797 w 2835797"/>
              <a:gd name="connsiteY21" fmla="*/ 55167 h 154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5797" h="1542535">
                <a:moveTo>
                  <a:pt x="0" y="20443"/>
                </a:moveTo>
                <a:cubicBezTo>
                  <a:pt x="98384" y="-295"/>
                  <a:pt x="196769" y="-21033"/>
                  <a:pt x="248855" y="43592"/>
                </a:cubicBezTo>
                <a:cubicBezTo>
                  <a:pt x="300941" y="108217"/>
                  <a:pt x="263324" y="359003"/>
                  <a:pt x="312516" y="408195"/>
                </a:cubicBezTo>
                <a:cubicBezTo>
                  <a:pt x="361708" y="457387"/>
                  <a:pt x="493853" y="294378"/>
                  <a:pt x="544010" y="338747"/>
                </a:cubicBezTo>
                <a:cubicBezTo>
                  <a:pt x="594167" y="383116"/>
                  <a:pt x="574876" y="629078"/>
                  <a:pt x="613458" y="674412"/>
                </a:cubicBezTo>
                <a:cubicBezTo>
                  <a:pt x="652040" y="719746"/>
                  <a:pt x="733063" y="555772"/>
                  <a:pt x="775503" y="610752"/>
                </a:cubicBezTo>
                <a:cubicBezTo>
                  <a:pt x="817943" y="665732"/>
                  <a:pt x="830483" y="955099"/>
                  <a:pt x="868101" y="1004291"/>
                </a:cubicBezTo>
                <a:cubicBezTo>
                  <a:pt x="905719" y="1053483"/>
                  <a:pt x="966486" y="863466"/>
                  <a:pt x="1001210" y="905906"/>
                </a:cubicBezTo>
                <a:cubicBezTo>
                  <a:pt x="1035934" y="948347"/>
                  <a:pt x="1039792" y="1208777"/>
                  <a:pt x="1076445" y="1258934"/>
                </a:cubicBezTo>
                <a:cubicBezTo>
                  <a:pt x="1113098" y="1309091"/>
                  <a:pt x="1173866" y="1159585"/>
                  <a:pt x="1221129" y="1206848"/>
                </a:cubicBezTo>
                <a:cubicBezTo>
                  <a:pt x="1268392" y="1254111"/>
                  <a:pt x="1307939" y="1539620"/>
                  <a:pt x="1360025" y="1542514"/>
                </a:cubicBezTo>
                <a:cubicBezTo>
                  <a:pt x="1412111" y="1545408"/>
                  <a:pt x="1481559" y="1260863"/>
                  <a:pt x="1533645" y="1224210"/>
                </a:cubicBezTo>
                <a:cubicBezTo>
                  <a:pt x="1585731" y="1187557"/>
                  <a:pt x="1637817" y="1354425"/>
                  <a:pt x="1672541" y="1322595"/>
                </a:cubicBezTo>
                <a:cubicBezTo>
                  <a:pt x="1707265" y="1290765"/>
                  <a:pt x="1696656" y="1068917"/>
                  <a:pt x="1741990" y="1033228"/>
                </a:cubicBezTo>
                <a:cubicBezTo>
                  <a:pt x="1787324" y="997539"/>
                  <a:pt x="1897284" y="1148974"/>
                  <a:pt x="1944547" y="1108463"/>
                </a:cubicBezTo>
                <a:cubicBezTo>
                  <a:pt x="1991810" y="1067952"/>
                  <a:pt x="1976377" y="839351"/>
                  <a:pt x="2025569" y="790159"/>
                </a:cubicBezTo>
                <a:cubicBezTo>
                  <a:pt x="2074761" y="740967"/>
                  <a:pt x="2190509" y="866360"/>
                  <a:pt x="2239701" y="813309"/>
                </a:cubicBezTo>
                <a:cubicBezTo>
                  <a:pt x="2288893" y="760258"/>
                  <a:pt x="2272496" y="522012"/>
                  <a:pt x="2320724" y="471855"/>
                </a:cubicBezTo>
                <a:cubicBezTo>
                  <a:pt x="2368952" y="421698"/>
                  <a:pt x="2479876" y="562524"/>
                  <a:pt x="2529068" y="512367"/>
                </a:cubicBezTo>
                <a:cubicBezTo>
                  <a:pt x="2578260" y="462210"/>
                  <a:pt x="2572473" y="210461"/>
                  <a:pt x="2615878" y="170914"/>
                </a:cubicBezTo>
                <a:cubicBezTo>
                  <a:pt x="2659283" y="131367"/>
                  <a:pt x="2752845" y="294377"/>
                  <a:pt x="2789498" y="275086"/>
                </a:cubicBezTo>
                <a:cubicBezTo>
                  <a:pt x="2826151" y="255795"/>
                  <a:pt x="2830974" y="155481"/>
                  <a:pt x="2835797" y="5516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597A50AD-483E-439C-B572-BF7D88A77D14}"/>
              </a:ext>
            </a:extLst>
          </p:cNvPr>
          <p:cNvSpPr txBox="1"/>
          <p:nvPr/>
        </p:nvSpPr>
        <p:spPr>
          <a:xfrm>
            <a:off x="841279"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34805D95-6AFB-47D0-928D-8B03A32A7F5F}"/>
              </a:ext>
            </a:extLst>
          </p:cNvPr>
          <p:cNvSpPr txBox="1"/>
          <p:nvPr/>
        </p:nvSpPr>
        <p:spPr>
          <a:xfrm>
            <a:off x="3288356"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010D6C-C6FD-417D-B0EF-049C12D9FFE6}"/>
                  </a:ext>
                </a:extLst>
              </p:cNvPr>
              <p:cNvSpPr txBox="1"/>
              <p:nvPr/>
            </p:nvSpPr>
            <p:spPr>
              <a:xfrm>
                <a:off x="377368" y="5219667"/>
                <a:ext cx="4099327" cy="78380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𝐽</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E8010D6C-C6FD-417D-B0EF-049C12D9FFE6}"/>
                  </a:ext>
                </a:extLst>
              </p:cNvPr>
              <p:cNvSpPr txBox="1">
                <a:spLocks noRot="1" noChangeAspect="1" noMove="1" noResize="1" noEditPoints="1" noAdjustHandles="1" noChangeArrowheads="1" noChangeShapeType="1" noTextEdit="1"/>
              </p:cNvSpPr>
              <p:nvPr/>
            </p:nvSpPr>
            <p:spPr>
              <a:xfrm>
                <a:off x="377368" y="5219667"/>
                <a:ext cx="4099327" cy="783804"/>
              </a:xfrm>
              <a:prstGeom prst="rect">
                <a:avLst/>
              </a:prstGeom>
              <a:blipFill>
                <a:blip r:embed="rId3"/>
                <a:stretch>
                  <a:fillRect/>
                </a:stretch>
              </a:blipFill>
            </p:spPr>
            <p:txBody>
              <a:bodyPr/>
              <a:lstStyle/>
              <a:p>
                <a:r>
                  <a:rPr lang="ko-KR" altLang="en-US">
                    <a:noFill/>
                  </a:rPr>
                  <a:t> </a:t>
                </a:r>
              </a:p>
            </p:txBody>
          </p:sp>
        </mc:Fallback>
      </mc:AlternateContent>
      <p:sp>
        <p:nvSpPr>
          <p:cNvPr id="22" name="자유형: 도형 21">
            <a:extLst>
              <a:ext uri="{FF2B5EF4-FFF2-40B4-BE49-F238E27FC236}">
                <a16:creationId xmlns:a16="http://schemas.microsoft.com/office/drawing/2014/main" id="{AF1DD6B1-8C06-4DDC-BA4E-9864E70F761C}"/>
              </a:ext>
            </a:extLst>
          </p:cNvPr>
          <p:cNvSpPr/>
          <p:nvPr/>
        </p:nvSpPr>
        <p:spPr>
          <a:xfrm>
            <a:off x="1152583" y="4669896"/>
            <a:ext cx="499229" cy="338393"/>
          </a:xfrm>
          <a:custGeom>
            <a:avLst/>
            <a:gdLst>
              <a:gd name="connsiteX0" fmla="*/ 1006997 w 1006997"/>
              <a:gd name="connsiteY0" fmla="*/ 2728 h 682574"/>
              <a:gd name="connsiteX1" fmla="*/ 613458 w 1006997"/>
              <a:gd name="connsiteY1" fmla="*/ 89538 h 682574"/>
              <a:gd name="connsiteX2" fmla="*/ 364602 w 1006997"/>
              <a:gd name="connsiteY2" fmla="*/ 593036 h 682574"/>
              <a:gd name="connsiteX3" fmla="*/ 0 w 1006997"/>
              <a:gd name="connsiteY3" fmla="*/ 679846 h 682574"/>
            </a:gdLst>
            <a:ahLst/>
            <a:cxnLst>
              <a:cxn ang="0">
                <a:pos x="connsiteX0" y="connsiteY0"/>
              </a:cxn>
              <a:cxn ang="0">
                <a:pos x="connsiteX1" y="connsiteY1"/>
              </a:cxn>
              <a:cxn ang="0">
                <a:pos x="connsiteX2" y="connsiteY2"/>
              </a:cxn>
              <a:cxn ang="0">
                <a:pos x="connsiteX3" y="connsiteY3"/>
              </a:cxn>
            </a:cxnLst>
            <a:rect l="l" t="t" r="r" b="b"/>
            <a:pathLst>
              <a:path w="1006997" h="682574">
                <a:moveTo>
                  <a:pt x="1006997" y="2728"/>
                </a:moveTo>
                <a:cubicBezTo>
                  <a:pt x="863760" y="-3060"/>
                  <a:pt x="720524" y="-8847"/>
                  <a:pt x="613458" y="89538"/>
                </a:cubicBezTo>
                <a:cubicBezTo>
                  <a:pt x="506392" y="187923"/>
                  <a:pt x="466845" y="494651"/>
                  <a:pt x="364602" y="593036"/>
                </a:cubicBezTo>
                <a:cubicBezTo>
                  <a:pt x="262359" y="691421"/>
                  <a:pt x="131179" y="685633"/>
                  <a:pt x="0" y="6798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 name="직선 연결선 24">
            <a:extLst>
              <a:ext uri="{FF2B5EF4-FFF2-40B4-BE49-F238E27FC236}">
                <a16:creationId xmlns:a16="http://schemas.microsoft.com/office/drawing/2014/main" id="{5D473BA7-4DE8-430B-9594-B6296A07A3A0}"/>
              </a:ext>
            </a:extLst>
          </p:cNvPr>
          <p:cNvCxnSpPr/>
          <p:nvPr/>
        </p:nvCxnSpPr>
        <p:spPr>
          <a:xfrm flipH="1">
            <a:off x="2427032" y="4670295"/>
            <a:ext cx="381965" cy="381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CD9D36-87D8-42C6-87BB-00E1912AB51F}"/>
                  </a:ext>
                </a:extLst>
              </p:cNvPr>
              <p:cNvSpPr txBox="1"/>
              <p:nvPr/>
            </p:nvSpPr>
            <p:spPr>
              <a:xfrm>
                <a:off x="1751409" y="4618364"/>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7ACD9D36-87D8-42C6-87BB-00E1912AB51F}"/>
                  </a:ext>
                </a:extLst>
              </p:cNvPr>
              <p:cNvSpPr txBox="1">
                <a:spLocks noRot="1" noChangeAspect="1" noMove="1" noResize="1" noEditPoints="1" noAdjustHandles="1" noChangeArrowheads="1" noChangeShapeType="1" noTextEdit="1"/>
              </p:cNvSpPr>
              <p:nvPr/>
            </p:nvSpPr>
            <p:spPr>
              <a:xfrm>
                <a:off x="1751409" y="4618364"/>
                <a:ext cx="583814"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01A6D00-0194-4D44-BCD3-D7F8A20A9864}"/>
                  </a:ext>
                </a:extLst>
              </p:cNvPr>
              <p:cNvSpPr txBox="1"/>
              <p:nvPr/>
            </p:nvSpPr>
            <p:spPr>
              <a:xfrm>
                <a:off x="2972112" y="4612356"/>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401A6D00-0194-4D44-BCD3-D7F8A20A9864}"/>
                  </a:ext>
                </a:extLst>
              </p:cNvPr>
              <p:cNvSpPr txBox="1">
                <a:spLocks noRot="1" noChangeAspect="1" noMove="1" noResize="1" noEditPoints="1" noAdjustHandles="1" noChangeArrowheads="1" noChangeShapeType="1" noTextEdit="1"/>
              </p:cNvSpPr>
              <p:nvPr/>
            </p:nvSpPr>
            <p:spPr>
              <a:xfrm>
                <a:off x="2972112" y="4612356"/>
                <a:ext cx="583814" cy="461665"/>
              </a:xfrm>
              <a:prstGeom prst="rect">
                <a:avLst/>
              </a:prstGeom>
              <a:blipFill>
                <a:blip r:embed="rId5"/>
                <a:stretch>
                  <a:fillRect/>
                </a:stretch>
              </a:blipFill>
            </p:spPr>
            <p:txBody>
              <a:bodyPr/>
              <a:lstStyle/>
              <a:p>
                <a:r>
                  <a:rPr lang="ko-KR" altLang="en-US">
                    <a:noFill/>
                  </a:rPr>
                  <a:t> </a:t>
                </a:r>
              </a:p>
            </p:txBody>
          </p:sp>
        </mc:Fallback>
      </mc:AlternateContent>
      <p:sp>
        <p:nvSpPr>
          <p:cNvPr id="27" name="자유형: 도형 26">
            <a:extLst>
              <a:ext uri="{FF2B5EF4-FFF2-40B4-BE49-F238E27FC236}">
                <a16:creationId xmlns:a16="http://schemas.microsoft.com/office/drawing/2014/main" id="{01D47F2D-7057-4933-AA72-A4BB38FB6170}"/>
              </a:ext>
            </a:extLst>
          </p:cNvPr>
          <p:cNvSpPr/>
          <p:nvPr/>
        </p:nvSpPr>
        <p:spPr>
          <a:xfrm>
            <a:off x="3649381" y="4649347"/>
            <a:ext cx="386321" cy="424674"/>
          </a:xfrm>
          <a:custGeom>
            <a:avLst/>
            <a:gdLst>
              <a:gd name="connsiteX0" fmla="*/ 0 w 549798"/>
              <a:gd name="connsiteY0" fmla="*/ 66159 h 604381"/>
              <a:gd name="connsiteX1" fmla="*/ 202557 w 549798"/>
              <a:gd name="connsiteY1" fmla="*/ 25647 h 604381"/>
              <a:gd name="connsiteX2" fmla="*/ 243068 w 549798"/>
              <a:gd name="connsiteY2" fmla="*/ 407612 h 604381"/>
              <a:gd name="connsiteX3" fmla="*/ 468775 w 549798"/>
              <a:gd name="connsiteY3" fmla="*/ 361313 h 604381"/>
              <a:gd name="connsiteX4" fmla="*/ 549798 w 549798"/>
              <a:gd name="connsiteY4" fmla="*/ 604381 h 60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8" h="604381">
                <a:moveTo>
                  <a:pt x="0" y="66159"/>
                </a:moveTo>
                <a:cubicBezTo>
                  <a:pt x="81023" y="17448"/>
                  <a:pt x="162046" y="-31262"/>
                  <a:pt x="202557" y="25647"/>
                </a:cubicBezTo>
                <a:cubicBezTo>
                  <a:pt x="243068" y="82556"/>
                  <a:pt x="198698" y="351668"/>
                  <a:pt x="243068" y="407612"/>
                </a:cubicBezTo>
                <a:cubicBezTo>
                  <a:pt x="287438" y="463556"/>
                  <a:pt x="417653" y="328518"/>
                  <a:pt x="468775" y="361313"/>
                </a:cubicBezTo>
                <a:cubicBezTo>
                  <a:pt x="519897" y="394108"/>
                  <a:pt x="534847" y="499244"/>
                  <a:pt x="549798" y="604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화살표: 오른쪽 27">
            <a:extLst>
              <a:ext uri="{FF2B5EF4-FFF2-40B4-BE49-F238E27FC236}">
                <a16:creationId xmlns:a16="http://schemas.microsoft.com/office/drawing/2014/main" id="{881D5B61-BC27-4C98-93CE-064AD0D5E1D3}"/>
              </a:ext>
            </a:extLst>
          </p:cNvPr>
          <p:cNvSpPr/>
          <p:nvPr/>
        </p:nvSpPr>
        <p:spPr>
          <a:xfrm>
            <a:off x="4754473" y="3400593"/>
            <a:ext cx="932041" cy="697371"/>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3" name="직선 화살표 연결선 32">
            <a:extLst>
              <a:ext uri="{FF2B5EF4-FFF2-40B4-BE49-F238E27FC236}">
                <a16:creationId xmlns:a16="http://schemas.microsoft.com/office/drawing/2014/main" id="{0BFCE766-C0A2-4041-86B7-61D1EA167202}"/>
              </a:ext>
            </a:extLst>
          </p:cNvPr>
          <p:cNvCxnSpPr>
            <a:cxnSpLocks/>
          </p:cNvCxnSpPr>
          <p:nvPr/>
        </p:nvCxnSpPr>
        <p:spPr>
          <a:xfrm flipV="1">
            <a:off x="5926482" y="2407534"/>
            <a:ext cx="0" cy="15996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E4F7C31F-703F-4E27-B966-261FF25EBF69}"/>
              </a:ext>
            </a:extLst>
          </p:cNvPr>
          <p:cNvCxnSpPr>
            <a:cxnSpLocks/>
          </p:cNvCxnSpPr>
          <p:nvPr/>
        </p:nvCxnSpPr>
        <p:spPr>
          <a:xfrm>
            <a:off x="5926482" y="4007198"/>
            <a:ext cx="17764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8ED1644-84AD-4456-9C68-A0C83FD57EC8}"/>
              </a:ext>
            </a:extLst>
          </p:cNvPr>
          <p:cNvSpPr txBox="1"/>
          <p:nvPr/>
        </p:nvSpPr>
        <p:spPr>
          <a:xfrm>
            <a:off x="5749189"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5BF4757C-BDAB-4663-94C7-4C189281DFA4}"/>
              </a:ext>
            </a:extLst>
          </p:cNvPr>
          <p:cNvSpPr txBox="1"/>
          <p:nvPr/>
        </p:nvSpPr>
        <p:spPr>
          <a:xfrm>
            <a:off x="7195939"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31" name="자유형: 도형 30">
            <a:extLst>
              <a:ext uri="{FF2B5EF4-FFF2-40B4-BE49-F238E27FC236}">
                <a16:creationId xmlns:a16="http://schemas.microsoft.com/office/drawing/2014/main" id="{ACF2B4E1-FF25-44FE-A37E-7D982311821B}"/>
              </a:ext>
            </a:extLst>
          </p:cNvPr>
          <p:cNvSpPr/>
          <p:nvPr/>
        </p:nvSpPr>
        <p:spPr>
          <a:xfrm flipH="1">
            <a:off x="6058689" y="2818435"/>
            <a:ext cx="1333892" cy="1188757"/>
          </a:xfrm>
          <a:custGeom>
            <a:avLst/>
            <a:gdLst>
              <a:gd name="connsiteX0" fmla="*/ 0 w 1597307"/>
              <a:gd name="connsiteY0" fmla="*/ 1174831 h 1174831"/>
              <a:gd name="connsiteX1" fmla="*/ 1006998 w 1597307"/>
              <a:gd name="connsiteY1" fmla="*/ 960699 h 1174831"/>
              <a:gd name="connsiteX2" fmla="*/ 1597307 w 1597307"/>
              <a:gd name="connsiteY2" fmla="*/ 0 h 1174831"/>
              <a:gd name="connsiteX3" fmla="*/ 1597307 w 1597307"/>
              <a:gd name="connsiteY3" fmla="*/ 0 h 1174831"/>
            </a:gdLst>
            <a:ahLst/>
            <a:cxnLst>
              <a:cxn ang="0">
                <a:pos x="connsiteX0" y="connsiteY0"/>
              </a:cxn>
              <a:cxn ang="0">
                <a:pos x="connsiteX1" y="connsiteY1"/>
              </a:cxn>
              <a:cxn ang="0">
                <a:pos x="connsiteX2" y="connsiteY2"/>
              </a:cxn>
              <a:cxn ang="0">
                <a:pos x="connsiteX3" y="connsiteY3"/>
              </a:cxn>
            </a:cxnLst>
            <a:rect l="l" t="t" r="r" b="b"/>
            <a:pathLst>
              <a:path w="1597307" h="1174831">
                <a:moveTo>
                  <a:pt x="0" y="1174831"/>
                </a:moveTo>
                <a:cubicBezTo>
                  <a:pt x="370390" y="1165667"/>
                  <a:pt x="740780" y="1156504"/>
                  <a:pt x="1006998" y="960699"/>
                </a:cubicBezTo>
                <a:cubicBezTo>
                  <a:pt x="1273216" y="764894"/>
                  <a:pt x="1597307" y="0"/>
                  <a:pt x="1597307" y="0"/>
                </a:cubicBezTo>
                <a:lnTo>
                  <a:pt x="1597307"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1" name="직선 화살표 연결선 40">
            <a:extLst>
              <a:ext uri="{FF2B5EF4-FFF2-40B4-BE49-F238E27FC236}">
                <a16:creationId xmlns:a16="http://schemas.microsoft.com/office/drawing/2014/main" id="{EED110B7-8919-4ADF-BE97-F8D94C0F7EC3}"/>
              </a:ext>
            </a:extLst>
          </p:cNvPr>
          <p:cNvCxnSpPr>
            <a:cxnSpLocks/>
          </p:cNvCxnSpPr>
          <p:nvPr/>
        </p:nvCxnSpPr>
        <p:spPr>
          <a:xfrm flipV="1">
            <a:off x="8056711" y="2407534"/>
            <a:ext cx="0" cy="15996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B6AB2795-E093-4C48-8ABB-CF7F5E690801}"/>
              </a:ext>
            </a:extLst>
          </p:cNvPr>
          <p:cNvCxnSpPr>
            <a:cxnSpLocks/>
          </p:cNvCxnSpPr>
          <p:nvPr/>
        </p:nvCxnSpPr>
        <p:spPr>
          <a:xfrm>
            <a:off x="8056711" y="4007198"/>
            <a:ext cx="17764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89EC417-A742-45EA-8C5C-13FF207CF3E4}"/>
              </a:ext>
            </a:extLst>
          </p:cNvPr>
          <p:cNvSpPr txBox="1"/>
          <p:nvPr/>
        </p:nvSpPr>
        <p:spPr>
          <a:xfrm>
            <a:off x="7879418"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FBB2E37-D967-4FC7-831E-BD71EF9EA0C7}"/>
              </a:ext>
            </a:extLst>
          </p:cNvPr>
          <p:cNvSpPr txBox="1"/>
          <p:nvPr/>
        </p:nvSpPr>
        <p:spPr>
          <a:xfrm>
            <a:off x="9460178"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46" name="자유형: 도형 45">
            <a:extLst>
              <a:ext uri="{FF2B5EF4-FFF2-40B4-BE49-F238E27FC236}">
                <a16:creationId xmlns:a16="http://schemas.microsoft.com/office/drawing/2014/main" id="{8BB2B536-51C6-495A-B3AA-CB06E1F3A645}"/>
              </a:ext>
            </a:extLst>
          </p:cNvPr>
          <p:cNvSpPr/>
          <p:nvPr/>
        </p:nvSpPr>
        <p:spPr>
          <a:xfrm>
            <a:off x="8052341" y="2820511"/>
            <a:ext cx="1346129" cy="1188757"/>
          </a:xfrm>
          <a:custGeom>
            <a:avLst/>
            <a:gdLst>
              <a:gd name="connsiteX0" fmla="*/ 0 w 1597307"/>
              <a:gd name="connsiteY0" fmla="*/ 1174831 h 1174831"/>
              <a:gd name="connsiteX1" fmla="*/ 1006998 w 1597307"/>
              <a:gd name="connsiteY1" fmla="*/ 960699 h 1174831"/>
              <a:gd name="connsiteX2" fmla="*/ 1597307 w 1597307"/>
              <a:gd name="connsiteY2" fmla="*/ 0 h 1174831"/>
              <a:gd name="connsiteX3" fmla="*/ 1597307 w 1597307"/>
              <a:gd name="connsiteY3" fmla="*/ 0 h 1174831"/>
            </a:gdLst>
            <a:ahLst/>
            <a:cxnLst>
              <a:cxn ang="0">
                <a:pos x="connsiteX0" y="connsiteY0"/>
              </a:cxn>
              <a:cxn ang="0">
                <a:pos x="connsiteX1" y="connsiteY1"/>
              </a:cxn>
              <a:cxn ang="0">
                <a:pos x="connsiteX2" y="connsiteY2"/>
              </a:cxn>
              <a:cxn ang="0">
                <a:pos x="connsiteX3" y="connsiteY3"/>
              </a:cxn>
            </a:cxnLst>
            <a:rect l="l" t="t" r="r" b="b"/>
            <a:pathLst>
              <a:path w="1597307" h="1174831">
                <a:moveTo>
                  <a:pt x="0" y="1174831"/>
                </a:moveTo>
                <a:cubicBezTo>
                  <a:pt x="370390" y="1165667"/>
                  <a:pt x="740780" y="1156504"/>
                  <a:pt x="1006998" y="960699"/>
                </a:cubicBezTo>
                <a:cubicBezTo>
                  <a:pt x="1273216" y="764894"/>
                  <a:pt x="1597307" y="0"/>
                  <a:pt x="1597307" y="0"/>
                </a:cubicBezTo>
                <a:lnTo>
                  <a:pt x="1597307"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27ACFC4-0488-4D50-B627-FD895A1E709A}"/>
                  </a:ext>
                </a:extLst>
              </p:cNvPr>
              <p:cNvSpPr txBox="1"/>
              <p:nvPr/>
            </p:nvSpPr>
            <p:spPr>
              <a:xfrm>
                <a:off x="4461377" y="5413813"/>
                <a:ext cx="60917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00" b="0" i="0" smtClean="0">
                          <a:solidFill>
                            <a:schemeClr val="tx1"/>
                          </a:solidFill>
                          <a:latin typeface="Cambria Math" panose="02040503050406030204" pitchFamily="18" charset="0"/>
                          <a:ea typeface="Cambria Math" panose="02040503050406030204" pitchFamily="18" charset="0"/>
                        </a:rPr>
                        <m:t>cost</m:t>
                      </m:r>
                      <m:r>
                        <a:rPr lang="en-US" altLang="ko-KR" sz="2200" b="0" i="0"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i="1">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ea typeface="Cambria Math" panose="02040503050406030204" pitchFamily="18" charset="0"/>
                        </a:rPr>
                        <m:t>)=−(</m:t>
                      </m:r>
                      <m:r>
                        <m:rPr>
                          <m:sty m:val="p"/>
                        </m:rPr>
                        <a:rPr lang="en-US" altLang="ko-KR" sz="2200" b="0" i="0" smtClean="0">
                          <a:solidFill>
                            <a:schemeClr val="tx1"/>
                          </a:solidFill>
                          <a:latin typeface="Cambria Math" panose="02040503050406030204" pitchFamily="18" charset="0"/>
                          <a:ea typeface="Cambria Math" panose="02040503050406030204" pitchFamily="18" charset="0"/>
                        </a:rPr>
                        <m:t>y</m:t>
                      </m:r>
                      <m:r>
                        <a:rPr lang="en-US" altLang="ko-KR" sz="2200" b="0" i="0" smtClean="0">
                          <a:solidFill>
                            <a:schemeClr val="tx1"/>
                          </a:solidFill>
                          <a:latin typeface="Cambria Math" panose="02040503050406030204" pitchFamily="18" charset="0"/>
                          <a:ea typeface="Cambria Math" panose="02040503050406030204" pitchFamily="18" charset="0"/>
                        </a:rPr>
                        <m:t>∗</m:t>
                      </m:r>
                      <m:r>
                        <m:rPr>
                          <m:nor/>
                        </m:rPr>
                        <a:rPr lang="en-US" altLang="ko-KR" sz="2200">
                          <a:solidFill>
                            <a:schemeClr val="tx1"/>
                          </a:solidFill>
                          <a:latin typeface="Cambria Math" panose="02040503050406030204" pitchFamily="18" charset="0"/>
                          <a:ea typeface="Cambria Math" panose="02040503050406030204" pitchFamily="18" charset="0"/>
                        </a:rPr>
                        <m:t>log</m:t>
                      </m:r>
                      <m:r>
                        <m:rPr>
                          <m:nor/>
                        </m:rPr>
                        <a:rPr lang="en-US" altLang="ko-KR" sz="2200">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𝑎</m:t>
                      </m:r>
                      <m:r>
                        <a:rPr lang="en-US" altLang="ko-KR" sz="2200" i="1">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+(1−</m:t>
                      </m:r>
                      <m:r>
                        <a:rPr lang="en-US" altLang="ko-KR" sz="2200" b="0" i="1" smtClean="0">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rPr>
                        <m:t>) </m:t>
                      </m:r>
                      <m:r>
                        <m:rPr>
                          <m:sty m:val="p"/>
                        </m:rPr>
                        <a:rPr lang="en-US" altLang="ko-KR" sz="2200" b="0" i="0" smtClean="0">
                          <a:solidFill>
                            <a:schemeClr val="tx1"/>
                          </a:solidFill>
                          <a:latin typeface="Cambria Math" panose="02040503050406030204" pitchFamily="18" charset="0"/>
                        </a:rPr>
                        <m:t>log</m:t>
                      </m:r>
                      <m:r>
                        <a:rPr lang="en-US" altLang="ko-KR" sz="2200" b="0" i="0" smtClean="0">
                          <a:solidFill>
                            <a:schemeClr val="tx1"/>
                          </a:solidFill>
                          <a:latin typeface="Cambria Math" panose="02040503050406030204" pitchFamily="18" charset="0"/>
                        </a:rPr>
                        <m:t>(1−</m:t>
                      </m:r>
                      <m:r>
                        <m:rPr>
                          <m:sty m:val="p"/>
                        </m:rPr>
                        <a:rPr lang="en-US" altLang="ko-KR" sz="2200" b="0" i="0" smtClean="0">
                          <a:solidFill>
                            <a:schemeClr val="tx1"/>
                          </a:solidFill>
                          <a:latin typeface="Cambria Math" panose="02040503050406030204" pitchFamily="18" charset="0"/>
                        </a:rPr>
                        <m:t>a</m:t>
                      </m:r>
                      <m:r>
                        <a:rPr lang="en-US" altLang="ko-KR" sz="2200" b="0" i="0" smtClean="0">
                          <a:solidFill>
                            <a:schemeClr val="tx1"/>
                          </a:solidFill>
                          <a:latin typeface="Cambria Math" panose="02040503050406030204" pitchFamily="18" charset="0"/>
                        </a:rPr>
                        <m:t>))</m:t>
                      </m:r>
                    </m:oMath>
                  </m:oMathPara>
                </a14:m>
                <a:endParaRPr lang="ko-KR" altLang="en-US" sz="22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427ACFC4-0488-4D50-B627-FD895A1E709A}"/>
                  </a:ext>
                </a:extLst>
              </p:cNvPr>
              <p:cNvSpPr txBox="1">
                <a:spLocks noRot="1" noChangeAspect="1" noMove="1" noResize="1" noEditPoints="1" noAdjustHandles="1" noChangeArrowheads="1" noChangeShapeType="1" noTextEdit="1"/>
              </p:cNvSpPr>
              <p:nvPr/>
            </p:nvSpPr>
            <p:spPr>
              <a:xfrm>
                <a:off x="4461377" y="5413813"/>
                <a:ext cx="6091732" cy="430887"/>
              </a:xfrm>
              <a:prstGeom prst="rect">
                <a:avLst/>
              </a:prstGeom>
              <a:blipFill>
                <a:blip r:embed="rId6"/>
                <a:stretch>
                  <a:fillRect t="-12676" b="-154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5F94EDF-0233-4120-B0DD-93AF30E6FB28}"/>
                  </a:ext>
                </a:extLst>
              </p:cNvPr>
              <p:cNvSpPr txBox="1"/>
              <p:nvPr/>
            </p:nvSpPr>
            <p:spPr>
              <a:xfrm>
                <a:off x="4896493" y="4819557"/>
                <a:ext cx="1586588" cy="400110"/>
              </a:xfrm>
              <a:prstGeom prst="rect">
                <a:avLst/>
              </a:prstGeom>
              <a:noFill/>
            </p:spPr>
            <p:txBody>
              <a:bodyPr wrap="none" rtlCol="0">
                <a:spAutoFit/>
              </a:bodyPr>
              <a:lstStyle/>
              <a:p>
                <a:r>
                  <a:rPr lang="en-US" altLang="ko-KR" sz="20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b="0" i="1" smtClean="0">
                        <a:solidFill>
                          <a:schemeClr val="tx1"/>
                        </a:solidFill>
                        <a:latin typeface="Cambria Math" panose="02040503050406030204" pitchFamily="18" charset="0"/>
                      </a:rPr>
                      <m:t>, </m:t>
                    </m:r>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ea typeface="Cambria Math" panose="02040503050406030204" pitchFamily="18" charset="0"/>
                      </a:rPr>
                      <m:t>)=</m:t>
                    </m:r>
                  </m:oMath>
                </a14:m>
                <a:endParaRPr lang="ko-KR" altLang="en-US" sz="20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75F94EDF-0233-4120-B0DD-93AF30E6FB28}"/>
                  </a:ext>
                </a:extLst>
              </p:cNvPr>
              <p:cNvSpPr txBox="1">
                <a:spLocks noRot="1" noChangeAspect="1" noMove="1" noResize="1" noEditPoints="1" noAdjustHandles="1" noChangeArrowheads="1" noChangeShapeType="1" noTextEdit="1"/>
              </p:cNvSpPr>
              <p:nvPr/>
            </p:nvSpPr>
            <p:spPr>
              <a:xfrm>
                <a:off x="4896493" y="4819557"/>
                <a:ext cx="1586588" cy="400110"/>
              </a:xfrm>
              <a:prstGeom prst="rect">
                <a:avLst/>
              </a:prstGeom>
              <a:blipFill>
                <a:blip r:embed="rId7"/>
                <a:stretch>
                  <a:fillRect l="-3846" t="-10769" b="-261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0CE36B79-E5F7-4C31-BA1E-9D066734798F}"/>
                  </a:ext>
                </a:extLst>
              </p:cNvPr>
              <p:cNvSpPr/>
              <p:nvPr/>
            </p:nvSpPr>
            <p:spPr>
              <a:xfrm>
                <a:off x="6760914" y="4660955"/>
                <a:ext cx="3010568"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=1</m:t>
                              </m:r>
                              <m:r>
                                <m:rPr>
                                  <m:nor/>
                                </m:rPr>
                                <a:rPr lang="en-US" altLang="ko-KR" sz="1800">
                                  <a:solidFill>
                                    <a:schemeClr val="tx1"/>
                                  </a:solidFill>
                                  <a:latin typeface="Cambria Math" panose="02040503050406030204" pitchFamily="18" charset="0"/>
                                  <a:ea typeface="Cambria Math" panose="02040503050406030204" pitchFamily="18" charset="0"/>
                                </a:rPr>
                                <m:t> </m:t>
                              </m:r>
                            </m:e>
                            <m:e>
                              <m:r>
                                <a:rPr lang="en-US" altLang="ko-KR" sz="1800" b="0" i="1" smtClean="0">
                                  <a:solidFill>
                                    <a:schemeClr val="tx1"/>
                                  </a:solidFill>
                                  <a:latin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r>
                                <a:rPr lang="en-US" altLang="ko-KR" sz="1800">
                                  <a:solidFill>
                                    <a:schemeClr val="tx1"/>
                                  </a:solidFill>
                                  <a:latin typeface="Cambria Math" panose="02040503050406030204" pitchFamily="18" charset="0"/>
                                </a:rPr>
                                <m:t>1−</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onsolas" panose="020B0609020204030204" pitchFamily="49" charset="0"/>
                                </a:rPr>
                                <m:t>0</m:t>
                              </m:r>
                              <m:r>
                                <m:rPr>
                                  <m:nor/>
                                </m:rPr>
                                <a:rPr lang="ko-KR" altLang="en-US" sz="1800">
                                  <a:solidFill>
                                    <a:schemeClr val="tx1"/>
                                  </a:solidFill>
                                  <a:latin typeface="Consolas" panose="020B0609020204030204" pitchFamily="49" charset="0"/>
                                </a:rPr>
                                <m:t> </m:t>
                              </m:r>
                            </m:e>
                          </m:eqArr>
                        </m:e>
                      </m:d>
                    </m:oMath>
                  </m:oMathPara>
                </a14:m>
                <a:endParaRPr lang="ko-KR" altLang="en-US" sz="1800"/>
              </a:p>
            </p:txBody>
          </p:sp>
        </mc:Choice>
        <mc:Fallback xmlns="">
          <p:sp>
            <p:nvSpPr>
              <p:cNvPr id="49" name="직사각형 48">
                <a:extLst>
                  <a:ext uri="{FF2B5EF4-FFF2-40B4-BE49-F238E27FC236}">
                    <a16:creationId xmlns:a16="http://schemas.microsoft.com/office/drawing/2014/main" id="{0CE36B79-E5F7-4C31-BA1E-9D066734798F}"/>
                  </a:ext>
                </a:extLst>
              </p:cNvPr>
              <p:cNvSpPr>
                <a:spLocks noRot="1" noChangeAspect="1" noMove="1" noResize="1" noEditPoints="1" noAdjustHandles="1" noChangeArrowheads="1" noChangeShapeType="1" noTextEdit="1"/>
              </p:cNvSpPr>
              <p:nvPr/>
            </p:nvSpPr>
            <p:spPr>
              <a:xfrm>
                <a:off x="6760914" y="4660955"/>
                <a:ext cx="3010568" cy="710194"/>
              </a:xfrm>
              <a:prstGeom prst="rect">
                <a:avLst/>
              </a:prstGeom>
              <a:blipFill>
                <a:blip r:embed="rId8"/>
                <a:stretch>
                  <a:fillRect/>
                </a:stretch>
              </a:blipFill>
            </p:spPr>
            <p:txBody>
              <a:bodyPr/>
              <a:lstStyle/>
              <a:p>
                <a:r>
                  <a:rPr lang="ko-KR" altLang="en-US">
                    <a:noFill/>
                  </a:rPr>
                  <a:t> </a:t>
                </a:r>
              </a:p>
            </p:txBody>
          </p:sp>
        </mc:Fallback>
      </mc:AlternateContent>
      <p:sp>
        <p:nvSpPr>
          <p:cNvPr id="2" name="타원 1">
            <a:extLst>
              <a:ext uri="{FF2B5EF4-FFF2-40B4-BE49-F238E27FC236}">
                <a16:creationId xmlns:a16="http://schemas.microsoft.com/office/drawing/2014/main" id="{D8C7AA04-6699-49D2-AB12-489E48465459}"/>
              </a:ext>
            </a:extLst>
          </p:cNvPr>
          <p:cNvSpPr/>
          <p:nvPr/>
        </p:nvSpPr>
        <p:spPr>
          <a:xfrm>
            <a:off x="1474086" y="2724354"/>
            <a:ext cx="128967" cy="12896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2" name="직선 연결선 31">
            <a:extLst>
              <a:ext uri="{FF2B5EF4-FFF2-40B4-BE49-F238E27FC236}">
                <a16:creationId xmlns:a16="http://schemas.microsoft.com/office/drawing/2014/main" id="{0E6B226F-8C6D-465B-A3C8-6D66202EC62E}"/>
              </a:ext>
            </a:extLst>
          </p:cNvPr>
          <p:cNvCxnSpPr>
            <a:cxnSpLocks/>
          </p:cNvCxnSpPr>
          <p:nvPr/>
        </p:nvCxnSpPr>
        <p:spPr>
          <a:xfrm flipH="1">
            <a:off x="1276681" y="2878194"/>
            <a:ext cx="60946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A2A6B9C5-740B-408F-B125-8EC21092DC09}"/>
              </a:ext>
            </a:extLst>
          </p:cNvPr>
          <p:cNvSpPr/>
          <p:nvPr/>
        </p:nvSpPr>
        <p:spPr>
          <a:xfrm>
            <a:off x="2876294" y="3045113"/>
            <a:ext cx="128967" cy="12896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8" name="직선 연결선 37">
            <a:extLst>
              <a:ext uri="{FF2B5EF4-FFF2-40B4-BE49-F238E27FC236}">
                <a16:creationId xmlns:a16="http://schemas.microsoft.com/office/drawing/2014/main" id="{F2EA93C8-C0DB-4B58-B8A6-078FB031D6CD}"/>
              </a:ext>
            </a:extLst>
          </p:cNvPr>
          <p:cNvCxnSpPr>
            <a:cxnSpLocks/>
          </p:cNvCxnSpPr>
          <p:nvPr/>
        </p:nvCxnSpPr>
        <p:spPr>
          <a:xfrm flipH="1">
            <a:off x="2678889" y="3198953"/>
            <a:ext cx="60946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94604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3"/>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4"/>
                <a:stretch>
                  <a:fillRect/>
                </a:stretch>
              </a:blipFill>
            </p:spPr>
            <p:txBody>
              <a:bodyPr/>
              <a:lstStyle/>
              <a:p>
                <a:r>
                  <a:rPr lang="ko-KR" altLang="en-US">
                    <a:noFill/>
                  </a:rPr>
                  <a:t> </a:t>
                </a:r>
              </a:p>
            </p:txBody>
          </p:sp>
        </mc:Fallback>
      </mc:AlternateContent>
      <p:pic>
        <p:nvPicPr>
          <p:cNvPr id="43010" name="Picture 2">
            <a:extLst>
              <a:ext uri="{FF2B5EF4-FFF2-40B4-BE49-F238E27FC236}">
                <a16:creationId xmlns:a16="http://schemas.microsoft.com/office/drawing/2014/main" id="{790DBCF7-8C6D-4851-BD69-C6B89CA20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094" y="3253773"/>
            <a:ext cx="4350158" cy="30133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3773"/>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1,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1</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3773"/>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𝑖𝑓</m:t>
                      </m:r>
                      <m:r>
                        <a:rPr lang="en-US" altLang="ko-KR" sz="2400" i="1">
                          <a:solidFill>
                            <a:schemeClr val="tx1"/>
                          </a:solidFill>
                          <a:latin typeface="Cambria Math" panose="02040503050406030204" pitchFamily="18" charset="0"/>
                          <a:ea typeface="Cambria Math" panose="02040503050406030204" pitchFamily="18" charset="0"/>
                        </a:rPr>
                        <m:t> </m:t>
                      </m:r>
                      <m:r>
                        <a:rPr lang="en-US" altLang="ko-KR" sz="2400" i="1">
                          <a:solidFill>
                            <a:schemeClr val="tx1"/>
                          </a:solidFill>
                          <a:latin typeface="Cambria Math" panose="02040503050406030204" pitchFamily="18" charset="0"/>
                          <a:ea typeface="Cambria Math" panose="02040503050406030204" pitchFamily="18" charset="0"/>
                        </a:rPr>
                        <m:t>𝑦</m:t>
                      </m:r>
                      <m:r>
                        <a:rPr lang="en-US" altLang="ko-KR" sz="2400" i="1">
                          <a:solidFill>
                            <a:schemeClr val="tx1"/>
                          </a:solidFill>
                          <a:latin typeface="Cambria Math" panose="02040503050406030204" pitchFamily="18" charset="0"/>
                          <a:ea typeface="Cambria Math" panose="02040503050406030204" pitchFamily="18" charset="0"/>
                        </a:rPr>
                        <m:t>=1</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6D8C4AD1-A6AF-4102-BCF2-59D3163098C2}"/>
              </a:ext>
            </a:extLst>
          </p:cNvPr>
          <p:cNvSpPr/>
          <p:nvPr/>
        </p:nvSpPr>
        <p:spPr>
          <a:xfrm>
            <a:off x="962538" y="3420826"/>
            <a:ext cx="422031" cy="42203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A7AE01CF-0FD1-42F9-B3BE-7A347D6A9FC7}"/>
              </a:ext>
            </a:extLst>
          </p:cNvPr>
          <p:cNvCxnSpPr/>
          <p:nvPr/>
        </p:nvCxnSpPr>
        <p:spPr>
          <a:xfrm>
            <a:off x="773722" y="3059723"/>
            <a:ext cx="470266" cy="225083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18026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79BECEA4-9195-48C3-82A7-CCB9293B1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74" y="3603432"/>
            <a:ext cx="4350157" cy="3013390"/>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4"/>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3773"/>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0,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m:t>
                    </m:r>
                    <m: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1</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3773"/>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𝑖𝑓</m:t>
                      </m:r>
                      <m:r>
                        <a:rPr lang="en-US" altLang="ko-KR" sz="2400" i="1" smtClean="0">
                          <a:solidFill>
                            <a:schemeClr val="tx1"/>
                          </a:solidFill>
                          <a:latin typeface="Cambria Math" panose="02040503050406030204" pitchFamily="18" charset="0"/>
                          <a:ea typeface="Cambria Math" panose="02040503050406030204" pitchFamily="18" charset="0"/>
                        </a:rPr>
                        <m:t> </m:t>
                      </m:r>
                      <m:r>
                        <a:rPr lang="en-US" altLang="ko-KR" sz="2400" i="1" smtClean="0">
                          <a:solidFill>
                            <a:schemeClr val="tx1"/>
                          </a:solidFill>
                          <a:latin typeface="Cambria Math" panose="02040503050406030204" pitchFamily="18" charset="0"/>
                          <a:ea typeface="Cambria Math" panose="02040503050406030204" pitchFamily="18" charset="0"/>
                        </a:rPr>
                        <m:t>𝑦</m:t>
                      </m:r>
                      <m:r>
                        <a:rPr lang="en-US" altLang="ko-KR" sz="2400" i="1" smtClean="0">
                          <a:solidFill>
                            <a:schemeClr val="tx1"/>
                          </a:solidFill>
                          <a:latin typeface="Cambria Math" panose="02040503050406030204" pitchFamily="18" charset="0"/>
                          <a:ea typeface="Cambria Math" panose="02040503050406030204" pitchFamily="18" charset="0"/>
                        </a:rPr>
                        <m:t>=0</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10" name="타원 9">
            <a:extLst>
              <a:ext uri="{FF2B5EF4-FFF2-40B4-BE49-F238E27FC236}">
                <a16:creationId xmlns:a16="http://schemas.microsoft.com/office/drawing/2014/main" id="{6EB6A077-E30B-4ABC-AB46-C4276BD13FAD}"/>
              </a:ext>
            </a:extLst>
          </p:cNvPr>
          <p:cNvSpPr/>
          <p:nvPr/>
        </p:nvSpPr>
        <p:spPr>
          <a:xfrm>
            <a:off x="4246259" y="3878846"/>
            <a:ext cx="422031" cy="42203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2D6348B2-C5BD-4036-A924-218A44405599}"/>
              </a:ext>
            </a:extLst>
          </p:cNvPr>
          <p:cNvCxnSpPr>
            <a:cxnSpLocks/>
          </p:cNvCxnSpPr>
          <p:nvPr/>
        </p:nvCxnSpPr>
        <p:spPr>
          <a:xfrm flipH="1">
            <a:off x="4246259" y="3378346"/>
            <a:ext cx="779614" cy="222746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380515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199952" y="1150575"/>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326306" y="2558170"/>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326306" y="2558170"/>
                <a:ext cx="1864421" cy="461665"/>
              </a:xfrm>
              <a:prstGeom prst="rect">
                <a:avLst/>
              </a:prstGeom>
              <a:blipFill>
                <a:blip r:embed="rId3"/>
                <a:stretch>
                  <a:fillRect l="-5246" t="-13333" b="-2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4190727" y="2399568"/>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4190727" y="2399568"/>
                <a:ext cx="3207608" cy="778868"/>
              </a:xfrm>
              <a:prstGeom prst="rect">
                <a:avLst/>
              </a:prstGeom>
              <a:blipFill>
                <a:blip r:embed="rId4"/>
                <a:stretch>
                  <a:fillRect/>
                </a:stretch>
              </a:blipFill>
            </p:spPr>
            <p:txBody>
              <a:bodyPr/>
              <a:lstStyle/>
              <a:p>
                <a:r>
                  <a:rPr lang="ko-KR" altLang="en-US">
                    <a:noFill/>
                  </a:rPr>
                  <a:t> </a:t>
                </a:r>
              </a:p>
            </p:txBody>
          </p:sp>
        </mc:Fallback>
      </mc:AlternateContent>
      <p:sp>
        <p:nvSpPr>
          <p:cNvPr id="3" name="화살표: 아래쪽 2">
            <a:extLst>
              <a:ext uri="{FF2B5EF4-FFF2-40B4-BE49-F238E27FC236}">
                <a16:creationId xmlns:a16="http://schemas.microsoft.com/office/drawing/2014/main" id="{918DC9EF-E8E7-4C36-BD33-4119D1121E21}"/>
              </a:ext>
            </a:extLst>
          </p:cNvPr>
          <p:cNvSpPr/>
          <p:nvPr/>
        </p:nvSpPr>
        <p:spPr>
          <a:xfrm>
            <a:off x="4190727" y="3523694"/>
            <a:ext cx="1095077" cy="566854"/>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F1DD07-7808-44AC-A089-AC57AFD980C3}"/>
                  </a:ext>
                </a:extLst>
              </p:cNvPr>
              <p:cNvSpPr txBox="1"/>
              <p:nvPr/>
            </p:nvSpPr>
            <p:spPr>
              <a:xfrm>
                <a:off x="1380388" y="4459788"/>
                <a:ext cx="7161961" cy="584775"/>
              </a:xfrm>
              <a:prstGeom prst="rect">
                <a:avLst/>
              </a:prstGeom>
              <a:noFill/>
            </p:spPr>
            <p:txBody>
              <a:bodyPr wrap="none" rtlCol="0">
                <a:spAutoFit/>
              </a:bodyPr>
              <a:lstStyle/>
              <a:p>
                <a:r>
                  <a:rPr lang="en-US" altLang="ko-KR" sz="3200">
                    <a:solidFill>
                      <a:schemeClr val="tx1"/>
                    </a:solidFill>
                    <a:latin typeface="Consolas" panose="020B0609020204030204" pitchFamily="49" charset="0"/>
                  </a:rPr>
                  <a:t>L = -(</a:t>
                </a:r>
                <a14:m>
                  <m:oMath xmlns:m="http://schemas.openxmlformats.org/officeDocument/2006/math">
                    <m:r>
                      <m:rPr>
                        <m:sty m:val="p"/>
                      </m:rPr>
                      <a:rPr lang="en-US" altLang="ko-KR" sz="3200" b="0" i="0" smtClean="0">
                        <a:solidFill>
                          <a:schemeClr val="tx1"/>
                        </a:solidFill>
                        <a:latin typeface="Cambria Math" panose="02040503050406030204" pitchFamily="18" charset="0"/>
                        <a:ea typeface="Cambria Math" panose="02040503050406030204" pitchFamily="18" charset="0"/>
                      </a:rPr>
                      <m:t>y</m:t>
                    </m:r>
                    <m:r>
                      <a:rPr lang="en-US" altLang="ko-KR" sz="3200" b="0" i="0"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log</m:t>
                    </m:r>
                    <m:r>
                      <m:rPr>
                        <m:nor/>
                      </m:rPr>
                      <a:rPr lang="en-US" altLang="ko-KR" sz="320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𝑎</m:t>
                    </m:r>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+(1−</m:t>
                    </m:r>
                    <m:r>
                      <a:rPr lang="en-US" altLang="ko-KR" sz="3200" b="0" i="1" smtClean="0">
                        <a:solidFill>
                          <a:schemeClr val="tx1"/>
                        </a:solidFill>
                        <a:latin typeface="Cambria Math" panose="02040503050406030204" pitchFamily="18" charset="0"/>
                      </a:rPr>
                      <m:t>𝑦</m:t>
                    </m:r>
                    <m:r>
                      <a:rPr lang="en-US" altLang="ko-KR" sz="3200" b="0" i="0" smtClean="0">
                        <a:solidFill>
                          <a:schemeClr val="tx1"/>
                        </a:solidFill>
                        <a:latin typeface="Cambria Math" panose="02040503050406030204" pitchFamily="18" charset="0"/>
                      </a:rPr>
                      <m:t>) </m:t>
                    </m:r>
                    <m:r>
                      <m:rPr>
                        <m:sty m:val="p"/>
                      </m:rPr>
                      <a:rPr lang="en-US" altLang="ko-KR" sz="3200" b="0" i="0" smtClean="0">
                        <a:solidFill>
                          <a:schemeClr val="tx1"/>
                        </a:solidFill>
                        <a:latin typeface="Cambria Math" panose="02040503050406030204" pitchFamily="18" charset="0"/>
                      </a:rPr>
                      <m:t>log</m:t>
                    </m:r>
                    <m:r>
                      <a:rPr lang="en-US" altLang="ko-KR" sz="3200" b="0" i="0" smtClean="0">
                        <a:solidFill>
                          <a:schemeClr val="tx1"/>
                        </a:solidFill>
                        <a:latin typeface="Cambria Math" panose="02040503050406030204" pitchFamily="18" charset="0"/>
                      </a:rPr>
                      <m:t>(1−</m:t>
                    </m:r>
                    <m:r>
                      <m:rPr>
                        <m:sty m:val="p"/>
                      </m:rPr>
                      <a:rPr lang="en-US" altLang="ko-KR" sz="3200" b="0" i="0" smtClean="0">
                        <a:solidFill>
                          <a:schemeClr val="tx1"/>
                        </a:solidFill>
                        <a:latin typeface="Cambria Math" panose="02040503050406030204" pitchFamily="18" charset="0"/>
                      </a:rPr>
                      <m:t>a</m:t>
                    </m:r>
                    <m:r>
                      <a:rPr lang="en-US" altLang="ko-KR" sz="3200" b="0" i="0" smtClean="0">
                        <a:solidFill>
                          <a:schemeClr val="tx1"/>
                        </a:solidFill>
                        <a:latin typeface="Cambria Math" panose="02040503050406030204" pitchFamily="18" charset="0"/>
                      </a:rPr>
                      <m:t>))</m:t>
                    </m:r>
                  </m:oMath>
                </a14:m>
                <a:endParaRPr lang="ko-KR" altLang="en-US" sz="32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50F1DD07-7808-44AC-A089-AC57AFD980C3}"/>
                  </a:ext>
                </a:extLst>
              </p:cNvPr>
              <p:cNvSpPr txBox="1">
                <a:spLocks noRot="1" noChangeAspect="1" noMove="1" noResize="1" noEditPoints="1" noAdjustHandles="1" noChangeArrowheads="1" noChangeShapeType="1" noTextEdit="1"/>
              </p:cNvSpPr>
              <p:nvPr/>
            </p:nvSpPr>
            <p:spPr>
              <a:xfrm>
                <a:off x="1380388" y="4459788"/>
                <a:ext cx="7161961" cy="584775"/>
              </a:xfrm>
              <a:prstGeom prst="rect">
                <a:avLst/>
              </a:prstGeom>
              <a:blipFill>
                <a:blip r:embed="rId5"/>
                <a:stretch>
                  <a:fillRect l="-2128" t="-13542" b="-33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369315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10" name="타원 9">
            <a:extLst>
              <a:ext uri="{FF2B5EF4-FFF2-40B4-BE49-F238E27FC236}">
                <a16:creationId xmlns:a16="http://schemas.microsoft.com/office/drawing/2014/main" id="{DBA9BFFA-9B02-47C7-B0C7-F539D7423C8C}"/>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420EBB15-296C-48F9-B73F-10653E4C653C}"/>
              </a:ext>
            </a:extLst>
          </p:cNvPr>
          <p:cNvCxnSpPr>
            <a:endCxn id="10" idx="2"/>
          </p:cNvCxnSpPr>
          <p:nvPr/>
        </p:nvCxnSpPr>
        <p:spPr>
          <a:xfrm>
            <a:off x="1770432" y="2156504"/>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122AD72-4770-45B9-BE3E-11DFE36F51B9}"/>
              </a:ext>
            </a:extLst>
          </p:cNvPr>
          <p:cNvCxnSpPr>
            <a:cxnSpLocks/>
            <a:endCxn id="10"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747B463-DC30-4EDC-969C-B777DFC58F2E}"/>
              </a:ext>
            </a:extLst>
          </p:cNvPr>
          <p:cNvCxnSpPr>
            <a:cxnSpLocks/>
            <a:endCxn id="10" idx="3"/>
          </p:cNvCxnSpPr>
          <p:nvPr/>
        </p:nvCxnSpPr>
        <p:spPr>
          <a:xfrm flipV="1">
            <a:off x="1986022" y="2527104"/>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B6C13D-AF8B-42B1-A55C-907A95D0FCE2}"/>
              </a:ext>
            </a:extLst>
          </p:cNvPr>
          <p:cNvSpPr txBox="1"/>
          <p:nvPr/>
        </p:nvSpPr>
        <p:spPr>
          <a:xfrm>
            <a:off x="1731017" y="109340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16" name="TextBox 15">
            <a:extLst>
              <a:ext uri="{FF2B5EF4-FFF2-40B4-BE49-F238E27FC236}">
                <a16:creationId xmlns:a16="http://schemas.microsoft.com/office/drawing/2014/main" id="{0C5C59A3-426C-47F1-BCE5-AF1363CDABF4}"/>
              </a:ext>
            </a:extLst>
          </p:cNvPr>
          <p:cNvSpPr txBox="1"/>
          <p:nvPr/>
        </p:nvSpPr>
        <p:spPr>
          <a:xfrm>
            <a:off x="1383857" y="188701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17" name="TextBox 16">
            <a:extLst>
              <a:ext uri="{FF2B5EF4-FFF2-40B4-BE49-F238E27FC236}">
                <a16:creationId xmlns:a16="http://schemas.microsoft.com/office/drawing/2014/main" id="{02DD6C78-D28D-4485-ABDF-2C85316A8313}"/>
              </a:ext>
            </a:extLst>
          </p:cNvPr>
          <p:cNvSpPr txBox="1"/>
          <p:nvPr/>
        </p:nvSpPr>
        <p:spPr>
          <a:xfrm>
            <a:off x="1651486" y="269678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18" name="TextBox 17">
            <a:extLst>
              <a:ext uri="{FF2B5EF4-FFF2-40B4-BE49-F238E27FC236}">
                <a16:creationId xmlns:a16="http://schemas.microsoft.com/office/drawing/2014/main" id="{4A59A1B0-3738-4EC4-80FD-E0BB6E782098}"/>
              </a:ext>
            </a:extLst>
          </p:cNvPr>
          <p:cNvSpPr txBox="1"/>
          <p:nvPr/>
        </p:nvSpPr>
        <p:spPr>
          <a:xfrm>
            <a:off x="2422392" y="1800772"/>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787D4BE2-ED6E-445A-BBD4-FBC1834AA701}"/>
              </a:ext>
            </a:extLst>
          </p:cNvPr>
          <p:cNvSpPr txBox="1"/>
          <p:nvPr/>
        </p:nvSpPr>
        <p:spPr>
          <a:xfrm>
            <a:off x="2421269" y="2049831"/>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AE6D3702-D0B3-4E3B-A3C2-242B59823EFE}"/>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8F5961-F293-4285-9DB3-E1073C429C2A}"/>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22" name="타원 21">
            <a:extLst>
              <a:ext uri="{FF2B5EF4-FFF2-40B4-BE49-F238E27FC236}">
                <a16:creationId xmlns:a16="http://schemas.microsoft.com/office/drawing/2014/main" id="{CBA67049-F98B-46FE-A37F-EC108AEA3678}"/>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3" name="연결선: 꺾임 22">
            <a:extLst>
              <a:ext uri="{FF2B5EF4-FFF2-40B4-BE49-F238E27FC236}">
                <a16:creationId xmlns:a16="http://schemas.microsoft.com/office/drawing/2014/main" id="{66BAA396-EFCF-478C-9296-2006A5CFA032}"/>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2CB9E9-11F9-4199-BD09-A8FA9EFD73DC}"/>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8F2CB9E9-11F9-4199-BD09-A8FA9EFD73DC}"/>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25" name="직선 화살표 연결선 24">
            <a:extLst>
              <a:ext uri="{FF2B5EF4-FFF2-40B4-BE49-F238E27FC236}">
                <a16:creationId xmlns:a16="http://schemas.microsoft.com/office/drawing/2014/main" id="{76B9195D-2461-424C-8802-96BD0C59FE06}"/>
              </a:ext>
            </a:extLst>
          </p:cNvPr>
          <p:cNvCxnSpPr>
            <a:cxnSpLocks/>
            <a:stCxn id="22" idx="6"/>
            <a:endCxn id="24"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B59782-60DC-45AF-82C3-896F42C98ACD}"/>
              </a:ext>
            </a:extLst>
          </p:cNvPr>
          <p:cNvSpPr txBox="1"/>
          <p:nvPr/>
        </p:nvSpPr>
        <p:spPr>
          <a:xfrm>
            <a:off x="6809672" y="2680611"/>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27" name="타원 26">
            <a:extLst>
              <a:ext uri="{FF2B5EF4-FFF2-40B4-BE49-F238E27FC236}">
                <a16:creationId xmlns:a16="http://schemas.microsoft.com/office/drawing/2014/main" id="{9416FAF4-44FD-4686-BC08-7F7EE9CE2C6E}"/>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8D6430DE-D113-46C0-A77B-74CCBEA6D7BC}"/>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B20C628C-8A6C-4258-BA3D-37503B134539}"/>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원호 29">
            <a:extLst>
              <a:ext uri="{FF2B5EF4-FFF2-40B4-BE49-F238E27FC236}">
                <a16:creationId xmlns:a16="http://schemas.microsoft.com/office/drawing/2014/main" id="{986D3474-8431-4261-8DC5-01121FC80332}"/>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1" name="원호 30">
            <a:extLst>
              <a:ext uri="{FF2B5EF4-FFF2-40B4-BE49-F238E27FC236}">
                <a16:creationId xmlns:a16="http://schemas.microsoft.com/office/drawing/2014/main" id="{A5457878-7973-4928-82DC-A6D276EEA60C}"/>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32" name="직선 화살표 연결선 31">
            <a:extLst>
              <a:ext uri="{FF2B5EF4-FFF2-40B4-BE49-F238E27FC236}">
                <a16:creationId xmlns:a16="http://schemas.microsoft.com/office/drawing/2014/main" id="{2E1204B2-BE74-4C00-B931-18F160282387}"/>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ED5F5EF3-2FB3-4AFA-B324-4DAB140A6EA5}"/>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F1BD53-7367-4BF2-AC39-B8A94A5E71FF}"/>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35" name="직선 화살표 연결선 34">
            <a:extLst>
              <a:ext uri="{FF2B5EF4-FFF2-40B4-BE49-F238E27FC236}">
                <a16:creationId xmlns:a16="http://schemas.microsoft.com/office/drawing/2014/main" id="{C97E3735-82EE-41AC-8BC9-9196CFF06CBD}"/>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9FDEB8F-0757-4530-A41E-C19971427F8C}"/>
              </a:ext>
            </a:extLst>
          </p:cNvPr>
          <p:cNvSpPr txBox="1"/>
          <p:nvPr/>
        </p:nvSpPr>
        <p:spPr>
          <a:xfrm>
            <a:off x="4603152" y="2654712"/>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
        <p:nvSpPr>
          <p:cNvPr id="39" name="타원 38">
            <a:extLst>
              <a:ext uri="{FF2B5EF4-FFF2-40B4-BE49-F238E27FC236}">
                <a16:creationId xmlns:a16="http://schemas.microsoft.com/office/drawing/2014/main" id="{D053F728-C8F6-467C-98E0-F32BFA4F0A70}"/>
              </a:ext>
            </a:extLst>
          </p:cNvPr>
          <p:cNvSpPr/>
          <p:nvPr/>
        </p:nvSpPr>
        <p:spPr>
          <a:xfrm>
            <a:off x="2422392" y="444426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770432" y="496837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096412" y="425840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986022" y="533897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731017" y="39052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383857" y="469888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651486" y="550865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422392" y="461263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21269" y="486169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70606"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946394"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947534" y="456507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398644" y="473753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398644" y="4737538"/>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754136" y="496837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965E04E-C58B-446E-9BCB-DB45F2E7F953}"/>
              </a:ext>
            </a:extLst>
          </p:cNvPr>
          <p:cNvSpPr txBox="1"/>
          <p:nvPr/>
        </p:nvSpPr>
        <p:spPr>
          <a:xfrm>
            <a:off x="6809672" y="5492478"/>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55" name="타원 54">
            <a:extLst>
              <a:ext uri="{FF2B5EF4-FFF2-40B4-BE49-F238E27FC236}">
                <a16:creationId xmlns:a16="http://schemas.microsoft.com/office/drawing/2014/main" id="{8A4DC699-A801-443F-9DA8-98B5936B0D6A}"/>
              </a:ext>
            </a:extLst>
          </p:cNvPr>
          <p:cNvSpPr/>
          <p:nvPr/>
        </p:nvSpPr>
        <p:spPr>
          <a:xfrm>
            <a:off x="4787183" y="45699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325534"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595835"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071623"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450763"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531935" y="518250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531935" y="518250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527660" y="398002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517625" y="362015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991218" y="518250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991218" y="5182509"/>
                <a:ext cx="558166" cy="338554"/>
              </a:xfrm>
              <a:prstGeom prst="rect">
                <a:avLst/>
              </a:prstGeom>
              <a:blipFill>
                <a:blip r:embed="rId6"/>
                <a:stretch>
                  <a:fillRect t="-7143" r="-4396" b="-19643"/>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285023" y="518250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780158" y="470657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780158" y="4706577"/>
                <a:ext cx="874108" cy="500650"/>
              </a:xfrm>
              <a:prstGeom prst="rect">
                <a:avLst/>
              </a:prstGeom>
              <a:blipFill>
                <a:blip r:embed="rId7"/>
                <a:stretch>
                  <a:fillRect b="-122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998111" y="476271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998111" y="4762718"/>
                <a:ext cx="727635" cy="430887"/>
              </a:xfrm>
              <a:prstGeom prst="rect">
                <a:avLst/>
              </a:prstGeom>
              <a:blipFill>
                <a:blip r:embed="rId8"/>
                <a:stretch>
                  <a:fillRect r="-840" b="-422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483170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872266" y="229206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525106" y="30856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563641" y="299942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62518" y="324848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3"/>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4"/>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5"/>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7"/>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480388"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480388" cy="585225"/>
              </a:xfrm>
              <a:prstGeom prst="rect">
                <a:avLst/>
              </a:prstGeom>
              <a:blipFill>
                <a:blip r:embed="rId10"/>
                <a:stretch>
                  <a:fillRect/>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59AE4400-A4C1-4B94-AFDD-8A0EA7674775}"/>
              </a:ext>
            </a:extLst>
          </p:cNvPr>
          <p:cNvSpPr txBox="1"/>
          <p:nvPr/>
        </p:nvSpPr>
        <p:spPr>
          <a:xfrm>
            <a:off x="1357952" y="1047099"/>
            <a:ext cx="3174267"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하나인 경우 </a:t>
            </a:r>
            <a:r>
              <a:rPr lang="en-US" altLang="ko-KR" sz="2000">
                <a:solidFill>
                  <a:schemeClr val="tx1"/>
                </a:solidFill>
                <a:latin typeface="고도 M" panose="02000503000000020004" pitchFamily="2" charset="-127"/>
                <a:ea typeface="고도 M" panose="02000503000000020004" pitchFamily="2" charset="-127"/>
              </a:rPr>
              <a:t>=&gt; x 1</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pPr algn="l"/>
            <a:r>
              <a:rPr lang="en-US" altLang="ko-KR" sz="2000">
                <a:solidFill>
                  <a:schemeClr val="tx1"/>
                </a:solidFill>
                <a:latin typeface="고도 M" panose="02000503000000020004" pitchFamily="2" charset="-127"/>
                <a:ea typeface="고도 M" panose="02000503000000020004" pitchFamily="2" charset="-127"/>
              </a:rPr>
              <a:t>z = wx + b</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96483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algn="ctr" fontAlgn="auto" latinLnBrk="0">
              <a:spcBef>
                <a:spcPts val="0"/>
              </a:spcBef>
              <a:spcAft>
                <a:spcPts val="0"/>
              </a:spcAft>
              <a:defRPr/>
            </a:pPr>
            <a:endParaRPr kumimoji="0" lang="ko-KR" altLang="en-US" sz="1800" kern="0">
              <a:solidFill>
                <a:sysClr val="window" lastClr="FFFFFF"/>
              </a:solidFill>
              <a:latin typeface="맑은 고딕"/>
              <a:ea typeface="맑은 고딕"/>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인공지능과 머신러닝</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딥러닝의 기본 개념을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 이전 </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머신 러닝의 간략한 역사를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딥러닝을 왜 학습해야 하는지 이해한다</a:t>
            </a:r>
            <a:r>
              <a:rPr kumimoji="0" lang="en-US" altLang="ko-KR" b="1" kern="0">
                <a:solidFill>
                  <a:sysClr val="windowText" lastClr="000000"/>
                </a:solidFill>
                <a:latin typeface="맑은 고딕"/>
                <a:ea typeface="맑은 고딕"/>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118995"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118995" cy="58528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44013" y="5173220"/>
                <a:ext cx="959237"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44013" y="5173220"/>
                <a:ext cx="959237" cy="585225"/>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011337"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1914333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B236F67-EFAB-44B2-9F69-A9B25F5F4D2C}"/>
                  </a:ext>
                </a:extLst>
              </p:cNvPr>
              <p:cNvSpPr txBox="1"/>
              <p:nvPr/>
            </p:nvSpPr>
            <p:spPr>
              <a:xfrm>
                <a:off x="1523780" y="2206999"/>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1</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6B236F67-EFAB-44B2-9F69-A9B25F5F4D2C}"/>
                  </a:ext>
                </a:extLst>
              </p:cNvPr>
              <p:cNvSpPr txBox="1">
                <a:spLocks noRot="1" noChangeAspect="1" noMove="1" noResize="1" noEditPoints="1" noAdjustHandles="1" noChangeArrowheads="1" noChangeShapeType="1" noTextEdit="1"/>
              </p:cNvSpPr>
              <p:nvPr/>
            </p:nvSpPr>
            <p:spPr>
              <a:xfrm>
                <a:off x="1523780" y="2206999"/>
                <a:ext cx="823116" cy="461665"/>
              </a:xfrm>
              <a:prstGeom prst="rect">
                <a:avLst/>
              </a:prstGeom>
              <a:blipFill>
                <a:blip r:embed="rId3"/>
                <a:stretch>
                  <a:fillRect b="-3947"/>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77386" y="309980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4"/>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6"/>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8"/>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553678" cy="63722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553678" cy="637226"/>
              </a:xfrm>
              <a:prstGeom prst="rect">
                <a:avLst/>
              </a:prstGeom>
              <a:blipFill>
                <a:blip r:embed="rId11"/>
                <a:stretch>
                  <a:fillRect/>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849772"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여러개인 경우 </a:t>
            </a:r>
            <a:r>
              <a:rPr lang="en-US" altLang="ko-KR" sz="2000">
                <a:solidFill>
                  <a:schemeClr val="tx1"/>
                </a:solidFill>
                <a:latin typeface="고도 M" panose="02000503000000020004" pitchFamily="2" charset="-127"/>
                <a:ea typeface="고도 M" panose="02000503000000020004" pitchFamily="2" charset="-127"/>
              </a:rPr>
              <a:t>=&gt; x n</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z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 + w</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A5A8B67-E5A7-4311-8835-E643BECCB524}"/>
                  </a:ext>
                </a:extLst>
              </p:cNvPr>
              <p:cNvSpPr txBox="1"/>
              <p:nvPr/>
            </p:nvSpPr>
            <p:spPr>
              <a:xfrm>
                <a:off x="1167263" y="3010025"/>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𝑛</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b="0" i="1" smtClean="0">
                              <a:solidFill>
                                <a:schemeClr val="tx1"/>
                              </a:solidFill>
                              <a:latin typeface="Cambria Math" panose="02040503050406030204" pitchFamily="18" charset="0"/>
                            </a:rPr>
                            <m:t>𝑛</m:t>
                          </m:r>
                        </m:sub>
                      </m:sSub>
                    </m:oMath>
                  </m:oMathPara>
                </a14:m>
                <a:endParaRPr lang="ko-KR" altLang="en-US" sz="24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9A5A8B67-E5A7-4311-8835-E643BECCB524}"/>
                  </a:ext>
                </a:extLst>
              </p:cNvPr>
              <p:cNvSpPr txBox="1">
                <a:spLocks noRot="1" noChangeAspect="1" noMove="1" noResize="1" noEditPoints="1" noAdjustHandles="1" noChangeArrowheads="1" noChangeShapeType="1" noTextEdit="1"/>
              </p:cNvSpPr>
              <p:nvPr/>
            </p:nvSpPr>
            <p:spPr>
              <a:xfrm>
                <a:off x="1167263" y="3010025"/>
                <a:ext cx="823116" cy="461665"/>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0AE03A74-D402-450D-9283-6F1A752C2E8D}"/>
              </a:ext>
            </a:extLst>
          </p:cNvPr>
          <p:cNvSpPr txBox="1"/>
          <p:nvPr/>
        </p:nvSpPr>
        <p:spPr>
          <a:xfrm>
            <a:off x="1681702" y="2608626"/>
            <a:ext cx="258404" cy="521233"/>
          </a:xfrm>
          <a:prstGeom prst="rect">
            <a:avLst/>
          </a:prstGeom>
          <a:noFill/>
        </p:spPr>
        <p:txBody>
          <a:bodyPr wrap="none" rtlCol="0">
            <a:spAutoFit/>
          </a:bodyPr>
          <a:lstStyle/>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cxnSp>
        <p:nvCxnSpPr>
          <p:cNvPr id="56" name="직선 화살표 연결선 55">
            <a:extLst>
              <a:ext uri="{FF2B5EF4-FFF2-40B4-BE49-F238E27FC236}">
                <a16:creationId xmlns:a16="http://schemas.microsoft.com/office/drawing/2014/main" id="{E22C8526-87D1-43E5-808C-6EC2861C0C6F}"/>
              </a:ext>
            </a:extLst>
          </p:cNvPr>
          <p:cNvCxnSpPr>
            <a:cxnSpLocks/>
          </p:cNvCxnSpPr>
          <p:nvPr/>
        </p:nvCxnSpPr>
        <p:spPr>
          <a:xfrm>
            <a:off x="2165519" y="2860977"/>
            <a:ext cx="462611" cy="22549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616D860-3E06-494F-8542-F17AF1A1C82C}"/>
              </a:ext>
            </a:extLst>
          </p:cNvPr>
          <p:cNvCxnSpPr>
            <a:cxnSpLocks/>
          </p:cNvCxnSpPr>
          <p:nvPr/>
        </p:nvCxnSpPr>
        <p:spPr>
          <a:xfrm>
            <a:off x="2070784" y="3079373"/>
            <a:ext cx="498725" cy="1264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1058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601883" cy="637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𝑤</m:t>
                              </m:r>
                            </m:e>
                            <m:sub>
                              <m:r>
                                <a:rPr lang="en-US" altLang="ko-KR" sz="2000" i="1">
                                  <a:solidFill>
                                    <a:schemeClr val="tx1"/>
                                  </a:solidFill>
                                  <a:latin typeface="Cambria Math" panose="02040503050406030204" pitchFamily="18" charset="0"/>
                                </a:rPr>
                                <m:t>𝑖</m:t>
                              </m:r>
                            </m:sub>
                          </m:sSub>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e>
                      </m:d>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𝑥</m:t>
                          </m:r>
                        </m:e>
                        <m:sub>
                          <m:r>
                            <a:rPr lang="en-US" altLang="ko-KR" sz="2000" i="1">
                              <a:solidFill>
                                <a:schemeClr val="tx1"/>
                              </a:solidFill>
                              <a:latin typeface="Cambria Math" panose="02040503050406030204" pitchFamily="18" charset="0"/>
                            </a:rPr>
                            <m:t>𝑖</m:t>
                          </m:r>
                        </m:sub>
                      </m:sSub>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601883" cy="637226"/>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130302" y="5207372"/>
                <a:ext cx="1048813" cy="591124"/>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𝑧</m:t>
                        </m:r>
                      </m:num>
                      <m:den>
                        <m:r>
                          <a:rPr lang="en-US" altLang="ko-KR" sz="240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den>
                    </m:f>
                    <m:r>
                      <a:rPr lang="en-US" altLang="ko-KR" sz="2400" b="0" i="0" smtClean="0">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𝑖</m:t>
                        </m:r>
                      </m:sub>
                    </m:sSub>
                  </m:oMath>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130302" y="5207372"/>
                <a:ext cx="1048813" cy="59112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203698"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203698"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5001723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113514701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𝑤</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e>
                                </m:d>
                                <m:r>
                                  <a:rPr lang="en-US" altLang="ko-KR" b="0" i="1" smtClean="0">
                                    <a:latin typeface="Cambria Math" panose="02040503050406030204" pitchFamily="18" charset="0"/>
                                  </a:rPr>
                                  <m:t>𝑥</m:t>
                                </m:r>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𝑤</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r>
                                      <a:rPr lang="en-US" altLang="ko-KR" b="0" i="1" smtClean="0">
                                        <a:latin typeface="Cambria Math" panose="02040503050406030204" pitchFamily="18" charset="0"/>
                                      </a:rPr>
                                      <m:t>𝑎</m:t>
                                    </m:r>
                                  </m:e>
                                </m:d>
                                <m:sSub>
                                  <m:sSubPr>
                                    <m:ctrlPr>
                                      <a:rPr lang="en-US" altLang="ko-KR" sz="180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𝑥</m:t>
                                    </m:r>
                                  </m:e>
                                  <m:sub>
                                    <m:r>
                                      <a:rPr lang="en-US" altLang="ko-KR" sz="1800" i="1">
                                        <a:solidFill>
                                          <a:schemeClr val="tx1"/>
                                        </a:solidFill>
                                        <a:latin typeface="Cambria Math" panose="02040503050406030204" pitchFamily="18" charset="0"/>
                                      </a:rPr>
                                      <m:t>𝑖</m:t>
                                    </m:r>
                                  </m:sub>
                                </m:sSub>
                              </m:oMath>
                            </m:oMathPara>
                          </a14:m>
                          <a:endParaRPr lang="ko-KR" altLang="en-US"/>
                        </a:p>
                      </a:txBody>
                      <a:tcPr anchor="ct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e>
                                </m:d>
                                <m:r>
                                  <a:rPr lang="en-US" altLang="ko-KR" b="0" i="0" smtClean="0">
                                    <a:latin typeface="Cambria Math" panose="02040503050406030204" pitchFamily="18" charset="0"/>
                                  </a:rPr>
                                  <m:t>1</m:t>
                                </m:r>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r>
                                      <a:rPr lang="en-US" altLang="ko-KR" b="0" i="1" smtClean="0">
                                        <a:latin typeface="Cambria Math" panose="02040503050406030204" pitchFamily="18" charset="0"/>
                                      </a:rPr>
                                      <m:t>𝑎</m:t>
                                    </m:r>
                                  </m:e>
                                </m:d>
                                <m:r>
                                  <a:rPr lang="en-US" altLang="ko-KR" b="0" i="0" smtClean="0">
                                    <a:latin typeface="Cambria Math" panose="02040503050406030204" pitchFamily="18" charset="0"/>
                                  </a:rPr>
                                  <m:t>1</m:t>
                                </m:r>
                              </m:oMath>
                            </m:oMathPara>
                          </a14:m>
                          <a:endParaRPr lang="ko-KR" altLang="en-US"/>
                        </a:p>
                      </a:txBody>
                      <a:tcPr anchor="ctr"/>
                    </a:tc>
                    <a:extLst>
                      <a:ext uri="{0D108BD9-81ED-4DB2-BD59-A6C34878D82A}">
                        <a16:rowId xmlns:a16="http://schemas.microsoft.com/office/drawing/2014/main" val="1435710015"/>
                      </a:ext>
                    </a:extLst>
                  </a:tr>
                </a:tbl>
              </a:graphicData>
            </a:graphic>
          </p:graphicFrame>
        </mc:Choice>
        <mc:Fallback xmlns="">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113514701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endParaRPr lang="ko-KR"/>
                        </a:p>
                      </a:txBody>
                      <a:tcPr anchor="ctr">
                        <a:blipFill>
                          <a:blip r:embed="rId3"/>
                          <a:stretch>
                            <a:fillRect l="-85193" t="-62573" r="-104868" b="-101170"/>
                          </a:stretch>
                        </a:blipFill>
                      </a:tcPr>
                    </a:tc>
                    <a:tc>
                      <a:txBody>
                        <a:bodyPr/>
                        <a:lstStyle/>
                        <a:p>
                          <a:endParaRPr lang="ko-KR"/>
                        </a:p>
                      </a:txBody>
                      <a:tcPr anchor="ctr">
                        <a:blipFill>
                          <a:blip r:embed="rId3"/>
                          <a:stretch>
                            <a:fillRect l="-177973" t="-62573" r="-780" b="-101170"/>
                          </a:stretch>
                        </a:blipFill>
                      </a:tcP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endParaRPr lang="ko-KR"/>
                        </a:p>
                      </a:txBody>
                      <a:tcPr anchor="ctr">
                        <a:blipFill>
                          <a:blip r:embed="rId3"/>
                          <a:stretch>
                            <a:fillRect l="-85193" t="-162573" r="-104868" b="-1170"/>
                          </a:stretch>
                        </a:blipFill>
                      </a:tcPr>
                    </a:tc>
                    <a:tc>
                      <a:txBody>
                        <a:bodyPr/>
                        <a:lstStyle/>
                        <a:p>
                          <a:endParaRPr lang="ko-KR"/>
                        </a:p>
                      </a:txBody>
                      <a:tcPr anchor="ctr">
                        <a:blipFill>
                          <a:blip r:embed="rId3"/>
                          <a:stretch>
                            <a:fillRect l="-177973" t="-162573" r="-780" b="-1170"/>
                          </a:stretch>
                        </a:blipFill>
                      </a:tcPr>
                    </a:tc>
                    <a:extLst>
                      <a:ext uri="{0D108BD9-81ED-4DB2-BD59-A6C34878D82A}">
                        <a16:rowId xmlns:a16="http://schemas.microsoft.com/office/drawing/2014/main" val="14357100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8495DC-2824-4262-A11A-3FE7E467596E}"/>
                  </a:ext>
                </a:extLst>
              </p:cNvPr>
              <p:cNvSpPr txBox="1"/>
              <p:nvPr/>
            </p:nvSpPr>
            <p:spPr>
              <a:xfrm>
                <a:off x="1338581" y="1762209"/>
                <a:ext cx="7763825" cy="1692771"/>
              </a:xfrm>
              <a:prstGeom prst="rect">
                <a:avLst/>
              </a:prstGeom>
              <a:noFill/>
            </p:spPr>
            <p:txBody>
              <a:bodyPr wrap="square" rtlCol="0">
                <a:spAutoFit/>
              </a:bodyPr>
              <a:lstStyle/>
              <a:p>
                <a:r>
                  <a:rPr lang="ko-KR" altLang="en-US" sz="2400">
                    <a:solidFill>
                      <a:schemeClr val="tx1"/>
                    </a:solidFill>
                    <a:latin typeface="고도 M" panose="02000503000000020004" pitchFamily="2" charset="-127"/>
                    <a:ea typeface="고도 M" panose="02000503000000020004" pitchFamily="2" charset="-127"/>
                  </a:rPr>
                  <a:t>제곱 오차의 미분과 로지스틱 손실 함수의 미분은 </a:t>
                </a:r>
                <a14:m>
                  <m:oMath xmlns:m="http://schemas.openxmlformats.org/officeDocument/2006/math">
                    <m:acc>
                      <m:accPr>
                        <m:chr m:val="̂"/>
                        <m:ctrlPr>
                          <a:rPr kumimoji="0" lang="en-US" altLang="ko-KR" sz="2400" i="1">
                            <a:solidFill>
                              <a:srgbClr val="000000"/>
                            </a:solidFill>
                            <a:latin typeface="Cambria Math" panose="02040503050406030204" pitchFamily="18" charset="0"/>
                          </a:rPr>
                        </m:ctrlPr>
                      </m:accPr>
                      <m:e>
                        <m:r>
                          <a:rPr kumimoji="0" lang="en-US" altLang="ko-KR" sz="2400" i="1">
                            <a:solidFill>
                              <a:srgbClr val="000000"/>
                            </a:solidFill>
                            <a:latin typeface="Cambria Math" panose="02040503050406030204" pitchFamily="18" charset="0"/>
                          </a:rPr>
                          <m:t>𝑦</m:t>
                        </m:r>
                      </m:e>
                    </m:acc>
                  </m:oMath>
                </a14:m>
                <a:r>
                  <a:rPr lang="ko-KR" altLang="en-US" sz="32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 </a:t>
                </a:r>
                <a:r>
                  <a:rPr lang="en-US" altLang="ko-KR" sz="2400">
                    <a:solidFill>
                      <a:schemeClr val="tx1"/>
                    </a:solidFill>
                    <a:latin typeface="Cambria Math" panose="02040503050406030204" pitchFamily="18" charset="0"/>
                    <a:ea typeface="Cambria Math" panose="02040503050406030204" pitchFamily="18" charset="0"/>
                  </a:rPr>
                  <a:t>a</a:t>
                </a:r>
                <a:r>
                  <a:rPr lang="ko-KR" altLang="en-US" sz="2400">
                    <a:solidFill>
                      <a:schemeClr val="tx1"/>
                    </a:solidFill>
                    <a:latin typeface="고도 M" panose="02000503000000020004" pitchFamily="2" charset="-127"/>
                    <a:ea typeface="고도 M" panose="02000503000000020004" pitchFamily="2" charset="-127"/>
                  </a:rPr>
                  <a:t>로</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바뀌었을 뿐 동일 하다</a:t>
                </a:r>
                <a:r>
                  <a:rPr lang="en-US" altLang="ko-KR" sz="2400">
                    <a:solidFill>
                      <a:schemeClr val="tx1"/>
                    </a:solidFill>
                    <a:latin typeface="고도 M" panose="02000503000000020004" pitchFamily="2" charset="-127"/>
                    <a:ea typeface="고도 M" panose="02000503000000020004" pitchFamily="2" charset="-127"/>
                  </a:rPr>
                  <a:t>. </a:t>
                </a:r>
              </a:p>
              <a:p>
                <a:r>
                  <a:rPr lang="ko-KR" altLang="en-US" sz="2400">
                    <a:solidFill>
                      <a:schemeClr val="tx1"/>
                    </a:solidFill>
                    <a:latin typeface="고도 M" panose="02000503000000020004" pitchFamily="2" charset="-127"/>
                    <a:ea typeface="고도 M" panose="02000503000000020004" pitchFamily="2" charset="-127"/>
                  </a:rPr>
                  <a:t>따라서 선형함수의 결과 값을 </a:t>
                </a:r>
                <a:r>
                  <a:rPr lang="en-US" altLang="ko-KR" sz="2400">
                    <a:solidFill>
                      <a:schemeClr val="tx1"/>
                    </a:solidFill>
                    <a:latin typeface="고도 M" panose="02000503000000020004" pitchFamily="2" charset="-127"/>
                    <a:ea typeface="고도 M" panose="02000503000000020004" pitchFamily="2" charset="-127"/>
                  </a:rPr>
                  <a:t>activation </a:t>
                </a:r>
                <a:r>
                  <a:rPr lang="ko-KR" altLang="en-US" sz="2400">
                    <a:solidFill>
                      <a:schemeClr val="tx1"/>
                    </a:solidFill>
                    <a:latin typeface="고도 M" panose="02000503000000020004" pitchFamily="2" charset="-127"/>
                    <a:ea typeface="고도 M" panose="02000503000000020004" pitchFamily="2" charset="-127"/>
                  </a:rPr>
                  <a:t>함수인 시그모이드를  적용한 값이 </a:t>
                </a:r>
                <a:r>
                  <a:rPr lang="en-US" altLang="ko-KR" sz="2400">
                    <a:solidFill>
                      <a:schemeClr val="tx1"/>
                    </a:solidFill>
                    <a:latin typeface="고도 M" panose="02000503000000020004" pitchFamily="2" charset="-127"/>
                    <a:ea typeface="고도 M" panose="02000503000000020004" pitchFamily="2" charset="-127"/>
                  </a:rPr>
                  <a:t>a </a:t>
                </a:r>
                <a:r>
                  <a:rPr lang="ko-KR" altLang="en-US" sz="2400">
                    <a:solidFill>
                      <a:schemeClr val="tx1"/>
                    </a:solidFill>
                    <a:latin typeface="고도 M" panose="02000503000000020004" pitchFamily="2" charset="-127"/>
                    <a:ea typeface="고도 M" panose="02000503000000020004" pitchFamily="2" charset="-127"/>
                  </a:rPr>
                  <a:t>이다</a:t>
                </a:r>
                <a:r>
                  <a:rPr lang="en-US" altLang="ko-KR" sz="2400">
                    <a:solidFill>
                      <a:schemeClr val="tx1"/>
                    </a:solidFill>
                    <a:latin typeface="고도 M" panose="02000503000000020004" pitchFamily="2" charset="-127"/>
                    <a:ea typeface="고도 M" panose="02000503000000020004" pitchFamily="2" charset="-127"/>
                  </a:rPr>
                  <a:t>.</a:t>
                </a:r>
              </a:p>
            </p:txBody>
          </p:sp>
        </mc:Choice>
        <mc:Fallback xmlns="">
          <p:sp>
            <p:nvSpPr>
              <p:cNvPr id="7" name="TextBox 6">
                <a:extLst>
                  <a:ext uri="{FF2B5EF4-FFF2-40B4-BE49-F238E27FC236}">
                    <a16:creationId xmlns:a16="http://schemas.microsoft.com/office/drawing/2014/main" id="{D88495DC-2824-4262-A11A-3FE7E467596E}"/>
                  </a:ext>
                </a:extLst>
              </p:cNvPr>
              <p:cNvSpPr txBox="1">
                <a:spLocks noRot="1" noChangeAspect="1" noMove="1" noResize="1" noEditPoints="1" noAdjustHandles="1" noChangeArrowheads="1" noChangeShapeType="1" noTextEdit="1"/>
              </p:cNvSpPr>
              <p:nvPr/>
            </p:nvSpPr>
            <p:spPr>
              <a:xfrm>
                <a:off x="1338581" y="1762209"/>
                <a:ext cx="7763825" cy="1692771"/>
              </a:xfrm>
              <a:prstGeom prst="rect">
                <a:avLst/>
              </a:prstGeom>
              <a:blipFill>
                <a:blip r:embed="rId4"/>
                <a:stretch>
                  <a:fillRect l="-1257" b="-7194"/>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EAC7630A-9590-4248-B4BC-88B51D0BC983}"/>
              </a:ext>
            </a:extLst>
          </p:cNvPr>
          <p:cNvSpPr txBox="1"/>
          <p:nvPr/>
        </p:nvSpPr>
        <p:spPr>
          <a:xfrm>
            <a:off x="219807" y="765963"/>
            <a:ext cx="458010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w - (</a:t>
            </a:r>
            <a:r>
              <a:rPr lang="ko-KR" altLang="en-US" sz="2400">
                <a:solidFill>
                  <a:schemeClr val="tx1"/>
                </a:solidFill>
                <a:latin typeface="Consolas" panose="020B0609020204030204" pitchFamily="49" charset="0"/>
              </a:rPr>
              <a:t>예측값 </a:t>
            </a:r>
            <a:r>
              <a:rPr lang="en-US" altLang="ko-KR" sz="2400">
                <a:solidFill>
                  <a:schemeClr val="tx1"/>
                </a:solidFill>
                <a:latin typeface="Consolas" panose="020B0609020204030204" pitchFamily="49" charset="0"/>
              </a:rPr>
              <a:t>- </a:t>
            </a:r>
            <a:r>
              <a:rPr lang="ko-KR" altLang="en-US" sz="2400">
                <a:solidFill>
                  <a:schemeClr val="tx1"/>
                </a:solidFill>
                <a:latin typeface="Consolas" panose="020B0609020204030204" pitchFamily="49" charset="0"/>
              </a:rPr>
              <a:t>실제값</a:t>
            </a:r>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24FF0701-8DD2-4384-B9CB-895225A6D969}"/>
              </a:ext>
            </a:extLst>
          </p:cNvPr>
          <p:cNvSpPr txBox="1"/>
          <p:nvPr/>
        </p:nvSpPr>
        <p:spPr>
          <a:xfrm>
            <a:off x="219807" y="1161054"/>
            <a:ext cx="424026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 = b - (</a:t>
            </a:r>
            <a:r>
              <a:rPr lang="ko-KR" altLang="en-US" sz="2400">
                <a:solidFill>
                  <a:schemeClr val="tx1"/>
                </a:solidFill>
                <a:latin typeface="Consolas" panose="020B0609020204030204" pitchFamily="49" charset="0"/>
              </a:rPr>
              <a:t>예측값 </a:t>
            </a:r>
            <a:r>
              <a:rPr lang="en-US" altLang="ko-KR" sz="2400">
                <a:solidFill>
                  <a:schemeClr val="tx1"/>
                </a:solidFill>
                <a:latin typeface="Consolas" panose="020B0609020204030204" pitchFamily="49" charset="0"/>
              </a:rPr>
              <a:t>- </a:t>
            </a:r>
            <a:r>
              <a:rPr lang="ko-KR" altLang="en-US" sz="2400">
                <a:solidFill>
                  <a:schemeClr val="tx1"/>
                </a:solidFill>
                <a:latin typeface="Consolas" panose="020B0609020204030204" pitchFamily="49" charset="0"/>
              </a:rPr>
              <a:t>실제값</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D4993BB8-EF26-4753-B57E-0AB2D52042BE}"/>
              </a:ext>
            </a:extLst>
          </p:cNvPr>
          <p:cNvSpPr txBox="1"/>
          <p:nvPr/>
        </p:nvSpPr>
        <p:spPr>
          <a:xfrm>
            <a:off x="5380892" y="693046"/>
            <a:ext cx="441018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w0 -= (</a:t>
            </a:r>
            <a:r>
              <a:rPr lang="ko-KR" altLang="en-US" sz="2400">
                <a:solidFill>
                  <a:schemeClr val="tx1"/>
                </a:solidFill>
                <a:latin typeface="Consolas" panose="020B0609020204030204" pitchFamily="49" charset="0"/>
              </a:rPr>
              <a:t>예측값 </a:t>
            </a:r>
            <a:r>
              <a:rPr lang="en-US" altLang="ko-KR" sz="2400">
                <a:solidFill>
                  <a:schemeClr val="tx1"/>
                </a:solidFill>
                <a:latin typeface="Consolas" panose="020B0609020204030204" pitchFamily="49" charset="0"/>
              </a:rPr>
              <a:t>- </a:t>
            </a:r>
            <a:r>
              <a:rPr lang="ko-KR" altLang="en-US" sz="2400">
                <a:solidFill>
                  <a:schemeClr val="tx1"/>
                </a:solidFill>
                <a:latin typeface="Consolas" panose="020B0609020204030204" pitchFamily="49" charset="0"/>
              </a:rPr>
              <a:t>실제값</a:t>
            </a:r>
            <a:r>
              <a:rPr lang="en-US" altLang="ko-KR" sz="2400">
                <a:solidFill>
                  <a:schemeClr val="tx1"/>
                </a:solidFill>
                <a:latin typeface="Consolas" panose="020B0609020204030204" pitchFamily="49" charset="0"/>
              </a:rPr>
              <a:t>)*x0</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5DC341B8-FC09-4DF7-99F7-06BD6DBED293}"/>
              </a:ext>
            </a:extLst>
          </p:cNvPr>
          <p:cNvSpPr txBox="1"/>
          <p:nvPr/>
        </p:nvSpPr>
        <p:spPr>
          <a:xfrm>
            <a:off x="5380892" y="1122667"/>
            <a:ext cx="441018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w1 -= (</a:t>
            </a:r>
            <a:r>
              <a:rPr lang="ko-KR" altLang="en-US" sz="2400">
                <a:solidFill>
                  <a:schemeClr val="tx1"/>
                </a:solidFill>
                <a:latin typeface="Consolas" panose="020B0609020204030204" pitchFamily="49" charset="0"/>
              </a:rPr>
              <a:t>예측값 </a:t>
            </a:r>
            <a:r>
              <a:rPr lang="en-US" altLang="ko-KR" sz="2400">
                <a:solidFill>
                  <a:schemeClr val="tx1"/>
                </a:solidFill>
                <a:latin typeface="Consolas" panose="020B0609020204030204" pitchFamily="49" charset="0"/>
              </a:rPr>
              <a:t>- </a:t>
            </a:r>
            <a:r>
              <a:rPr lang="ko-KR" altLang="en-US" sz="2400">
                <a:solidFill>
                  <a:schemeClr val="tx1"/>
                </a:solidFill>
                <a:latin typeface="Consolas" panose="020B0609020204030204" pitchFamily="49" charset="0"/>
              </a:rPr>
              <a:t>실제값</a:t>
            </a:r>
            <a:r>
              <a:rPr lang="en-US" altLang="ko-KR" sz="2400">
                <a:solidFill>
                  <a:schemeClr val="tx1"/>
                </a:solidFill>
                <a:latin typeface="Consolas" panose="020B0609020204030204" pitchFamily="49" charset="0"/>
              </a:rPr>
              <a:t>)*x1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9610705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2.1 MSE(Mean Squared Error)</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2.2 SGD (Stochastic Gradient Descent)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역전파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선형회귀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시그모이드 함수</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딥러닝을 위한 수학</a:t>
            </a:r>
          </a:p>
        </p:txBody>
      </p:sp>
    </p:spTree>
    <p:extLst>
      <p:ext uri="{BB962C8B-B14F-4D97-AF65-F5344CB8AC3E}">
        <p14:creationId xmlns:p14="http://schemas.microsoft.com/office/powerpoint/2010/main" val="28558820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 name="TextBox 1">
            <a:extLst>
              <a:ext uri="{FF2B5EF4-FFF2-40B4-BE49-F238E27FC236}">
                <a16:creationId xmlns:a16="http://schemas.microsoft.com/office/drawing/2014/main" id="{123103FB-F47A-4E06-84EE-4F196F28E678}"/>
              </a:ext>
            </a:extLst>
          </p:cNvPr>
          <p:cNvSpPr txBox="1"/>
          <p:nvPr/>
        </p:nvSpPr>
        <p:spPr>
          <a:xfrm>
            <a:off x="884664" y="976680"/>
            <a:ext cx="6986208" cy="461665"/>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분류용 데이터셋을 준비</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위스콘신 유방암 데이터 세트</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graphicFrame>
        <p:nvGraphicFramePr>
          <p:cNvPr id="6" name="표 7">
            <a:extLst>
              <a:ext uri="{FF2B5EF4-FFF2-40B4-BE49-F238E27FC236}">
                <a16:creationId xmlns:a16="http://schemas.microsoft.com/office/drawing/2014/main" id="{4AB3486D-C4DA-4BB8-AD54-A22070744F04}"/>
              </a:ext>
            </a:extLst>
          </p:cNvPr>
          <p:cNvGraphicFramePr>
            <a:graphicFrameLocks noGrp="1"/>
          </p:cNvGraphicFramePr>
          <p:nvPr>
            <p:extLst>
              <p:ext uri="{D42A27DB-BD31-4B8C-83A1-F6EECF244321}">
                <p14:modId xmlns:p14="http://schemas.microsoft.com/office/powerpoint/2010/main" val="1525024712"/>
              </p:ext>
            </p:extLst>
          </p:nvPr>
        </p:nvGraphicFramePr>
        <p:xfrm>
          <a:off x="1143152" y="1837326"/>
          <a:ext cx="8154684" cy="1112520"/>
        </p:xfrm>
        <a:graphic>
          <a:graphicData uri="http://schemas.openxmlformats.org/drawingml/2006/table">
            <a:tbl>
              <a:tblPr firstRow="1" bandRow="1">
                <a:tableStyleId>{5C22544A-7EE6-4342-B048-85BDC9FD1C3A}</a:tableStyleId>
              </a:tblPr>
              <a:tblGrid>
                <a:gridCol w="2718228">
                  <a:extLst>
                    <a:ext uri="{9D8B030D-6E8A-4147-A177-3AD203B41FA5}">
                      <a16:colId xmlns:a16="http://schemas.microsoft.com/office/drawing/2014/main" val="150969511"/>
                    </a:ext>
                  </a:extLst>
                </a:gridCol>
                <a:gridCol w="2718228">
                  <a:extLst>
                    <a:ext uri="{9D8B030D-6E8A-4147-A177-3AD203B41FA5}">
                      <a16:colId xmlns:a16="http://schemas.microsoft.com/office/drawing/2014/main" val="1038492995"/>
                    </a:ext>
                  </a:extLst>
                </a:gridCol>
                <a:gridCol w="2718228">
                  <a:extLst>
                    <a:ext uri="{9D8B030D-6E8A-4147-A177-3AD203B41FA5}">
                      <a16:colId xmlns:a16="http://schemas.microsoft.com/office/drawing/2014/main" val="3716907710"/>
                    </a:ext>
                  </a:extLst>
                </a:gridCol>
              </a:tblGrid>
              <a:tr h="370840">
                <a:tc>
                  <a:txBody>
                    <a:bodyPr/>
                    <a:lstStyle/>
                    <a:p>
                      <a:pPr algn="ctr" latinLnBrk="1"/>
                      <a:endParaRPr lang="ko-KR" altLang="en-US">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의학</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이진 분류</a:t>
                      </a:r>
                    </a:p>
                  </a:txBody>
                  <a:tcPr anchor="ctr"/>
                </a:tc>
                <a:extLst>
                  <a:ext uri="{0D108BD9-81ED-4DB2-BD59-A6C34878D82A}">
                    <a16:rowId xmlns:a16="http://schemas.microsoft.com/office/drawing/2014/main" val="1600809493"/>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좋음</a:t>
                      </a:r>
                      <a:endParaRPr lang="en-US" altLang="ko-KR">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양성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0</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2903578336"/>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나쁨</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악성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1</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3632021845"/>
                  </a:ext>
                </a:extLst>
              </a:tr>
            </a:tbl>
          </a:graphicData>
        </a:graphic>
      </p:graphicFrame>
      <p:sp>
        <p:nvSpPr>
          <p:cNvPr id="9" name="직사각형 8">
            <a:extLst>
              <a:ext uri="{FF2B5EF4-FFF2-40B4-BE49-F238E27FC236}">
                <a16:creationId xmlns:a16="http://schemas.microsoft.com/office/drawing/2014/main" id="{46FD6B5A-D5BE-4126-9C02-F502CCDB5641}"/>
              </a:ext>
            </a:extLst>
          </p:cNvPr>
          <p:cNvSpPr/>
          <p:nvPr/>
        </p:nvSpPr>
        <p:spPr>
          <a:xfrm>
            <a:off x="1241502" y="3822556"/>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09583" y="3364593"/>
            <a:ext cx="366997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사이킷런의 </a:t>
            </a:r>
            <a:r>
              <a:rPr lang="en-US" altLang="ko-KR" sz="1800">
                <a:solidFill>
                  <a:schemeClr val="tx1"/>
                </a:solidFill>
                <a:latin typeface="고도 M" panose="02000503000000020004" pitchFamily="2" charset="-127"/>
                <a:ea typeface="고도 M" panose="02000503000000020004" pitchFamily="2" charset="-127"/>
              </a:rPr>
              <a:t>datasets </a:t>
            </a:r>
            <a:r>
              <a:rPr lang="ko-KR" altLang="en-US" sz="1800">
                <a:solidFill>
                  <a:schemeClr val="tx1"/>
                </a:solidFill>
                <a:latin typeface="고도 M" panose="02000503000000020004" pitchFamily="2" charset="-127"/>
                <a:ea typeface="고도 M" panose="02000503000000020004" pitchFamily="2" charset="-127"/>
              </a:rPr>
              <a:t>에서 불러온다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61B147D0-4F3B-4D3E-AA92-F36455D6D8E9}"/>
              </a:ext>
            </a:extLst>
          </p:cNvPr>
          <p:cNvSpPr/>
          <p:nvPr/>
        </p:nvSpPr>
        <p:spPr>
          <a:xfrm>
            <a:off x="1241502" y="5355220"/>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0E8BC9D2-66BD-4756-A72C-A12BD6E46E11}"/>
              </a:ext>
            </a:extLst>
          </p:cNvPr>
          <p:cNvSpPr txBox="1"/>
          <p:nvPr/>
        </p:nvSpPr>
        <p:spPr>
          <a:xfrm>
            <a:off x="1195896" y="4996419"/>
            <a:ext cx="3501151"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target</a:t>
            </a:r>
            <a:r>
              <a:rPr lang="ko-KR" altLang="en-US" sz="1800">
                <a:solidFill>
                  <a:schemeClr val="tx1"/>
                </a:solidFill>
                <a:latin typeface="고도 M" panose="02000503000000020004" pitchFamily="2" charset="-127"/>
                <a:ea typeface="고도 M" panose="02000503000000020004" pitchFamily="2" charset="-127"/>
              </a:rPr>
              <a:t>의 크기를 알아본다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44830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9" name="직사각형 8">
            <a:extLst>
              <a:ext uri="{FF2B5EF4-FFF2-40B4-BE49-F238E27FC236}">
                <a16:creationId xmlns:a16="http://schemas.microsoft.com/office/drawing/2014/main" id="{46FD6B5A-D5BE-4126-9C02-F502CCDB5641}"/>
              </a:ext>
            </a:extLst>
          </p:cNvPr>
          <p:cNvSpPr/>
          <p:nvPr/>
        </p:nvSpPr>
        <p:spPr>
          <a:xfrm>
            <a:off x="1273421" y="1413893"/>
            <a:ext cx="8056334" cy="357020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cancer.data[:3]</a:t>
            </a:r>
          </a:p>
          <a:p>
            <a:r>
              <a:rPr lang="en-US" altLang="ko-KR" sz="1400">
                <a:solidFill>
                  <a:schemeClr val="tx1"/>
                </a:solidFill>
                <a:latin typeface="Consolas" panose="020B0609020204030204" pitchFamily="49" charset="0"/>
              </a:rPr>
              <a:t>array([[1.799e+01, 1.038e+01, 1.228e+02, 1.001e+03, 1.184e-01, 2.776e-01,</a:t>
            </a:r>
          </a:p>
          <a:p>
            <a:r>
              <a:rPr lang="en-US" altLang="ko-KR" sz="1400">
                <a:solidFill>
                  <a:schemeClr val="tx1"/>
                </a:solidFill>
                <a:latin typeface="Consolas" panose="020B0609020204030204" pitchFamily="49" charset="0"/>
              </a:rPr>
              <a:t>        3.001e-01, 1.471e-01, 2.419e-01, 7.871e-02, 1.095e+00, 9.053e-01,</a:t>
            </a:r>
          </a:p>
          <a:p>
            <a:r>
              <a:rPr lang="en-US" altLang="ko-KR" sz="1400">
                <a:solidFill>
                  <a:schemeClr val="tx1"/>
                </a:solidFill>
                <a:latin typeface="Consolas" panose="020B0609020204030204" pitchFamily="49" charset="0"/>
              </a:rPr>
              <a:t>        8.589e+00, 1.534e+02, 6.399e-03, 4.904e-02, 5.373e-02, 1.587e-02,</a:t>
            </a:r>
          </a:p>
          <a:p>
            <a:r>
              <a:rPr lang="en-US" altLang="ko-KR" sz="1400">
                <a:solidFill>
                  <a:schemeClr val="tx1"/>
                </a:solidFill>
                <a:latin typeface="Consolas" panose="020B0609020204030204" pitchFamily="49" charset="0"/>
              </a:rPr>
              <a:t>        3.003e-02, 6.193e-03, 2.538e+01, 1.733e+01, 1.846e+02, 2.019e+03,</a:t>
            </a:r>
          </a:p>
          <a:p>
            <a:r>
              <a:rPr lang="en-US" altLang="ko-KR" sz="1400">
                <a:solidFill>
                  <a:schemeClr val="tx1"/>
                </a:solidFill>
                <a:latin typeface="Consolas" panose="020B0609020204030204" pitchFamily="49" charset="0"/>
              </a:rPr>
              <a:t>        1.622e-01, 6.656e-01, 7.119e-01, 2.654e-01, 4.601e-01, 1.189e-01],</a:t>
            </a:r>
          </a:p>
          <a:p>
            <a:r>
              <a:rPr lang="en-US" altLang="ko-KR" sz="1400">
                <a:solidFill>
                  <a:schemeClr val="tx1"/>
                </a:solidFill>
                <a:latin typeface="Consolas" panose="020B0609020204030204" pitchFamily="49" charset="0"/>
              </a:rPr>
              <a:t>       [2.057e+01, 1.777e+01, 1.329e+02, 1.326e+03, 8.474e-02, 7.864e-02,</a:t>
            </a:r>
          </a:p>
          <a:p>
            <a:r>
              <a:rPr lang="en-US" altLang="ko-KR" sz="1400">
                <a:solidFill>
                  <a:schemeClr val="tx1"/>
                </a:solidFill>
                <a:latin typeface="Consolas" panose="020B0609020204030204" pitchFamily="49" charset="0"/>
              </a:rPr>
              <a:t>        8.690e-02, 7.017e-02, 1.812e-01, 5.667e-02, 5.435e-01, 7.339e-01,</a:t>
            </a:r>
          </a:p>
          <a:p>
            <a:r>
              <a:rPr lang="en-US" altLang="ko-KR" sz="1400">
                <a:solidFill>
                  <a:schemeClr val="tx1"/>
                </a:solidFill>
                <a:latin typeface="Consolas" panose="020B0609020204030204" pitchFamily="49" charset="0"/>
              </a:rPr>
              <a:t>        3.398e+00, 7.408e+01, 5.225e-03, 1.308e-02, 1.860e-02, 1.340e-02,</a:t>
            </a:r>
          </a:p>
          <a:p>
            <a:r>
              <a:rPr lang="en-US" altLang="ko-KR" sz="1400">
                <a:solidFill>
                  <a:schemeClr val="tx1"/>
                </a:solidFill>
                <a:latin typeface="Consolas" panose="020B0609020204030204" pitchFamily="49" charset="0"/>
              </a:rPr>
              <a:t>        1.389e-02, 3.532e-03, 2.499e+01, 2.341e+01, 1.588e+02, 1.956e+03,</a:t>
            </a:r>
          </a:p>
          <a:p>
            <a:r>
              <a:rPr lang="en-US" altLang="ko-KR" sz="1400">
                <a:solidFill>
                  <a:schemeClr val="tx1"/>
                </a:solidFill>
                <a:latin typeface="Consolas" panose="020B0609020204030204" pitchFamily="49" charset="0"/>
              </a:rPr>
              <a:t>        1.238e-01, 1.866e-01, 2.416e-01, 1.860e-01, 2.750e-01, 8.902e-02],</a:t>
            </a:r>
          </a:p>
          <a:p>
            <a:r>
              <a:rPr lang="en-US" altLang="ko-KR" sz="1400">
                <a:solidFill>
                  <a:schemeClr val="tx1"/>
                </a:solidFill>
                <a:latin typeface="Consolas" panose="020B0609020204030204" pitchFamily="49" charset="0"/>
              </a:rPr>
              <a:t>       [1.969e+01, 2.125e+01, 1.300e+02, 1.203e+03, 1.096e-01, 1.599e-01,</a:t>
            </a:r>
          </a:p>
          <a:p>
            <a:r>
              <a:rPr lang="en-US" altLang="ko-KR" sz="1400">
                <a:solidFill>
                  <a:schemeClr val="tx1"/>
                </a:solidFill>
                <a:latin typeface="Consolas" panose="020B0609020204030204" pitchFamily="49" charset="0"/>
              </a:rPr>
              <a:t>        1.974e-01, 1.279e-01, 2.069e-01, 5.999e-02, 7.456e-01, 7.869e-01,</a:t>
            </a:r>
          </a:p>
          <a:p>
            <a:r>
              <a:rPr lang="en-US" altLang="ko-KR" sz="1400">
                <a:solidFill>
                  <a:schemeClr val="tx1"/>
                </a:solidFill>
                <a:latin typeface="Consolas" panose="020B0609020204030204" pitchFamily="49" charset="0"/>
              </a:rPr>
              <a:t>        4.585e+00, 9.403e+01, 6.150e-03, 4.006e-02, 3.832e-02, 2.058e-02,</a:t>
            </a:r>
          </a:p>
          <a:p>
            <a:r>
              <a:rPr lang="en-US" altLang="ko-KR" sz="1400">
                <a:solidFill>
                  <a:schemeClr val="tx1"/>
                </a:solidFill>
                <a:latin typeface="Consolas" panose="020B0609020204030204" pitchFamily="49" charset="0"/>
              </a:rPr>
              <a:t>        2.250e-02, 4.571e-03, 2.357e+01, 2.553e+01, 1.525e+02, 1.709e+03,</a:t>
            </a:r>
          </a:p>
          <a:p>
            <a:r>
              <a:rPr lang="en-US" altLang="ko-KR" sz="1400">
                <a:solidFill>
                  <a:schemeClr val="tx1"/>
                </a:solidFill>
                <a:latin typeface="Consolas" panose="020B0609020204030204" pitchFamily="49" charset="0"/>
              </a:rPr>
              <a:t>        1.444e-01, 4.245e-01, 4.504e-01, 2.430e-01, 3.613e-01, 8.758e-02]])</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41502" y="955930"/>
            <a:ext cx="479650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cance</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569</a:t>
            </a:r>
            <a:r>
              <a:rPr lang="ko-KR" altLang="en-US" sz="1800">
                <a:solidFill>
                  <a:schemeClr val="tx1"/>
                </a:solidFill>
                <a:latin typeface="고도 M" panose="02000503000000020004" pitchFamily="2" charset="-127"/>
                <a:ea typeface="고도 M" panose="02000503000000020004" pitchFamily="2" charset="-127"/>
              </a:rPr>
              <a:t>개의 샘플과 </a:t>
            </a:r>
            <a:r>
              <a:rPr lang="en-US" altLang="ko-KR" sz="1800">
                <a:solidFill>
                  <a:schemeClr val="tx1"/>
                </a:solidFill>
                <a:latin typeface="고도 M" panose="02000503000000020004" pitchFamily="2" charset="-127"/>
                <a:ea typeface="고도 M" panose="02000503000000020004" pitchFamily="2" charset="-127"/>
              </a:rPr>
              <a:t>30</a:t>
            </a:r>
            <a:r>
              <a:rPr lang="ko-KR" altLang="en-US" sz="1800">
                <a:solidFill>
                  <a:schemeClr val="tx1"/>
                </a:solidFill>
                <a:latin typeface="고도 M" panose="02000503000000020004" pitchFamily="2" charset="-127"/>
                <a:ea typeface="고도 M" panose="02000503000000020004" pitchFamily="2" charset="-127"/>
              </a:rPr>
              <a:t>개의 특성이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81A735AB-6E44-4E69-88A0-0C5D7B3C790A}"/>
              </a:ext>
            </a:extLst>
          </p:cNvPr>
          <p:cNvSpPr/>
          <p:nvPr/>
        </p:nvSpPr>
        <p:spPr>
          <a:xfrm>
            <a:off x="2066693" y="1684063"/>
            <a:ext cx="6504878" cy="1081439"/>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8845929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31113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plt.boxplot(cancer.data)</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grpSp>
        <p:nvGrpSpPr>
          <p:cNvPr id="14" name="그룹 13">
            <a:extLst>
              <a:ext uri="{FF2B5EF4-FFF2-40B4-BE49-F238E27FC236}">
                <a16:creationId xmlns:a16="http://schemas.microsoft.com/office/drawing/2014/main" id="{691D88DA-B1DC-407F-9347-320C3A1897FE}"/>
              </a:ext>
            </a:extLst>
          </p:cNvPr>
          <p:cNvGrpSpPr/>
          <p:nvPr/>
        </p:nvGrpSpPr>
        <p:grpSpPr>
          <a:xfrm>
            <a:off x="7272923" y="3278841"/>
            <a:ext cx="511222" cy="3085170"/>
            <a:chOff x="7159083" y="2416098"/>
            <a:chExt cx="639336" cy="3858321"/>
          </a:xfrm>
        </p:grpSpPr>
        <p:sp>
          <p:nvSpPr>
            <p:cNvPr id="4" name="직사각형 3">
              <a:extLst>
                <a:ext uri="{FF2B5EF4-FFF2-40B4-BE49-F238E27FC236}">
                  <a16:creationId xmlns:a16="http://schemas.microsoft.com/office/drawing/2014/main" id="{2A2A130F-F68E-4C20-B6D7-6FC7BBAB82C3}"/>
                </a:ext>
              </a:extLst>
            </p:cNvPr>
            <p:cNvSpPr/>
            <p:nvPr/>
          </p:nvSpPr>
          <p:spPr>
            <a:xfrm>
              <a:off x="7159083" y="3553522"/>
              <a:ext cx="639336" cy="121176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A12387D-6A8F-4476-A42F-6BE81CD44BFD}"/>
                </a:ext>
              </a:extLst>
            </p:cNvPr>
            <p:cNvSpPr/>
            <p:nvPr/>
          </p:nvSpPr>
          <p:spPr>
            <a:xfrm>
              <a:off x="7159083" y="4765288"/>
              <a:ext cx="639336" cy="676507"/>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203431F6-4706-456E-9765-EA5DB6A4000C}"/>
                </a:ext>
              </a:extLst>
            </p:cNvPr>
            <p:cNvCxnSpPr/>
            <p:nvPr/>
          </p:nvCxnSpPr>
          <p:spPr>
            <a:xfrm>
              <a:off x="7478751" y="54417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F274546D-00C4-44D4-ACA4-5503A572BA39}"/>
                </a:ext>
              </a:extLst>
            </p:cNvPr>
            <p:cNvCxnSpPr/>
            <p:nvPr/>
          </p:nvCxnSpPr>
          <p:spPr>
            <a:xfrm>
              <a:off x="7285463" y="62744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79219F68-5DF9-4AF0-A338-11536F5A0086}"/>
                </a:ext>
              </a:extLst>
            </p:cNvPr>
            <p:cNvGrpSpPr/>
            <p:nvPr/>
          </p:nvGrpSpPr>
          <p:grpSpPr>
            <a:xfrm rot="10800000">
              <a:off x="7285462" y="2416098"/>
              <a:ext cx="364273" cy="1137424"/>
              <a:chOff x="7437863" y="5594195"/>
              <a:chExt cx="364273" cy="832624"/>
            </a:xfrm>
          </p:grpSpPr>
          <p:cxnSp>
            <p:nvCxnSpPr>
              <p:cNvPr id="16" name="직선 연결선 15">
                <a:extLst>
                  <a:ext uri="{FF2B5EF4-FFF2-40B4-BE49-F238E27FC236}">
                    <a16:creationId xmlns:a16="http://schemas.microsoft.com/office/drawing/2014/main" id="{6A0DAA85-ABA8-491C-BB71-85962D76B173}"/>
                  </a:ext>
                </a:extLst>
              </p:cNvPr>
              <p:cNvCxnSpPr/>
              <p:nvPr/>
            </p:nvCxnSpPr>
            <p:spPr>
              <a:xfrm>
                <a:off x="7631151" y="55941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177A6CFF-E5FD-4159-8F4F-94D78D6FF1A7}"/>
                  </a:ext>
                </a:extLst>
              </p:cNvPr>
              <p:cNvCxnSpPr/>
              <p:nvPr/>
            </p:nvCxnSpPr>
            <p:spPr>
              <a:xfrm>
                <a:off x="7437863" y="64268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8" name="직선 화살표 연결선 17">
            <a:extLst>
              <a:ext uri="{FF2B5EF4-FFF2-40B4-BE49-F238E27FC236}">
                <a16:creationId xmlns:a16="http://schemas.microsoft.com/office/drawing/2014/main" id="{1297E16F-FE5D-434E-8438-972E7B5BB53F}"/>
              </a:ext>
            </a:extLst>
          </p:cNvPr>
          <p:cNvCxnSpPr/>
          <p:nvPr/>
        </p:nvCxnSpPr>
        <p:spPr>
          <a:xfrm flipH="1">
            <a:off x="7528534" y="3479181"/>
            <a:ext cx="606749" cy="25441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912BBF8-03D3-4B33-82F4-4A7B969FB7CA}"/>
              </a:ext>
            </a:extLst>
          </p:cNvPr>
          <p:cNvCxnSpPr>
            <a:cxnSpLocks/>
          </p:cNvCxnSpPr>
          <p:nvPr/>
        </p:nvCxnSpPr>
        <p:spPr>
          <a:xfrm>
            <a:off x="7097354" y="5942605"/>
            <a:ext cx="431181" cy="17703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0BDC60-C846-4D07-A187-AFE41EEA1655}"/>
              </a:ext>
            </a:extLst>
          </p:cNvPr>
          <p:cNvSpPr txBox="1"/>
          <p:nvPr/>
        </p:nvSpPr>
        <p:spPr>
          <a:xfrm>
            <a:off x="8135283" y="3209735"/>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5" name="TextBox 24">
            <a:extLst>
              <a:ext uri="{FF2B5EF4-FFF2-40B4-BE49-F238E27FC236}">
                <a16:creationId xmlns:a16="http://schemas.microsoft.com/office/drawing/2014/main" id="{129B745D-72EF-4CCF-924A-46D5587C9312}"/>
              </a:ext>
            </a:extLst>
          </p:cNvPr>
          <p:cNvSpPr txBox="1"/>
          <p:nvPr/>
        </p:nvSpPr>
        <p:spPr>
          <a:xfrm>
            <a:off x="6591760" y="5698233"/>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6" name="TextBox 25">
            <a:extLst>
              <a:ext uri="{FF2B5EF4-FFF2-40B4-BE49-F238E27FC236}">
                <a16:creationId xmlns:a16="http://schemas.microsoft.com/office/drawing/2014/main" id="{8DC3BF2C-9D90-4C55-9F31-5971477F516F}"/>
              </a:ext>
            </a:extLst>
          </p:cNvPr>
          <p:cNvSpPr txBox="1"/>
          <p:nvPr/>
        </p:nvSpPr>
        <p:spPr>
          <a:xfrm>
            <a:off x="7810709" y="3999737"/>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3</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7" name="TextBox 26">
            <a:extLst>
              <a:ext uri="{FF2B5EF4-FFF2-40B4-BE49-F238E27FC236}">
                <a16:creationId xmlns:a16="http://schemas.microsoft.com/office/drawing/2014/main" id="{F921DE2C-BDF8-4BC0-863A-9F2AC7B1D341}"/>
              </a:ext>
            </a:extLst>
          </p:cNvPr>
          <p:cNvSpPr txBox="1"/>
          <p:nvPr/>
        </p:nvSpPr>
        <p:spPr>
          <a:xfrm>
            <a:off x="7831908" y="4988011"/>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2</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8" name="TextBox 27">
            <a:extLst>
              <a:ext uri="{FF2B5EF4-FFF2-40B4-BE49-F238E27FC236}">
                <a16:creationId xmlns:a16="http://schemas.microsoft.com/office/drawing/2014/main" id="{36520251-2CA4-4438-A5A5-A396E7D61CD9}"/>
              </a:ext>
            </a:extLst>
          </p:cNvPr>
          <p:cNvSpPr txBox="1"/>
          <p:nvPr/>
        </p:nvSpPr>
        <p:spPr>
          <a:xfrm>
            <a:off x="7831907" y="5472911"/>
            <a:ext cx="83388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1</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54056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박스 플롯을 이용하면 각 특성의 사분위 값을 볼수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2223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27842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cancer.feature_names[[3,23]]</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array(['mean area', 'worst area'], dtype='&lt;U23')</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48317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눈에 띄는 특성 보기 </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모두 넓이에 관한 특성이다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grpSp>
        <p:nvGrpSpPr>
          <p:cNvPr id="6" name="그룹 5">
            <a:extLst>
              <a:ext uri="{FF2B5EF4-FFF2-40B4-BE49-F238E27FC236}">
                <a16:creationId xmlns:a16="http://schemas.microsoft.com/office/drawing/2014/main" id="{6C92C997-BADC-4043-8EC9-E853A2E2E2C0}"/>
              </a:ext>
            </a:extLst>
          </p:cNvPr>
          <p:cNvGrpSpPr/>
          <p:nvPr/>
        </p:nvGrpSpPr>
        <p:grpSpPr>
          <a:xfrm>
            <a:off x="1558246" y="5988066"/>
            <a:ext cx="1169166" cy="554869"/>
            <a:chOff x="1558246" y="6315166"/>
            <a:chExt cx="1169166" cy="554869"/>
          </a:xfrm>
        </p:grpSpPr>
        <p:sp>
          <p:nvSpPr>
            <p:cNvPr id="23" name="TextBox 22">
              <a:extLst>
                <a:ext uri="{FF2B5EF4-FFF2-40B4-BE49-F238E27FC236}">
                  <a16:creationId xmlns:a16="http://schemas.microsoft.com/office/drawing/2014/main" id="{B6FF2673-E506-4AED-B25B-33C6FE5E3179}"/>
                </a:ext>
              </a:extLst>
            </p:cNvPr>
            <p:cNvSpPr txBox="1"/>
            <p:nvPr/>
          </p:nvSpPr>
          <p:spPr>
            <a:xfrm>
              <a:off x="1558246" y="6531481"/>
              <a:ext cx="116916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mean</a:t>
              </a:r>
              <a:r>
                <a:rPr lang="ko-KR" altLang="en-US">
                  <a:solidFill>
                    <a:schemeClr val="tx1"/>
                  </a:solidFill>
                  <a:latin typeface="고도 M" panose="02000503000000020004" pitchFamily="2" charset="-127"/>
                  <a:ea typeface="고도 M" panose="02000503000000020004" pitchFamily="2" charset="-127"/>
                </a:rPr>
                <a:t> </a:t>
              </a:r>
              <a:r>
                <a:rPr lang="en-US" altLang="ko-KR">
                  <a:solidFill>
                    <a:schemeClr val="tx1"/>
                  </a:solidFill>
                  <a:latin typeface="고도 M" panose="02000503000000020004" pitchFamily="2" charset="-127"/>
                  <a:ea typeface="고도 M" panose="02000503000000020004" pitchFamily="2" charset="-127"/>
                </a:rPr>
                <a:t>area</a:t>
              </a:r>
              <a:endParaRPr lang="ko-KR" altLang="en-US">
                <a:solidFill>
                  <a:schemeClr val="tx1"/>
                </a:solidFill>
                <a:latin typeface="고도 M" panose="02000503000000020004" pitchFamily="2" charset="-127"/>
                <a:ea typeface="고도 M" panose="02000503000000020004" pitchFamily="2" charset="-127"/>
              </a:endParaRPr>
            </a:p>
          </p:txBody>
        </p:sp>
        <p:sp>
          <p:nvSpPr>
            <p:cNvPr id="3" name="화살표: 위쪽 2">
              <a:extLst>
                <a:ext uri="{FF2B5EF4-FFF2-40B4-BE49-F238E27FC236}">
                  <a16:creationId xmlns:a16="http://schemas.microsoft.com/office/drawing/2014/main" id="{0DD3FD64-A04E-4A15-92A6-A38C3550015C}"/>
                </a:ext>
              </a:extLst>
            </p:cNvPr>
            <p:cNvSpPr/>
            <p:nvPr/>
          </p:nvSpPr>
          <p:spPr>
            <a:xfrm>
              <a:off x="1999786" y="6315166"/>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5" name="그룹 4">
            <a:extLst>
              <a:ext uri="{FF2B5EF4-FFF2-40B4-BE49-F238E27FC236}">
                <a16:creationId xmlns:a16="http://schemas.microsoft.com/office/drawing/2014/main" id="{FBB58C00-4A4B-42A3-8C6F-0066562318F8}"/>
              </a:ext>
            </a:extLst>
          </p:cNvPr>
          <p:cNvGrpSpPr/>
          <p:nvPr/>
        </p:nvGrpSpPr>
        <p:grpSpPr>
          <a:xfrm>
            <a:off x="4479865" y="5988066"/>
            <a:ext cx="1218219" cy="554869"/>
            <a:chOff x="4479865" y="6355912"/>
            <a:chExt cx="1218219" cy="554869"/>
          </a:xfrm>
        </p:grpSpPr>
        <p:sp>
          <p:nvSpPr>
            <p:cNvPr id="30" name="TextBox 29">
              <a:extLst>
                <a:ext uri="{FF2B5EF4-FFF2-40B4-BE49-F238E27FC236}">
                  <a16:creationId xmlns:a16="http://schemas.microsoft.com/office/drawing/2014/main" id="{792A4C87-1305-490F-AD69-6EEE7606DB5D}"/>
                </a:ext>
              </a:extLst>
            </p:cNvPr>
            <p:cNvSpPr txBox="1"/>
            <p:nvPr/>
          </p:nvSpPr>
          <p:spPr>
            <a:xfrm>
              <a:off x="4479865" y="6572227"/>
              <a:ext cx="1218219"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worst area</a:t>
              </a:r>
              <a:endParaRPr lang="ko-KR" altLang="en-US">
                <a:solidFill>
                  <a:schemeClr val="tx1"/>
                </a:solidFill>
                <a:latin typeface="고도 M" panose="02000503000000020004" pitchFamily="2" charset="-127"/>
                <a:ea typeface="고도 M" panose="02000503000000020004" pitchFamily="2" charset="-127"/>
              </a:endParaRPr>
            </a:p>
          </p:txBody>
        </p:sp>
        <p:sp>
          <p:nvSpPr>
            <p:cNvPr id="31" name="화살표: 위쪽 30">
              <a:extLst>
                <a:ext uri="{FF2B5EF4-FFF2-40B4-BE49-F238E27FC236}">
                  <a16:creationId xmlns:a16="http://schemas.microsoft.com/office/drawing/2014/main" id="{2749050A-3F2F-471D-9ABD-9D6EF80DB1E1}"/>
                </a:ext>
              </a:extLst>
            </p:cNvPr>
            <p:cNvSpPr/>
            <p:nvPr/>
          </p:nvSpPr>
          <p:spPr>
            <a:xfrm>
              <a:off x="4921405" y="6355912"/>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659529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np.unique(cancer.target, return_counts=True)</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(array([0, 1]), array([212, 357], dtype=int64))</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32" name="TextBox 31">
            <a:extLst>
              <a:ext uri="{FF2B5EF4-FFF2-40B4-BE49-F238E27FC236}">
                <a16:creationId xmlns:a16="http://schemas.microsoft.com/office/drawing/2014/main" id="{D86DF2CF-DDDE-4EF2-A07A-C66BD970D56C}"/>
              </a:ext>
            </a:extLst>
          </p:cNvPr>
          <p:cNvSpPr txBox="1"/>
          <p:nvPr/>
        </p:nvSpPr>
        <p:spPr>
          <a:xfrm>
            <a:off x="1479395" y="2600111"/>
            <a:ext cx="6647846" cy="2031325"/>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a:t>
            </a:r>
            <a:r>
              <a:rPr lang="en-US" altLang="ko-KR" sz="1800">
                <a:solidFill>
                  <a:schemeClr val="tx1"/>
                </a:solidFill>
                <a:latin typeface="고도 M" panose="02000503000000020004" pitchFamily="2" charset="-127"/>
                <a:ea typeface="고도 M" panose="02000503000000020004" pitchFamily="2" charset="-127"/>
              </a:rPr>
              <a:t>unique </a:t>
            </a:r>
            <a:r>
              <a:rPr lang="ko-KR" altLang="en-US" sz="1800">
                <a:solidFill>
                  <a:schemeClr val="tx1"/>
                </a:solidFill>
                <a:latin typeface="고도 M" panose="02000503000000020004" pitchFamily="2" charset="-127"/>
                <a:ea typeface="고도 M" panose="02000503000000020004" pitchFamily="2" charset="-127"/>
              </a:rPr>
              <a:t>함수는 중복 제거후 고유한 값을 찾아 반환한다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cancer.target</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0=&gt;</a:t>
            </a:r>
            <a:r>
              <a:rPr lang="ko-KR" altLang="en-US" sz="1800">
                <a:solidFill>
                  <a:schemeClr val="tx1"/>
                </a:solidFill>
                <a:latin typeface="고도 M" panose="02000503000000020004" pitchFamily="2" charset="-127"/>
                <a:ea typeface="고도 M" panose="02000503000000020004" pitchFamily="2" charset="-127"/>
              </a:rPr>
              <a:t>악성</a:t>
            </a:r>
            <a:r>
              <a:rPr lang="en-US" altLang="ko-KR" sz="1800">
                <a:solidFill>
                  <a:schemeClr val="tx1"/>
                </a:solidFill>
                <a:latin typeface="고도 M" panose="02000503000000020004" pitchFamily="2" charset="-127"/>
                <a:ea typeface="고도 M" panose="02000503000000020004" pitchFamily="2" charset="-127"/>
              </a:rPr>
              <a:t>, 1=&gt;</a:t>
            </a:r>
            <a:r>
              <a:rPr lang="ko-KR" altLang="en-US" sz="1800">
                <a:solidFill>
                  <a:schemeClr val="tx1"/>
                </a:solidFill>
                <a:latin typeface="고도 M" panose="02000503000000020004" pitchFamily="2" charset="-127"/>
                <a:ea typeface="고도 M" panose="02000503000000020004" pitchFamily="2" charset="-127"/>
              </a:rPr>
              <a:t>악성 의 값이 있다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return_counts</a:t>
            </a:r>
            <a:r>
              <a:rPr lang="ko-KR" altLang="en-US" sz="1800">
                <a:solidFill>
                  <a:schemeClr val="tx1"/>
                </a:solidFill>
                <a:latin typeface="고도 M" panose="02000503000000020004" pitchFamily="2" charset="-127"/>
                <a:ea typeface="고도 M" panose="02000503000000020004" pitchFamily="2" charset="-127"/>
              </a:rPr>
              <a:t>에는 고유한 값인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의 개수와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의 개수가 리턴 되므로</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양성종양 </a:t>
            </a:r>
            <a:r>
              <a:rPr lang="en-US" altLang="ko-KR" sz="1800">
                <a:solidFill>
                  <a:schemeClr val="tx1"/>
                </a:solidFill>
                <a:latin typeface="고도 M" panose="02000503000000020004" pitchFamily="2" charset="-127"/>
                <a:ea typeface="고도 M" panose="02000503000000020004" pitchFamily="2" charset="-127"/>
              </a:rPr>
              <a:t>212</a:t>
            </a:r>
            <a:r>
              <a:rPr lang="ko-KR" altLang="en-US" sz="1800">
                <a:solidFill>
                  <a:schemeClr val="tx1"/>
                </a:solidFill>
                <a:latin typeface="고도 M" panose="02000503000000020004" pitchFamily="2" charset="-127"/>
                <a:ea typeface="고도 M" panose="02000503000000020004" pitchFamily="2" charset="-127"/>
              </a:rPr>
              <a:t>개와 </a:t>
            </a:r>
            <a:r>
              <a:rPr lang="en-US" altLang="ko-KR" sz="1800">
                <a:solidFill>
                  <a:schemeClr val="tx1"/>
                </a:solidFill>
                <a:latin typeface="고도 M" panose="02000503000000020004" pitchFamily="2" charset="-127"/>
                <a:ea typeface="고도 M" panose="02000503000000020004" pitchFamily="2" charset="-127"/>
              </a:rPr>
              <a:t>357</a:t>
            </a:r>
            <a:r>
              <a:rPr lang="ko-KR" altLang="en-US" sz="1800">
                <a:solidFill>
                  <a:schemeClr val="tx1"/>
                </a:solidFill>
                <a:latin typeface="고도 M" panose="02000503000000020004" pitchFamily="2" charset="-127"/>
                <a:ea typeface="고도 M" panose="02000503000000020004" pitchFamily="2" charset="-127"/>
              </a:rPr>
              <a:t>개의 악성종양 값이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892674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1.1 </a:t>
            </a:r>
            <a:r>
              <a:rPr kumimoji="0" lang="ko-KR" altLang="en-US" sz="1800" b="1">
                <a:solidFill>
                  <a:schemeClr val="tx1">
                    <a:lumMod val="75000"/>
                    <a:lumOff val="25000"/>
                  </a:schemeClr>
                </a:solidFill>
                <a:latin typeface="맑은 고딕" pitchFamily="50" charset="-127"/>
                <a:ea typeface="맑은 고딕" pitchFamily="50" charset="-127"/>
              </a:rPr>
              <a:t>인공지능과 머신러닝</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딥러닝</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1.2 </a:t>
            </a:r>
            <a:r>
              <a:rPr kumimoji="0" lang="ko-KR" altLang="en-US" sz="1800" b="1">
                <a:solidFill>
                  <a:schemeClr val="tx1">
                    <a:lumMod val="75000"/>
                    <a:lumOff val="25000"/>
                  </a:schemeClr>
                </a:solidFill>
                <a:latin typeface="맑은 고딕" pitchFamily="50" charset="-127"/>
                <a:ea typeface="맑은 고딕" pitchFamily="50" charset="-127"/>
              </a:rPr>
              <a:t>딥러닝 이전 </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머신 러닝의 간략한 역사</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1.3 </a:t>
            </a:r>
            <a:r>
              <a:rPr kumimoji="0" lang="ko-KR" altLang="en-US" sz="1800" b="1">
                <a:solidFill>
                  <a:schemeClr val="tx1">
                    <a:lumMod val="75000"/>
                    <a:lumOff val="25000"/>
                  </a:schemeClr>
                </a:solidFill>
                <a:latin typeface="맑은 고딕" pitchFamily="50" charset="-127"/>
                <a:ea typeface="맑은 고딕" pitchFamily="50" charset="-127"/>
              </a:rPr>
              <a:t>왜 딥러닝일까</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왜 지금일까</a:t>
            </a:r>
            <a:r>
              <a:rPr kumimoji="0" lang="en-US" altLang="ko-KR" sz="1800" b="1">
                <a:solidFill>
                  <a:schemeClr val="tx1">
                    <a:lumMod val="75000"/>
                    <a:lumOff val="25000"/>
                  </a:schemeClr>
                </a:solidFill>
                <a:latin typeface="맑은 고딕" pitchFamily="50" charset="-127"/>
                <a:ea typeface="맑은 고딕" pitchFamily="50" charset="-127"/>
              </a:rPr>
              <a:t>?</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7467109" cy="2893100"/>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모델의 성능 평가를 위한 훈련 세트와 테스트 세트</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모델을 학습 시킨 훈련 데이터 세트로 성능을 평가 하면 상당이 좋은 성능이 나온다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하지만 이렇게 하면 </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과도하게 낙관적으로 일반화 성능을 추정한다</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라고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따라서 전체 데이터를 나누어 훈련 데이터 세트로 학습시킨 후 테스트 데이터로 성능을</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평가 해야 한다</a:t>
            </a:r>
            <a:r>
              <a:rPr lang="en-US" altLang="ko-KR">
                <a:solidFill>
                  <a:schemeClr val="tx1"/>
                </a:solidFill>
                <a:latin typeface="고도 M" panose="02000503000000020004" pitchFamily="2" charset="-127"/>
                <a:ea typeface="고도 M" panose="02000503000000020004" pitchFamily="2" charset="-127"/>
              </a:rPr>
              <a:t>. </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주의 사항 </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보통 훈련 데이터가 더 많아야 하므로 </a:t>
            </a:r>
            <a:r>
              <a:rPr lang="en-US" altLang="ko-KR">
                <a:solidFill>
                  <a:schemeClr val="tx1"/>
                </a:solidFill>
                <a:latin typeface="고도 M" panose="02000503000000020004" pitchFamily="2" charset="-127"/>
                <a:ea typeface="고도 M" panose="02000503000000020004" pitchFamily="2" charset="-127"/>
              </a:rPr>
              <a:t>8:2 </a:t>
            </a:r>
            <a:r>
              <a:rPr lang="ko-KR" altLang="en-US">
                <a:solidFill>
                  <a:schemeClr val="tx1"/>
                </a:solidFill>
                <a:latin typeface="고도 M" panose="02000503000000020004" pitchFamily="2" charset="-127"/>
                <a:ea typeface="고도 M" panose="02000503000000020004" pitchFamily="2" charset="-127"/>
              </a:rPr>
              <a:t>정도로 나누어 훈련과 테스트를 진행한다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데이터가 어느 한쪽에 몰리지 않도록 비율이 일정하게 골고루 섞어야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sz="1800">
                <a:solidFill>
                  <a:schemeClr val="tx1"/>
                </a:solidFill>
                <a:latin typeface="고도 M" panose="02000503000000020004" pitchFamily="2" charset="-127"/>
                <a:ea typeface="고도 M" panose="02000503000000020004" pitchFamily="2" charset="-127"/>
              </a:rPr>
              <a:t>  </a:t>
            </a:r>
          </a:p>
        </p:txBody>
      </p:sp>
      <p:sp>
        <p:nvSpPr>
          <p:cNvPr id="2" name="직사각형 1">
            <a:extLst>
              <a:ext uri="{FF2B5EF4-FFF2-40B4-BE49-F238E27FC236}">
                <a16:creationId xmlns:a16="http://schemas.microsoft.com/office/drawing/2014/main" id="{2253E003-2DA3-4E00-A2B8-53F07DC9C33B}"/>
              </a:ext>
            </a:extLst>
          </p:cNvPr>
          <p:cNvSpPr/>
          <p:nvPr/>
        </p:nvSpPr>
        <p:spPr>
          <a:xfrm>
            <a:off x="3340992" y="3830901"/>
            <a:ext cx="2762704" cy="25346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F7980093-1A5E-41FE-AB81-87E98DF56B7B}"/>
              </a:ext>
            </a:extLst>
          </p:cNvPr>
          <p:cNvCxnSpPr>
            <a:cxnSpLocks/>
          </p:cNvCxnSpPr>
          <p:nvPr/>
        </p:nvCxnSpPr>
        <p:spPr>
          <a:xfrm>
            <a:off x="5195046" y="3648458"/>
            <a:ext cx="0" cy="29907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0032D4CD-E224-42AF-BE4E-C48EC2A25610}"/>
              </a:ext>
            </a:extLst>
          </p:cNvPr>
          <p:cNvSpPr/>
          <p:nvPr/>
        </p:nvSpPr>
        <p:spPr>
          <a:xfrm>
            <a:off x="3944009" y="413714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7049E2FF-EED7-4294-81A3-AC9675D167F7}"/>
              </a:ext>
            </a:extLst>
          </p:cNvPr>
          <p:cNvSpPr/>
          <p:nvPr/>
        </p:nvSpPr>
        <p:spPr>
          <a:xfrm>
            <a:off x="3670345" y="4607911"/>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38818725-66B6-41E7-862E-58D2CA44FB30}"/>
              </a:ext>
            </a:extLst>
          </p:cNvPr>
          <p:cNvSpPr/>
          <p:nvPr/>
        </p:nvSpPr>
        <p:spPr>
          <a:xfrm>
            <a:off x="4367537"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C40DB26A-82A7-44A4-A5FE-4F9B98ED9177}"/>
              </a:ext>
            </a:extLst>
          </p:cNvPr>
          <p:cNvSpPr/>
          <p:nvPr/>
        </p:nvSpPr>
        <p:spPr>
          <a:xfrm>
            <a:off x="3596704" y="517315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2F05743B-1650-4B9A-AC75-33590EBB9472}"/>
              </a:ext>
            </a:extLst>
          </p:cNvPr>
          <p:cNvSpPr/>
          <p:nvPr/>
        </p:nvSpPr>
        <p:spPr>
          <a:xfrm>
            <a:off x="4159032" y="5587726"/>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590E4726-4FB8-4F2E-A4FB-1E667B371849}"/>
              </a:ext>
            </a:extLst>
          </p:cNvPr>
          <p:cNvSpPr/>
          <p:nvPr/>
        </p:nvSpPr>
        <p:spPr>
          <a:xfrm>
            <a:off x="4540207" y="535315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6E8ADF0-CC2F-4F4F-8FAF-797D2ED90559}"/>
              </a:ext>
            </a:extLst>
          </p:cNvPr>
          <p:cNvSpPr/>
          <p:nvPr/>
        </p:nvSpPr>
        <p:spPr>
          <a:xfrm>
            <a:off x="4634687" y="434076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A5BF5754-144B-4346-AA57-76F2FEE4EBFD}"/>
              </a:ext>
            </a:extLst>
          </p:cNvPr>
          <p:cNvSpPr/>
          <p:nvPr/>
        </p:nvSpPr>
        <p:spPr>
          <a:xfrm>
            <a:off x="3459872"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5C9E7D92-0632-4EF7-BA4B-85A09B75EA62}"/>
              </a:ext>
            </a:extLst>
          </p:cNvPr>
          <p:cNvSpPr/>
          <p:nvPr/>
        </p:nvSpPr>
        <p:spPr>
          <a:xfrm>
            <a:off x="4459745" y="602021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509416E3-9762-4181-8DEF-DF233DBF3E4F}"/>
              </a:ext>
            </a:extLst>
          </p:cNvPr>
          <p:cNvSpPr/>
          <p:nvPr/>
        </p:nvSpPr>
        <p:spPr>
          <a:xfrm>
            <a:off x="5462196" y="419863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054B7DE0-C443-4871-AAA2-1010993C8104}"/>
              </a:ext>
            </a:extLst>
          </p:cNvPr>
          <p:cNvSpPr/>
          <p:nvPr/>
        </p:nvSpPr>
        <p:spPr>
          <a:xfrm>
            <a:off x="5798063"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494B71EB-B45D-40BB-B470-0DEA0B4A63BB}"/>
              </a:ext>
            </a:extLst>
          </p:cNvPr>
          <p:cNvSpPr/>
          <p:nvPr/>
        </p:nvSpPr>
        <p:spPr>
          <a:xfrm>
            <a:off x="5369988" y="501840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C2908F81-61F8-4B35-A9C1-8439405BFC1D}"/>
              </a:ext>
            </a:extLst>
          </p:cNvPr>
          <p:cNvSpPr/>
          <p:nvPr/>
        </p:nvSpPr>
        <p:spPr>
          <a:xfrm>
            <a:off x="5383206" y="545089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C86DB91-4C44-4507-AE2B-F634BCB9412D}"/>
              </a:ext>
            </a:extLst>
          </p:cNvPr>
          <p:cNvSpPr/>
          <p:nvPr/>
        </p:nvSpPr>
        <p:spPr>
          <a:xfrm>
            <a:off x="4427013" y="394818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9D7AE6B-E1B8-4EB4-955B-3DD6D70B633D}"/>
              </a:ext>
            </a:extLst>
          </p:cNvPr>
          <p:cNvSpPr/>
          <p:nvPr/>
        </p:nvSpPr>
        <p:spPr>
          <a:xfrm>
            <a:off x="4015684" y="457248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9037F21-A8AD-49DC-BB3B-945CC7E38270}"/>
              </a:ext>
            </a:extLst>
          </p:cNvPr>
          <p:cNvSpPr/>
          <p:nvPr/>
        </p:nvSpPr>
        <p:spPr>
          <a:xfrm>
            <a:off x="3480779" y="402902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737253E7-A8BD-44C9-BEF6-1F958F9A8A73}"/>
              </a:ext>
            </a:extLst>
          </p:cNvPr>
          <p:cNvSpPr/>
          <p:nvPr/>
        </p:nvSpPr>
        <p:spPr>
          <a:xfrm>
            <a:off x="4080162" y="511451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A4085C3-D326-4534-8734-53E411BBA949}"/>
              </a:ext>
            </a:extLst>
          </p:cNvPr>
          <p:cNvSpPr/>
          <p:nvPr/>
        </p:nvSpPr>
        <p:spPr>
          <a:xfrm>
            <a:off x="4750189" y="5759581"/>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E6792158-AA46-4675-BFA7-B7AA148F4C30}"/>
              </a:ext>
            </a:extLst>
          </p:cNvPr>
          <p:cNvSpPr/>
          <p:nvPr/>
        </p:nvSpPr>
        <p:spPr>
          <a:xfrm>
            <a:off x="3909158" y="595749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E749CBF-041D-4F7E-8C79-B5CFED866345}"/>
              </a:ext>
            </a:extLst>
          </p:cNvPr>
          <p:cNvSpPr/>
          <p:nvPr/>
        </p:nvSpPr>
        <p:spPr>
          <a:xfrm>
            <a:off x="5415752" y="460668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7B0055-F69E-4E28-87FA-8EFB7190AAF3}"/>
              </a:ext>
            </a:extLst>
          </p:cNvPr>
          <p:cNvSpPr/>
          <p:nvPr/>
        </p:nvSpPr>
        <p:spPr>
          <a:xfrm>
            <a:off x="5780671" y="5251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3F106CA-AC85-47F6-894A-08750A9CDFC9}"/>
              </a:ext>
            </a:extLst>
          </p:cNvPr>
          <p:cNvSpPr/>
          <p:nvPr/>
        </p:nvSpPr>
        <p:spPr>
          <a:xfrm>
            <a:off x="5310548" y="593387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8D489C66-0FAC-497F-B458-6E0AAB45E31C}"/>
              </a:ext>
            </a:extLst>
          </p:cNvPr>
          <p:cNvSpPr/>
          <p:nvPr/>
        </p:nvSpPr>
        <p:spPr>
          <a:xfrm>
            <a:off x="5708109"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46CEC8EE-3FA0-4D28-B6C8-34DDA64FD3B2}"/>
              </a:ext>
            </a:extLst>
          </p:cNvPr>
          <p:cNvSpPr/>
          <p:nvPr/>
        </p:nvSpPr>
        <p:spPr>
          <a:xfrm>
            <a:off x="6534231" y="5540712"/>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3B2B924-B5C1-4471-A703-F7BCFF23AE70}"/>
              </a:ext>
            </a:extLst>
          </p:cNvPr>
          <p:cNvSpPr/>
          <p:nvPr/>
        </p:nvSpPr>
        <p:spPr>
          <a:xfrm>
            <a:off x="6550218" y="6060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B5AAEBE-EE71-4163-B993-F4E4EB1AD807}"/>
              </a:ext>
            </a:extLst>
          </p:cNvPr>
          <p:cNvSpPr txBox="1"/>
          <p:nvPr/>
        </p:nvSpPr>
        <p:spPr>
          <a:xfrm>
            <a:off x="6921736" y="5528540"/>
            <a:ext cx="957076"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악성 종양</a:t>
            </a:r>
          </a:p>
        </p:txBody>
      </p:sp>
      <p:sp>
        <p:nvSpPr>
          <p:cNvPr id="39" name="TextBox 38">
            <a:extLst>
              <a:ext uri="{FF2B5EF4-FFF2-40B4-BE49-F238E27FC236}">
                <a16:creationId xmlns:a16="http://schemas.microsoft.com/office/drawing/2014/main" id="{6B100C89-D967-41CC-967D-633C787A4BA7}"/>
              </a:ext>
            </a:extLst>
          </p:cNvPr>
          <p:cNvSpPr txBox="1"/>
          <p:nvPr/>
        </p:nvSpPr>
        <p:spPr>
          <a:xfrm>
            <a:off x="6921736" y="6060755"/>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양성 종양</a:t>
            </a:r>
          </a:p>
        </p:txBody>
      </p:sp>
      <p:sp>
        <p:nvSpPr>
          <p:cNvPr id="40" name="TextBox 39">
            <a:extLst>
              <a:ext uri="{FF2B5EF4-FFF2-40B4-BE49-F238E27FC236}">
                <a16:creationId xmlns:a16="http://schemas.microsoft.com/office/drawing/2014/main" id="{8A4C9675-97F3-46EB-944D-13019DA58732}"/>
              </a:ext>
            </a:extLst>
          </p:cNvPr>
          <p:cNvSpPr txBox="1"/>
          <p:nvPr/>
        </p:nvSpPr>
        <p:spPr>
          <a:xfrm>
            <a:off x="6143401" y="4745603"/>
            <a:ext cx="1143939"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테스트 세트</a:t>
            </a:r>
          </a:p>
        </p:txBody>
      </p:sp>
      <p:sp>
        <p:nvSpPr>
          <p:cNvPr id="41" name="TextBox 40">
            <a:extLst>
              <a:ext uri="{FF2B5EF4-FFF2-40B4-BE49-F238E27FC236}">
                <a16:creationId xmlns:a16="http://schemas.microsoft.com/office/drawing/2014/main" id="{8E2F1573-41F5-4209-8B2B-5C014F99A58C}"/>
              </a:ext>
            </a:extLst>
          </p:cNvPr>
          <p:cNvSpPr txBox="1"/>
          <p:nvPr/>
        </p:nvSpPr>
        <p:spPr>
          <a:xfrm>
            <a:off x="2283860" y="4856553"/>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훈련 세트</a:t>
            </a:r>
          </a:p>
        </p:txBody>
      </p:sp>
    </p:spTree>
    <p:extLst>
      <p:ext uri="{BB962C8B-B14F-4D97-AF65-F5344CB8AC3E}">
        <p14:creationId xmlns:p14="http://schemas.microsoft.com/office/powerpoint/2010/main" val="4975102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sklearn.model_selection import train_test_split</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x_train, x_test, y_train, y_test = train_test_split(x, y, stratify=y, </a:t>
            </a:r>
          </a:p>
          <a:p>
            <a:r>
              <a:rPr lang="en-US" altLang="ko-KR">
                <a:solidFill>
                  <a:schemeClr val="tx1"/>
                </a:solidFill>
                <a:latin typeface="Consolas" panose="020B0609020204030204" pitchFamily="49" charset="0"/>
              </a:rPr>
              <a:t>test_size=0.2, random_state=42)</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2" name="설명선: 선 1">
            <a:extLst>
              <a:ext uri="{FF2B5EF4-FFF2-40B4-BE49-F238E27FC236}">
                <a16:creationId xmlns:a16="http://schemas.microsoft.com/office/drawing/2014/main" id="{65166062-2E81-4239-B37F-99097CE337A2}"/>
              </a:ext>
            </a:extLst>
          </p:cNvPr>
          <p:cNvSpPr/>
          <p:nvPr/>
        </p:nvSpPr>
        <p:spPr>
          <a:xfrm>
            <a:off x="6483350" y="3071814"/>
            <a:ext cx="2584450" cy="514350"/>
          </a:xfrm>
          <a:prstGeom prst="borderCallout1">
            <a:avLst>
              <a:gd name="adj1" fmla="val -3473"/>
              <a:gd name="adj2" fmla="val 45476"/>
              <a:gd name="adj3" fmla="val -159106"/>
              <a:gd name="adj4" fmla="val 4913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데이터를 나눌때 </a:t>
            </a:r>
            <a:r>
              <a:rPr lang="en-US" altLang="ko-KR" sz="1200">
                <a:solidFill>
                  <a:schemeClr val="tx1"/>
                </a:solidFill>
                <a:latin typeface="고도 M" panose="02000503000000020004" pitchFamily="2" charset="-127"/>
                <a:ea typeface="고도 M" panose="02000503000000020004" pitchFamily="2" charset="-127"/>
              </a:rPr>
              <a:t>class</a:t>
            </a:r>
            <a:r>
              <a:rPr lang="ko-KR" altLang="en-US" sz="1200">
                <a:solidFill>
                  <a:schemeClr val="tx1"/>
                </a:solidFill>
                <a:latin typeface="고도 M" panose="02000503000000020004" pitchFamily="2" charset="-127"/>
                <a:ea typeface="고도 M" panose="02000503000000020004" pitchFamily="2" charset="-127"/>
              </a:rPr>
              <a:t>의 비율을 동일하게 만든다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8" name="설명선: 선 7">
            <a:extLst>
              <a:ext uri="{FF2B5EF4-FFF2-40B4-BE49-F238E27FC236}">
                <a16:creationId xmlns:a16="http://schemas.microsoft.com/office/drawing/2014/main" id="{F17626A2-EE71-4FC4-89D1-04BFD0C9E05C}"/>
              </a:ext>
            </a:extLst>
          </p:cNvPr>
          <p:cNvSpPr/>
          <p:nvPr/>
        </p:nvSpPr>
        <p:spPr>
          <a:xfrm>
            <a:off x="687388" y="3065464"/>
            <a:ext cx="2584450" cy="514350"/>
          </a:xfrm>
          <a:prstGeom prst="borderCallout1">
            <a:avLst>
              <a:gd name="adj1" fmla="val -2238"/>
              <a:gd name="adj2" fmla="val 47687"/>
              <a:gd name="adj3" fmla="val -110957"/>
              <a:gd name="adj4" fmla="val 56508"/>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데이터와 테스트 데이터의 비율을</a:t>
            </a:r>
            <a:endParaRPr lang="en-US" altLang="ko-KR" sz="1200">
              <a:solidFill>
                <a:schemeClr val="tx1"/>
              </a:solidFill>
              <a:latin typeface="고도 M" panose="02000503000000020004" pitchFamily="2" charset="-127"/>
              <a:ea typeface="고도 M" panose="02000503000000020004" pitchFamily="2" charset="-127"/>
            </a:endParaRPr>
          </a:p>
          <a:p>
            <a:r>
              <a:rPr lang="en-US" altLang="ko-KR" sz="1200">
                <a:solidFill>
                  <a:schemeClr val="tx1"/>
                </a:solidFill>
                <a:latin typeface="고도 M" panose="02000503000000020004" pitchFamily="2" charset="-127"/>
                <a:ea typeface="고도 M" panose="02000503000000020004" pitchFamily="2" charset="-127"/>
              </a:rPr>
              <a:t>8:2</a:t>
            </a:r>
            <a:r>
              <a:rPr lang="ko-KR" altLang="en-US" sz="1200">
                <a:solidFill>
                  <a:schemeClr val="tx1"/>
                </a:solidFill>
                <a:latin typeface="고도 M" panose="02000503000000020004" pitchFamily="2" charset="-127"/>
                <a:ea typeface="고도 M" panose="02000503000000020004" pitchFamily="2" charset="-127"/>
              </a:rPr>
              <a:t>로 설정한다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9" name="설명선: 선 8">
            <a:extLst>
              <a:ext uri="{FF2B5EF4-FFF2-40B4-BE49-F238E27FC236}">
                <a16:creationId xmlns:a16="http://schemas.microsoft.com/office/drawing/2014/main" id="{A79B6EC6-1D76-48FD-9859-A17AB19A3000}"/>
              </a:ext>
            </a:extLst>
          </p:cNvPr>
          <p:cNvSpPr/>
          <p:nvPr/>
        </p:nvSpPr>
        <p:spPr>
          <a:xfrm>
            <a:off x="3585369" y="3071814"/>
            <a:ext cx="2584450" cy="514350"/>
          </a:xfrm>
          <a:prstGeom prst="borderCallout1">
            <a:avLst>
              <a:gd name="adj1" fmla="val -3472"/>
              <a:gd name="adj2" fmla="val 24592"/>
              <a:gd name="adj3" fmla="val -120834"/>
              <a:gd name="adj4" fmla="val 20636"/>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난수 초깃값 </a:t>
            </a:r>
            <a:r>
              <a:rPr lang="en-US" altLang="ko-KR" sz="1200">
                <a:solidFill>
                  <a:schemeClr val="tx1"/>
                </a:solidFill>
                <a:latin typeface="고도 M" panose="02000503000000020004" pitchFamily="2" charset="-127"/>
                <a:ea typeface="고도 M" panose="02000503000000020004" pitchFamily="2" charset="-127"/>
              </a:rPr>
              <a:t>42</a:t>
            </a:r>
            <a:r>
              <a:rPr lang="ko-KR" altLang="en-US" sz="1200">
                <a:solidFill>
                  <a:schemeClr val="tx1"/>
                </a:solidFill>
                <a:latin typeface="고도 M" panose="02000503000000020004" pitchFamily="2" charset="-127"/>
                <a:ea typeface="고도 M" panose="02000503000000020004" pitchFamily="2" charset="-127"/>
              </a:rPr>
              <a:t>로 지정하여 무작위로 데이터 세트를 섞은 다음 나눈다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4A027006-10ED-4615-B6D5-02704AFE1982}"/>
              </a:ext>
            </a:extLst>
          </p:cNvPr>
          <p:cNvSpPr/>
          <p:nvPr/>
        </p:nvSpPr>
        <p:spPr>
          <a:xfrm>
            <a:off x="1558246" y="4297871"/>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print(x_train.shape, x_test.shape)</a:t>
            </a:r>
          </a:p>
          <a:p>
            <a:r>
              <a:rPr lang="en-US" altLang="ko-KR">
                <a:solidFill>
                  <a:schemeClr val="tx1"/>
                </a:solidFill>
                <a:latin typeface="Consolas" panose="020B0609020204030204" pitchFamily="49" charset="0"/>
              </a:rPr>
              <a:t>(455, 30) (114, 30)</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491027B7-49A6-41A9-B6C9-BDC2A9B20196}"/>
              </a:ext>
            </a:extLst>
          </p:cNvPr>
          <p:cNvSpPr/>
          <p:nvPr/>
        </p:nvSpPr>
        <p:spPr>
          <a:xfrm>
            <a:off x="1558246" y="5416073"/>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np.unique(y_train, return_counts=True)</a:t>
            </a:r>
          </a:p>
          <a:p>
            <a:r>
              <a:rPr lang="en-US" altLang="ko-KR">
                <a:solidFill>
                  <a:schemeClr val="tx1"/>
                </a:solidFill>
                <a:latin typeface="Consolas" panose="020B0609020204030204" pitchFamily="49" charset="0"/>
              </a:rPr>
              <a:t>(array([0, 1]), array([170, 285], dtype=int64))</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FDCA7586-0B4C-46F8-9E23-300F210C6CC8}"/>
              </a:ext>
            </a:extLst>
          </p:cNvPr>
          <p:cNvSpPr txBox="1"/>
          <p:nvPr/>
        </p:nvSpPr>
        <p:spPr>
          <a:xfrm>
            <a:off x="1349452" y="3908917"/>
            <a:ext cx="19816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8:2 </a:t>
            </a:r>
            <a:r>
              <a:rPr lang="ko-KR" altLang="en-US" sz="1800">
                <a:solidFill>
                  <a:schemeClr val="tx1"/>
                </a:solidFill>
                <a:latin typeface="고도 M" panose="02000503000000020004" pitchFamily="2" charset="-127"/>
                <a:ea typeface="고도 M" panose="02000503000000020004" pitchFamily="2" charset="-127"/>
              </a:rPr>
              <a:t>나눈 비율 확인</a:t>
            </a:r>
          </a:p>
        </p:txBody>
      </p:sp>
      <p:sp>
        <p:nvSpPr>
          <p:cNvPr id="14" name="TextBox 13">
            <a:extLst>
              <a:ext uri="{FF2B5EF4-FFF2-40B4-BE49-F238E27FC236}">
                <a16:creationId xmlns:a16="http://schemas.microsoft.com/office/drawing/2014/main" id="{760E847F-9DD9-46F6-8B8D-DCAA0200D9CF}"/>
              </a:ext>
            </a:extLst>
          </p:cNvPr>
          <p:cNvSpPr txBox="1"/>
          <p:nvPr/>
        </p:nvSpPr>
        <p:spPr>
          <a:xfrm>
            <a:off x="1349452" y="5046741"/>
            <a:ext cx="213090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 </a:t>
            </a:r>
            <a:r>
              <a:rPr lang="ko-KR" altLang="en-US" sz="1800">
                <a:solidFill>
                  <a:schemeClr val="tx1"/>
                </a:solidFill>
                <a:latin typeface="고도 M" panose="02000503000000020004" pitchFamily="2" charset="-127"/>
                <a:ea typeface="고도 M" panose="02000503000000020004" pitchFamily="2" charset="-127"/>
              </a:rPr>
              <a:t>비율 유지 확인</a:t>
            </a:r>
          </a:p>
        </p:txBody>
      </p:sp>
    </p:spTree>
    <p:extLst>
      <p:ext uri="{BB962C8B-B14F-4D97-AF65-F5344CB8AC3E}">
        <p14:creationId xmlns:p14="http://schemas.microsoft.com/office/powerpoint/2010/main" val="19606030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self.w = None</a:t>
            </a:r>
          </a:p>
          <a:p>
            <a:r>
              <a:rPr lang="en-US" altLang="ko-KR">
                <a:solidFill>
                  <a:schemeClr val="tx1"/>
                </a:solidFill>
                <a:latin typeface="Consolas" panose="020B0609020204030204" pitchFamily="49" charset="0"/>
              </a:rPr>
              <a:t>        self.b = None</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312423"/>
            <a:ext cx="6218369"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특성이 하나가 아니라 여러개가 될수 있으므로 </a:t>
            </a:r>
            <a:r>
              <a:rPr lang="en-US" altLang="ko-KR" sz="1400">
                <a:solidFill>
                  <a:schemeClr val="tx1"/>
                </a:solidFill>
                <a:latin typeface="고도 M" panose="02000503000000020004" pitchFamily="2" charset="-127"/>
                <a:ea typeface="고도 M" panose="02000503000000020004" pitchFamily="2" charset="-127"/>
              </a:rPr>
              <a:t>__init__</a:t>
            </a:r>
            <a:r>
              <a:rPr lang="ko-KR" altLang="en-US" sz="1400">
                <a:solidFill>
                  <a:schemeClr val="tx1"/>
                </a:solidFill>
                <a:latin typeface="고도 M" panose="02000503000000020004" pitchFamily="2" charset="-127"/>
                <a:ea typeface="고도 M" panose="02000503000000020004" pitchFamily="2" charset="-127"/>
              </a:rPr>
              <a:t>함수에서 초기화 하지 않고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실행중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에 입력되는 특성의 개수에 따라 초기화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017EB029-423F-42B8-A860-DF70DA9DF42B}"/>
              </a:ext>
            </a:extLst>
          </p:cNvPr>
          <p:cNvSpPr/>
          <p:nvPr/>
        </p:nvSpPr>
        <p:spPr>
          <a:xfrm>
            <a:off x="1558246" y="30016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np.sum(x * self.w)</a:t>
            </a: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E769F9B-2CEF-4911-BA8D-D994F4679E90}"/>
              </a:ext>
            </a:extLst>
          </p:cNvPr>
          <p:cNvSpPr txBox="1"/>
          <p:nvPr/>
        </p:nvSpPr>
        <p:spPr>
          <a:xfrm>
            <a:off x="1558246" y="3429000"/>
            <a:ext cx="11313738" cy="707886"/>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forpass</a:t>
            </a:r>
            <a:r>
              <a:rPr lang="ko-KR" altLang="en-US" sz="2000">
                <a:solidFill>
                  <a:schemeClr val="tx1"/>
                </a:solidFill>
                <a:latin typeface="고도 M" panose="02000503000000020004" pitchFamily="2" charset="-127"/>
                <a:ea typeface="고도 M" panose="02000503000000020004" pitchFamily="2" charset="-127"/>
              </a:rPr>
              <a:t>함수의 해당 코드는 </a:t>
            </a:r>
            <a:r>
              <a:rPr lang="en-US" altLang="ko-KR" sz="2000">
                <a:solidFill>
                  <a:schemeClr val="tx1"/>
                </a:solidFill>
                <a:latin typeface="고도 M" panose="02000503000000020004" pitchFamily="2" charset="-127"/>
                <a:ea typeface="고도 M" panose="02000503000000020004" pitchFamily="2" charset="-127"/>
              </a:rPr>
              <a:t>x</a:t>
            </a:r>
            <a:r>
              <a:rPr lang="ko-KR" altLang="en-US" sz="2000">
                <a:solidFill>
                  <a:schemeClr val="tx1"/>
                </a:solidFill>
                <a:latin typeface="고도 M" panose="02000503000000020004" pitchFamily="2" charset="-127"/>
                <a:ea typeface="고도 M" panose="02000503000000020004" pitchFamily="2" charset="-127"/>
              </a:rPr>
              <a:t>가 더이상 하나의 값이 아니라 </a:t>
            </a:r>
            <a:r>
              <a:rPr lang="en-US" altLang="ko-KR" sz="2000">
                <a:solidFill>
                  <a:schemeClr val="tx1"/>
                </a:solidFill>
                <a:latin typeface="고도 M" panose="02000503000000020004" pitchFamily="2" charset="-127"/>
                <a:ea typeface="고도 M" panose="02000503000000020004" pitchFamily="2" charset="-127"/>
              </a:rPr>
              <a:t>30</a:t>
            </a:r>
            <a:r>
              <a:rPr lang="ko-KR" altLang="en-US" sz="2000">
                <a:solidFill>
                  <a:schemeClr val="tx1"/>
                </a:solidFill>
                <a:latin typeface="고도 M" panose="02000503000000020004" pitchFamily="2" charset="-127"/>
                <a:ea typeface="고도 M" panose="02000503000000020004" pitchFamily="2" charset="-127"/>
              </a:rPr>
              <a:t>개의 특성을 가지고 있는 넘파이 배열이므로</a:t>
            </a:r>
            <a:endParaRPr lang="en-US" altLang="ko-KR" sz="2000">
              <a:solidFill>
                <a:schemeClr val="tx1"/>
              </a:solidFill>
              <a:latin typeface="고도 M" panose="02000503000000020004" pitchFamily="2" charset="-127"/>
              <a:ea typeface="고도 M" panose="02000503000000020004" pitchFamily="2" charset="-127"/>
            </a:endParaRPr>
          </a:p>
          <a:p>
            <a:pPr algn="l"/>
            <a:r>
              <a:rPr lang="en-US" altLang="ko-KR" sz="2000">
                <a:solidFill>
                  <a:schemeClr val="tx1"/>
                </a:solidFill>
                <a:latin typeface="고도 M" panose="02000503000000020004" pitchFamily="2" charset="-127"/>
                <a:ea typeface="고도 M" panose="02000503000000020004" pitchFamily="2" charset="-127"/>
              </a:rPr>
              <a:t>np.sum(x * self.w) =&gt; x[0]*w[0] + x[1]*w[1] + ... + x[29]*w[29] </a:t>
            </a:r>
            <a:r>
              <a:rPr lang="ko-KR" altLang="en-US" sz="2000">
                <a:solidFill>
                  <a:schemeClr val="tx1"/>
                </a:solidFill>
                <a:latin typeface="고도 M" panose="02000503000000020004" pitchFamily="2" charset="-127"/>
                <a:ea typeface="고도 M" panose="02000503000000020004" pitchFamily="2" charset="-127"/>
              </a:rPr>
              <a:t>로 해석 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8" name="직사각형 17">
            <a:extLst>
              <a:ext uri="{FF2B5EF4-FFF2-40B4-BE49-F238E27FC236}">
                <a16:creationId xmlns:a16="http://schemas.microsoft.com/office/drawing/2014/main" id="{D9948D16-CFA6-49AD-BCFC-90E7331CBDDC}"/>
              </a:ext>
            </a:extLst>
          </p:cNvPr>
          <p:cNvSpPr/>
          <p:nvPr/>
        </p:nvSpPr>
        <p:spPr>
          <a:xfrm>
            <a:off x="1558246" y="42970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self.w = np.ones(x.shape[1])</a:t>
            </a:r>
            <a:endParaRPr lang="ko-KR" altLang="en-US">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C4440680-BD37-4F50-847F-ECFC62A403B8}"/>
              </a:ext>
            </a:extLst>
          </p:cNvPr>
          <p:cNvSpPr txBox="1"/>
          <p:nvPr/>
        </p:nvSpPr>
        <p:spPr>
          <a:xfrm>
            <a:off x="1558246" y="4724400"/>
            <a:ext cx="706796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fit </a:t>
            </a:r>
            <a:r>
              <a:rPr lang="ko-KR" altLang="en-US" sz="1400">
                <a:solidFill>
                  <a:schemeClr val="tx1"/>
                </a:solidFill>
                <a:latin typeface="고도 M" panose="02000503000000020004" pitchFamily="2" charset="-127"/>
                <a:ea typeface="고도 M" panose="02000503000000020004" pitchFamily="2" charset="-127"/>
              </a:rPr>
              <a:t>함수의 </a:t>
            </a:r>
            <a:r>
              <a:rPr lang="en-US" altLang="ko-KR" sz="1400">
                <a:solidFill>
                  <a:schemeClr val="tx1"/>
                </a:solidFill>
                <a:latin typeface="고도 M" panose="02000503000000020004" pitchFamily="2" charset="-127"/>
                <a:ea typeface="고도 M" panose="02000503000000020004" pitchFamily="2" charset="-127"/>
              </a:rPr>
              <a:t>w </a:t>
            </a:r>
            <a:r>
              <a:rPr lang="ko-KR" altLang="en-US" sz="1400">
                <a:solidFill>
                  <a:schemeClr val="tx1"/>
                </a:solidFill>
                <a:latin typeface="고도 M" panose="02000503000000020004" pitchFamily="2" charset="-127"/>
                <a:ea typeface="고도 M" panose="02000503000000020004" pitchFamily="2" charset="-127"/>
              </a:rPr>
              <a:t>초기화는 </a:t>
            </a:r>
            <a:r>
              <a:rPr lang="en-US" altLang="ko-KR" sz="1400">
                <a:solidFill>
                  <a:schemeClr val="tx1"/>
                </a:solidFill>
                <a:latin typeface="고도 M" panose="02000503000000020004" pitchFamily="2" charset="-127"/>
                <a:ea typeface="고도 M" panose="02000503000000020004" pitchFamily="2" charset="-127"/>
              </a:rPr>
              <a:t>x.shape[1]</a:t>
            </a:r>
            <a:r>
              <a:rPr lang="ko-KR" altLang="en-US" sz="1400">
                <a:solidFill>
                  <a:schemeClr val="tx1"/>
                </a:solidFill>
                <a:latin typeface="고도 M" panose="02000503000000020004" pitchFamily="2" charset="-127"/>
                <a:ea typeface="고도 M" panose="02000503000000020004" pitchFamily="2" charset="-127"/>
              </a:rPr>
              <a:t>의 값이 </a:t>
            </a:r>
            <a:r>
              <a:rPr lang="en-US" altLang="ko-KR" sz="1400">
                <a:solidFill>
                  <a:schemeClr val="tx1"/>
                </a:solidFill>
                <a:latin typeface="고도 M" panose="02000503000000020004" pitchFamily="2" charset="-127"/>
                <a:ea typeface="고도 M" panose="02000503000000020004" pitchFamily="2" charset="-127"/>
              </a:rPr>
              <a:t>30 </a:t>
            </a:r>
            <a:r>
              <a:rPr lang="ko-KR" altLang="en-US" sz="1400">
                <a:solidFill>
                  <a:schemeClr val="tx1"/>
                </a:solidFill>
                <a:latin typeface="고도 M" panose="02000503000000020004" pitchFamily="2" charset="-127"/>
                <a:ea typeface="고도 M" panose="02000503000000020004" pitchFamily="2" charset="-127"/>
              </a:rPr>
              <a:t>이므로 넘파이 배열의 개수를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개로 할당 하고 </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ones </a:t>
            </a:r>
            <a:r>
              <a:rPr lang="ko-KR" altLang="en-US" sz="1400">
                <a:solidFill>
                  <a:schemeClr val="tx1"/>
                </a:solidFill>
                <a:latin typeface="고도 M" panose="02000503000000020004" pitchFamily="2" charset="-127"/>
                <a:ea typeface="고도 M" panose="02000503000000020004" pitchFamily="2" charset="-127"/>
              </a:rPr>
              <a:t>함수에 의해 각 원소는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로 초기화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0" name="직사각형 19">
            <a:extLst>
              <a:ext uri="{FF2B5EF4-FFF2-40B4-BE49-F238E27FC236}">
                <a16:creationId xmlns:a16="http://schemas.microsoft.com/office/drawing/2014/main" id="{82234DD9-F8A9-49E9-9E5D-8B6B3D5E9D44}"/>
              </a:ext>
            </a:extLst>
          </p:cNvPr>
          <p:cNvSpPr/>
          <p:nvPr/>
        </p:nvSpPr>
        <p:spPr>
          <a:xfrm>
            <a:off x="1558246" y="5386843"/>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activation(self, z):</a:t>
            </a:r>
          </a:p>
          <a:p>
            <a:r>
              <a:rPr lang="en-US" altLang="ko-KR">
                <a:solidFill>
                  <a:schemeClr val="tx1"/>
                </a:solidFill>
                <a:latin typeface="Consolas" panose="020B0609020204030204" pitchFamily="49" charset="0"/>
              </a:rPr>
              <a:t>	a = 1 / (1 + np.exp(-z))  # </a:t>
            </a:r>
            <a:r>
              <a:rPr lang="ko-KR" altLang="en-US">
                <a:solidFill>
                  <a:schemeClr val="tx1"/>
                </a:solidFill>
                <a:latin typeface="Consolas" panose="020B0609020204030204" pitchFamily="49" charset="0"/>
              </a:rPr>
              <a:t>시그모이드 계산</a:t>
            </a:r>
          </a:p>
          <a:p>
            <a:r>
              <a:rPr lang="en-US" altLang="ko-KR">
                <a:solidFill>
                  <a:schemeClr val="tx1"/>
                </a:solidFill>
                <a:latin typeface="Consolas" panose="020B0609020204030204" pitchFamily="49" charset="0"/>
              </a:rPr>
              <a:t>	return a</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D840CF5-A028-43D3-92EF-52604369510E}"/>
              </a:ext>
            </a:extLst>
          </p:cNvPr>
          <p:cNvSpPr txBox="1"/>
          <p:nvPr/>
        </p:nvSpPr>
        <p:spPr>
          <a:xfrm>
            <a:off x="1558246" y="6217840"/>
            <a:ext cx="5132174"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activation </a:t>
            </a:r>
            <a:r>
              <a:rPr lang="ko-KR" altLang="en-US" sz="1400">
                <a:solidFill>
                  <a:schemeClr val="tx1"/>
                </a:solidFill>
                <a:latin typeface="고도 M" panose="02000503000000020004" pitchFamily="2" charset="-127"/>
                <a:ea typeface="고도 M" panose="02000503000000020004" pitchFamily="2" charset="-127"/>
              </a:rPr>
              <a:t>함수를 구현하고 시그모이드 함수의 결과 값을 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98519118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 </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predict(self, x):</a:t>
            </a:r>
          </a:p>
          <a:p>
            <a:r>
              <a:rPr lang="en-US" altLang="ko-KR">
                <a:solidFill>
                  <a:schemeClr val="tx1"/>
                </a:solidFill>
                <a:latin typeface="Consolas" panose="020B0609020204030204" pitchFamily="49" charset="0"/>
              </a:rPr>
              <a:t>        z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in x]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a = </a:t>
            </a:r>
            <a:r>
              <a:rPr lang="en-US" altLang="ko-KR" err="1">
                <a:solidFill>
                  <a:schemeClr val="tx1"/>
                </a:solidFill>
                <a:latin typeface="Consolas" panose="020B0609020204030204" pitchFamily="49" charset="0"/>
              </a:rPr>
              <a:t>self.activation</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(z))        # </a:t>
            </a:r>
            <a:r>
              <a:rPr lang="ko-KR" altLang="en-US">
                <a:solidFill>
                  <a:schemeClr val="tx1"/>
                </a:solidFill>
                <a:latin typeface="Consolas" panose="020B0609020204030204" pitchFamily="49" charset="0"/>
              </a:rPr>
              <a:t>활성화 함수 적용</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 &gt;= 0.5</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712473"/>
            <a:ext cx="7883633" cy="2462213"/>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예측 함수를 구현한다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z = [</a:t>
            </a:r>
            <a:r>
              <a:rPr lang="en-US" altLang="ko-KR" sz="1400" err="1">
                <a:solidFill>
                  <a:schemeClr val="tx1"/>
                </a:solidFill>
                <a:latin typeface="고도 M" panose="02000503000000020004" pitchFamily="2" charset="-127"/>
                <a:ea typeface="고도 M" panose="02000503000000020004" pitchFamily="2" charset="-127"/>
              </a:rPr>
              <a:t>self.forpass</a:t>
            </a:r>
            <a:r>
              <a:rPr lang="en-US" altLang="ko-KR" sz="1400">
                <a:solidFill>
                  <a:schemeClr val="tx1"/>
                </a:solidFill>
                <a:latin typeface="고도 M" panose="02000503000000020004" pitchFamily="2" charset="-127"/>
                <a:ea typeface="고도 M" panose="02000503000000020004" pitchFamily="2" charset="-127"/>
              </a:rPr>
              <a:t>(</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for </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in x]  </a:t>
            </a:r>
            <a:r>
              <a:rPr lang="ko-KR" altLang="en-US" sz="1400">
                <a:solidFill>
                  <a:schemeClr val="tx1"/>
                </a:solidFill>
                <a:latin typeface="고도 M" panose="02000503000000020004" pitchFamily="2" charset="-127"/>
                <a:ea typeface="고도 M" panose="02000503000000020004" pitchFamily="2" charset="-127"/>
              </a:rPr>
              <a:t>코드는 </a:t>
            </a:r>
            <a:r>
              <a:rPr lang="ko-KR" altLang="en-US" sz="1400" err="1">
                <a:solidFill>
                  <a:schemeClr val="tx1"/>
                </a:solidFill>
                <a:latin typeface="고도 M" panose="02000503000000020004" pitchFamily="2" charset="-127"/>
                <a:ea typeface="고도 M" panose="02000503000000020004" pitchFamily="2" charset="-127"/>
              </a:rPr>
              <a:t>파이썬에서</a:t>
            </a:r>
            <a:r>
              <a:rPr lang="ko-KR" altLang="en-US" sz="1400">
                <a:solidFill>
                  <a:schemeClr val="tx1"/>
                </a:solidFill>
                <a:latin typeface="고도 M" panose="02000503000000020004" pitchFamily="2" charset="-127"/>
                <a:ea typeface="고도 M" panose="02000503000000020004" pitchFamily="2" charset="-127"/>
              </a:rPr>
              <a:t> 지원하는 코드로 대괄호</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안에 </a:t>
            </a:r>
            <a:r>
              <a:rPr lang="en-US" altLang="ko-KR" sz="1400">
                <a:solidFill>
                  <a:schemeClr val="tx1"/>
                </a:solidFill>
                <a:latin typeface="고도 M" panose="02000503000000020004" pitchFamily="2" charset="-127"/>
                <a:ea typeface="고도 M" panose="02000503000000020004" pitchFamily="2" charset="-127"/>
              </a:rPr>
              <a:t>for in</a:t>
            </a:r>
            <a:r>
              <a:rPr lang="ko-KR" altLang="en-US" sz="1400">
                <a:solidFill>
                  <a:schemeClr val="tx1"/>
                </a:solidFill>
                <a:latin typeface="고도 M" panose="02000503000000020004" pitchFamily="2" charset="-127"/>
                <a:ea typeface="고도 M" panose="02000503000000020004" pitchFamily="2" charset="-127"/>
              </a:rPr>
              <a:t>과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함수의 호출부를 </a:t>
            </a:r>
            <a:r>
              <a:rPr lang="ko-KR" altLang="en-US" sz="1400" err="1">
                <a:solidFill>
                  <a:schemeClr val="tx1"/>
                </a:solidFill>
                <a:latin typeface="고도 M" panose="02000503000000020004" pitchFamily="2" charset="-127"/>
                <a:ea typeface="고도 M" panose="02000503000000020004" pitchFamily="2" charset="-127"/>
              </a:rPr>
              <a:t>넣을수</a:t>
            </a:r>
            <a:r>
              <a:rPr lang="ko-KR" altLang="en-US" sz="1400">
                <a:solidFill>
                  <a:schemeClr val="tx1"/>
                </a:solidFill>
                <a:latin typeface="고도 M" panose="02000503000000020004" pitchFamily="2" charset="-127"/>
                <a:ea typeface="고도 M" panose="02000503000000020004" pitchFamily="2" charset="-127"/>
              </a:rPr>
              <a:t> 있다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이때 동작은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각 원소를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a:solidFill>
                  <a:schemeClr val="tx1"/>
                </a:solidFill>
                <a:latin typeface="고도 M" panose="02000503000000020004" pitchFamily="2" charset="-127"/>
                <a:ea typeface="고도 M" panose="02000503000000020004" pitchFamily="2" charset="-127"/>
              </a:rPr>
              <a:t>에 뽑아서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err="1">
                <a:solidFill>
                  <a:schemeClr val="tx1"/>
                </a:solidFill>
                <a:latin typeface="고도 M" panose="02000503000000020004" pitchFamily="2" charset="-127"/>
                <a:ea typeface="고도 M" panose="02000503000000020004" pitchFamily="2" charset="-127"/>
              </a:rPr>
              <a:t>를</a:t>
            </a:r>
            <a:r>
              <a:rPr lang="ko-KR" altLang="en-US" sz="1400">
                <a:solidFill>
                  <a:schemeClr val="tx1"/>
                </a:solidFill>
                <a:latin typeface="고도 M" panose="02000503000000020004" pitchFamily="2" charset="-127"/>
                <a:ea typeface="고도 M" panose="02000503000000020004" pitchFamily="2" charset="-127"/>
              </a:rPr>
              <a:t> </a:t>
            </a:r>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인자로 전달하여</a:t>
            </a:r>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a:t>
            </a:r>
            <a:r>
              <a:rPr lang="ko-KR" altLang="en-US" sz="1400" err="1">
                <a:solidFill>
                  <a:schemeClr val="tx1"/>
                </a:solidFill>
                <a:latin typeface="고도 M" panose="02000503000000020004" pitchFamily="2" charset="-127"/>
                <a:ea typeface="고도 M" panose="02000503000000020004" pitchFamily="2" charset="-127"/>
              </a:rPr>
              <a:t>리턴값을</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로 </a:t>
            </a:r>
            <a:r>
              <a:rPr lang="en-US" altLang="ko-KR" sz="1400">
                <a:solidFill>
                  <a:schemeClr val="tx1"/>
                </a:solidFill>
                <a:latin typeface="고도 M" panose="02000503000000020004" pitchFamily="2" charset="-127"/>
                <a:ea typeface="고도 M" panose="02000503000000020004" pitchFamily="2" charset="-127"/>
              </a:rPr>
              <a:t>append </a:t>
            </a:r>
            <a:r>
              <a:rPr lang="ko-KR" altLang="en-US" sz="1400">
                <a:solidFill>
                  <a:schemeClr val="tx1"/>
                </a:solidFill>
                <a:latin typeface="고도 M" panose="02000503000000020004" pitchFamily="2" charset="-127"/>
                <a:ea typeface="고도 M" panose="02000503000000020004" pitchFamily="2" charset="-127"/>
              </a:rPr>
              <a:t>하여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가공된 값을 </a:t>
            </a:r>
            <a:r>
              <a:rPr lang="en-US" altLang="ko-KR" sz="1400">
                <a:solidFill>
                  <a:schemeClr val="tx1"/>
                </a:solidFill>
                <a:latin typeface="고도 M" panose="02000503000000020004" pitchFamily="2" charset="-127"/>
                <a:ea typeface="고도 M" panose="02000503000000020004" pitchFamily="2" charset="-127"/>
              </a:rPr>
              <a:t>z</a:t>
            </a:r>
            <a:r>
              <a:rPr lang="ko-KR" altLang="en-US" sz="1400">
                <a:solidFill>
                  <a:schemeClr val="tx1"/>
                </a:solidFill>
                <a:latin typeface="고도 M" panose="02000503000000020004" pitchFamily="2" charset="-127"/>
                <a:ea typeface="고도 M" panose="02000503000000020004" pitchFamily="2" charset="-127"/>
              </a:rPr>
              <a:t>에 대입한다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np.array</a:t>
            </a:r>
            <a:r>
              <a:rPr lang="en-US" altLang="ko-KR" sz="1400">
                <a:solidFill>
                  <a:schemeClr val="tx1"/>
                </a:solidFill>
                <a:latin typeface="고도 M" panose="02000503000000020004" pitchFamily="2" charset="-127"/>
                <a:ea typeface="고도 M" panose="02000503000000020004" pitchFamily="2" charset="-127"/>
              </a:rPr>
              <a:t>(z) </a:t>
            </a:r>
            <a:r>
              <a:rPr lang="ko-KR" altLang="en-US" sz="1400">
                <a:solidFill>
                  <a:schemeClr val="tx1"/>
                </a:solidFill>
                <a:latin typeface="고도 M" panose="02000503000000020004" pitchFamily="2" charset="-127"/>
                <a:ea typeface="고도 M" panose="02000503000000020004" pitchFamily="2" charset="-127"/>
              </a:rPr>
              <a:t>함수는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를 </a:t>
            </a:r>
            <a:r>
              <a:rPr lang="ko-KR" altLang="en-US" sz="1400" err="1">
                <a:solidFill>
                  <a:schemeClr val="tx1"/>
                </a:solidFill>
                <a:latin typeface="고도 M" panose="02000503000000020004" pitchFamily="2" charset="-127"/>
                <a:ea typeface="고도 M" panose="02000503000000020004" pitchFamily="2" charset="-127"/>
              </a:rPr>
              <a:t>넘파이</a:t>
            </a:r>
            <a:r>
              <a:rPr lang="ko-KR" altLang="en-US" sz="1400">
                <a:solidFill>
                  <a:schemeClr val="tx1"/>
                </a:solidFill>
                <a:latin typeface="고도 M" panose="02000503000000020004" pitchFamily="2" charset="-127"/>
                <a:ea typeface="고도 M" panose="02000503000000020004" pitchFamily="2" charset="-127"/>
              </a:rPr>
              <a:t> 배열로 바꿔준다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a</a:t>
            </a:r>
            <a:r>
              <a:rPr lang="ko-KR" altLang="en-US" sz="1400">
                <a:solidFill>
                  <a:schemeClr val="tx1"/>
                </a:solidFill>
                <a:latin typeface="고도 M" panose="02000503000000020004" pitchFamily="2" charset="-127"/>
                <a:ea typeface="고도 M" panose="02000503000000020004" pitchFamily="2" charset="-127"/>
              </a:rPr>
              <a:t>에는 최종적으로 </a:t>
            </a:r>
            <a:r>
              <a:rPr lang="ko-KR" altLang="en-US" sz="1400" err="1">
                <a:solidFill>
                  <a:schemeClr val="tx1"/>
                </a:solidFill>
                <a:latin typeface="고도 M" panose="02000503000000020004" pitchFamily="2" charset="-127"/>
                <a:ea typeface="고도 M" panose="02000503000000020004" pitchFamily="2" charset="-127"/>
              </a:rPr>
              <a:t>시그모이드</a:t>
            </a:r>
            <a:r>
              <a:rPr lang="ko-KR" altLang="en-US" sz="1400">
                <a:solidFill>
                  <a:schemeClr val="tx1"/>
                </a:solidFill>
                <a:latin typeface="고도 M" panose="02000503000000020004" pitchFamily="2" charset="-127"/>
                <a:ea typeface="고도 M" panose="02000503000000020004" pitchFamily="2" charset="-127"/>
              </a:rPr>
              <a:t> 함수의 결과가 대입되므로 </a:t>
            </a:r>
            <a:endParaRPr lang="en-US" altLang="ko-KR" sz="1400">
              <a:solidFill>
                <a:schemeClr val="tx1"/>
              </a:solidFill>
              <a:latin typeface="고도 M" panose="02000503000000020004" pitchFamily="2" charset="-127"/>
              <a:ea typeface="고도 M" panose="02000503000000020004" pitchFamily="2" charset="-127"/>
            </a:endParaRPr>
          </a:p>
          <a:p>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결과값이 </a:t>
            </a:r>
            <a:r>
              <a:rPr lang="en-US" altLang="ko-KR" sz="1400">
                <a:solidFill>
                  <a:schemeClr val="tx1"/>
                </a:solidFill>
                <a:latin typeface="고도 M" panose="02000503000000020004" pitchFamily="2" charset="-127"/>
                <a:ea typeface="고도 M" panose="02000503000000020004" pitchFamily="2" charset="-127"/>
              </a:rPr>
              <a:t>0.5 </a:t>
            </a:r>
            <a:r>
              <a:rPr lang="ko-KR" altLang="en-US" sz="1400">
                <a:solidFill>
                  <a:schemeClr val="tx1"/>
                </a:solidFill>
                <a:latin typeface="고도 M" panose="02000503000000020004" pitchFamily="2" charset="-127"/>
                <a:ea typeface="고도 M" panose="02000503000000020004" pitchFamily="2" charset="-127"/>
              </a:rPr>
              <a:t>보다 크다면 악성종양으로 판단하여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을 </a:t>
            </a:r>
            <a:r>
              <a:rPr lang="ko-KR" altLang="en-US" sz="1400" err="1">
                <a:solidFill>
                  <a:schemeClr val="tx1"/>
                </a:solidFill>
                <a:latin typeface="고도 M" panose="02000503000000020004" pitchFamily="2" charset="-127"/>
                <a:ea typeface="고도 M" panose="02000503000000020004" pitchFamily="2" charset="-127"/>
              </a:rPr>
              <a:t>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FC704AE3-8708-475D-8AA4-C26A7DB3556A}"/>
              </a:ext>
            </a:extLst>
          </p:cNvPr>
          <p:cNvSpPr/>
          <p:nvPr/>
        </p:nvSpPr>
        <p:spPr>
          <a:xfrm>
            <a:off x="1558246" y="5365715"/>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np.mean(neuron.predict(x_test) == y_test)</a:t>
            </a:r>
          </a:p>
          <a:p>
            <a:r>
              <a:rPr lang="en-US" altLang="ko-KR">
                <a:solidFill>
                  <a:schemeClr val="tx1"/>
                </a:solidFill>
                <a:latin typeface="Consolas" panose="020B0609020204030204" pitchFamily="49" charset="0"/>
              </a:rPr>
              <a:t>0.8245614035087719</a:t>
            </a:r>
            <a:endParaRPr lang="ko-KR" altLang="en-US">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75DF56C-4724-4145-B65D-CDBA88926624}"/>
              </a:ext>
            </a:extLst>
          </p:cNvPr>
          <p:cNvSpPr txBox="1"/>
          <p:nvPr/>
        </p:nvSpPr>
        <p:spPr>
          <a:xfrm>
            <a:off x="1558246" y="6122469"/>
            <a:ext cx="8050602" cy="307777"/>
          </a:xfrm>
          <a:prstGeom prst="rect">
            <a:avLst/>
          </a:prstGeom>
          <a:noFill/>
        </p:spPr>
        <p:txBody>
          <a:bodyPr wrap="none" rtlCol="0">
            <a:spAutoFit/>
          </a:bodyPr>
          <a:lstStyle/>
          <a:p>
            <a:r>
              <a:rPr lang="en-US" altLang="ko-KR" sz="1400">
                <a:solidFill>
                  <a:schemeClr val="tx1"/>
                </a:solidFill>
                <a:latin typeface="고도 M" panose="02000503000000020004" pitchFamily="2" charset="-127"/>
                <a:ea typeface="고도 M" panose="02000503000000020004" pitchFamily="2" charset="-127"/>
              </a:rPr>
              <a:t>np.mean </a:t>
            </a:r>
            <a:r>
              <a:rPr lang="ko-KR" altLang="en-US" sz="1400">
                <a:solidFill>
                  <a:schemeClr val="tx1"/>
                </a:solidFill>
                <a:latin typeface="고도 M" panose="02000503000000020004" pitchFamily="2" charset="-127"/>
                <a:ea typeface="고도 M" panose="02000503000000020004" pitchFamily="2" charset="-127"/>
              </a:rPr>
              <a:t>함수는 평균을 계산하는 함수로 예측값과 실제값의 비교 값을 평균을 계산하여 정확도를 측정한다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6965328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657441"/>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단일층 신경망 구현을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검증 세트 분리와 스케일링을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과대적합과 과소적합을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규제방법을 배우고 신경망에 적용한다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교차 검증을 이해하고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8930960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218877"/>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3.1 </a:t>
            </a:r>
            <a:r>
              <a:rPr kumimoji="0" lang="ko-KR" altLang="en-US" sz="1800" b="1">
                <a:solidFill>
                  <a:prstClr val="black">
                    <a:lumMod val="75000"/>
                    <a:lumOff val="25000"/>
                  </a:prstClr>
                </a:solidFill>
                <a:latin typeface="맑은 고딕" pitchFamily="50" charset="-127"/>
                <a:ea typeface="맑은 고딕" pitchFamily="50" charset="-127"/>
              </a:rPr>
              <a:t>단일층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3.2 </a:t>
            </a:r>
            <a:r>
              <a:rPr kumimoji="0" lang="ko-KR" altLang="en-US" sz="1800" b="1">
                <a:solidFill>
                  <a:prstClr val="black">
                    <a:lumMod val="75000"/>
                    <a:lumOff val="25000"/>
                  </a:prstClr>
                </a:solidFill>
                <a:latin typeface="맑은 고딕" pitchFamily="50" charset="-127"/>
                <a:ea typeface="맑은 고딕" pitchFamily="50" charset="-127"/>
              </a:rPr>
              <a:t>검증 세트 분리와 스케일링</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3.3 </a:t>
            </a:r>
            <a:r>
              <a:rPr kumimoji="0" lang="ko-KR" altLang="en-US" sz="1800" b="1">
                <a:solidFill>
                  <a:prstClr val="black">
                    <a:lumMod val="75000"/>
                    <a:lumOff val="25000"/>
                  </a:prstClr>
                </a:solidFill>
                <a:latin typeface="맑은 고딕" pitchFamily="50" charset="-127"/>
                <a:ea typeface="맑은 고딕" pitchFamily="50" charset="-127"/>
              </a:rPr>
              <a:t>과대적합과 과소적합</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3.4 </a:t>
            </a:r>
            <a:r>
              <a:rPr kumimoji="0" lang="ko-KR" altLang="en-US" sz="1800" b="1">
                <a:solidFill>
                  <a:prstClr val="black">
                    <a:lumMod val="75000"/>
                    <a:lumOff val="25000"/>
                  </a:prstClr>
                </a:solidFill>
                <a:latin typeface="맑은 고딕" pitchFamily="50" charset="-127"/>
                <a:ea typeface="맑은 고딕" pitchFamily="50" charset="-127"/>
              </a:rPr>
              <a:t>규제방법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3.5 </a:t>
            </a:r>
            <a:r>
              <a:rPr kumimoji="0" lang="ko-KR" altLang="en-US" sz="1800" b="1">
                <a:solidFill>
                  <a:prstClr val="black">
                    <a:lumMod val="75000"/>
                    <a:lumOff val="25000"/>
                  </a:prstClr>
                </a:solidFill>
                <a:latin typeface="맑은 고딕" pitchFamily="50" charset="-127"/>
                <a:ea typeface="맑은 고딕" pitchFamily="50" charset="-127"/>
              </a:rPr>
              <a:t>교차 검증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8823706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3.1 </a:t>
            </a:r>
            <a:r>
              <a:rPr kumimoji="0" lang="ko-KR" altLang="en-US" sz="1800" b="1" u="sng" err="1">
                <a:solidFill>
                  <a:prstClr val="black"/>
                </a:solidFill>
                <a:latin typeface="맑은 고딕" pitchFamily="50" charset="-127"/>
                <a:ea typeface="맑은 고딕" pitchFamily="50" charset="-127"/>
              </a:rPr>
              <a:t>단일층</a:t>
            </a:r>
            <a:r>
              <a:rPr kumimoji="0" lang="ko-KR" altLang="en-US" sz="1800" b="1" u="sng">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3.2 </a:t>
            </a:r>
            <a:r>
              <a:rPr kumimoji="0" lang="ko-KR" altLang="en-US" sz="1800">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41892175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grpSp>
        <p:nvGrpSpPr>
          <p:cNvPr id="7199" name="그룹 7198">
            <a:extLst>
              <a:ext uri="{FF2B5EF4-FFF2-40B4-BE49-F238E27FC236}">
                <a16:creationId xmlns:a16="http://schemas.microsoft.com/office/drawing/2014/main" id="{CE00D299-711F-4088-B71C-8C4748B1443A}"/>
              </a:ext>
            </a:extLst>
          </p:cNvPr>
          <p:cNvGrpSpPr/>
          <p:nvPr/>
        </p:nvGrpSpPr>
        <p:grpSpPr>
          <a:xfrm>
            <a:off x="2739748" y="1449810"/>
            <a:ext cx="5053516" cy="1983570"/>
            <a:chOff x="2336025" y="1449659"/>
            <a:chExt cx="6019645" cy="2362788"/>
          </a:xfrm>
        </p:grpSpPr>
        <p:sp>
          <p:nvSpPr>
            <p:cNvPr id="2" name="타원 1">
              <a:extLst>
                <a:ext uri="{FF2B5EF4-FFF2-40B4-BE49-F238E27FC236}">
                  <a16:creationId xmlns:a16="http://schemas.microsoft.com/office/drawing/2014/main" id="{D14E88FE-FB1F-4338-B651-65900263A444}"/>
                </a:ext>
              </a:extLst>
            </p:cNvPr>
            <p:cNvSpPr/>
            <p:nvPr/>
          </p:nvSpPr>
          <p:spPr>
            <a:xfrm>
              <a:off x="2452325"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EC380A05-B328-409F-A2AD-72FF5EC53E87}"/>
                </a:ext>
              </a:extLst>
            </p:cNvPr>
            <p:cNvSpPr/>
            <p:nvPr/>
          </p:nvSpPr>
          <p:spPr>
            <a:xfrm>
              <a:off x="2452325"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50820CDE-0AC7-4FEA-87D6-01EFC69C3C8E}"/>
                </a:ext>
              </a:extLst>
            </p:cNvPr>
            <p:cNvSpPr/>
            <p:nvPr/>
          </p:nvSpPr>
          <p:spPr>
            <a:xfrm>
              <a:off x="4169613"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8E49C14-164D-44FC-981A-7CC316B0C303}"/>
                </a:ext>
              </a:extLst>
            </p:cNvPr>
            <p:cNvSpPr/>
            <p:nvPr/>
          </p:nvSpPr>
          <p:spPr>
            <a:xfrm>
              <a:off x="4169613"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8D981988-AD07-422F-9403-4E98217695A2}"/>
                </a:ext>
              </a:extLst>
            </p:cNvPr>
            <p:cNvSpPr/>
            <p:nvPr/>
          </p:nvSpPr>
          <p:spPr>
            <a:xfrm>
              <a:off x="4742043" y="159834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0F7A530-5C99-4BFE-A24F-684068673961}"/>
                </a:ext>
              </a:extLst>
            </p:cNvPr>
            <p:cNvSpPr/>
            <p:nvPr/>
          </p:nvSpPr>
          <p:spPr>
            <a:xfrm>
              <a:off x="4742043" y="261426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69644DEB-923C-4573-A25C-9CFBBD49FCF6}"/>
                </a:ext>
              </a:extLst>
            </p:cNvPr>
            <p:cNvSpPr/>
            <p:nvPr/>
          </p:nvSpPr>
          <p:spPr>
            <a:xfrm>
              <a:off x="5886901" y="202208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2E1F89BC-026D-40D2-A1C8-F571AA48D9D6}"/>
                </a:ext>
              </a:extLst>
            </p:cNvPr>
            <p:cNvSpPr/>
            <p:nvPr/>
          </p:nvSpPr>
          <p:spPr>
            <a:xfrm>
              <a:off x="6459331" y="217077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82F54C12-9A50-43D1-970B-AB7DD5B7BBED}"/>
                </a:ext>
              </a:extLst>
            </p:cNvPr>
            <p:cNvCxnSpPr>
              <a:stCxn id="2" idx="6"/>
              <a:endCxn id="11" idx="2"/>
            </p:cNvCxnSpPr>
            <p:nvPr/>
          </p:nvCxnSpPr>
          <p:spPr>
            <a:xfrm>
              <a:off x="3024755" y="1735874"/>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6022E758-78ED-4848-9E97-C3851E130675}"/>
                </a:ext>
              </a:extLst>
            </p:cNvPr>
            <p:cNvCxnSpPr>
              <a:cxnSpLocks/>
              <a:stCxn id="10" idx="6"/>
              <a:endCxn id="12" idx="2"/>
            </p:cNvCxnSpPr>
            <p:nvPr/>
          </p:nvCxnSpPr>
          <p:spPr>
            <a:xfrm>
              <a:off x="3024755" y="2751797"/>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5E5E23-945C-4396-92AE-6726A966C19B}"/>
                </a:ext>
              </a:extLst>
            </p:cNvPr>
            <p:cNvCxnSpPr>
              <a:cxnSpLocks/>
              <a:stCxn id="10" idx="6"/>
              <a:endCxn id="11" idx="2"/>
            </p:cNvCxnSpPr>
            <p:nvPr/>
          </p:nvCxnSpPr>
          <p:spPr>
            <a:xfrm flipV="1">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A34F3954-7B54-402F-B1F8-175ADA7BEAAE}"/>
                </a:ext>
              </a:extLst>
            </p:cNvPr>
            <p:cNvCxnSpPr>
              <a:cxnSpLocks/>
              <a:stCxn id="2" idx="6"/>
              <a:endCxn id="12" idx="2"/>
            </p:cNvCxnSpPr>
            <p:nvPr/>
          </p:nvCxnSpPr>
          <p:spPr>
            <a:xfrm>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919F7A77-826A-4F07-BE10-FC8239752AC7}"/>
                </a:ext>
              </a:extLst>
            </p:cNvPr>
            <p:cNvCxnSpPr>
              <a:cxnSpLocks/>
              <a:stCxn id="14" idx="6"/>
              <a:endCxn id="17" idx="2"/>
            </p:cNvCxnSpPr>
            <p:nvPr/>
          </p:nvCxnSpPr>
          <p:spPr>
            <a:xfrm>
              <a:off x="5017106" y="1735874"/>
              <a:ext cx="869795" cy="5724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8C4ABBC-FDFB-469C-9F8C-D99BFB0E107C}"/>
                </a:ext>
              </a:extLst>
            </p:cNvPr>
            <p:cNvCxnSpPr>
              <a:cxnSpLocks/>
              <a:stCxn id="16" idx="6"/>
              <a:endCxn id="17" idx="2"/>
            </p:cNvCxnSpPr>
            <p:nvPr/>
          </p:nvCxnSpPr>
          <p:spPr>
            <a:xfrm flipV="1">
              <a:off x="5017106" y="2308304"/>
              <a:ext cx="869795"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9B01DD07-8875-4B91-BC59-CDAD8731586F}"/>
                </a:ext>
              </a:extLst>
            </p:cNvPr>
            <p:cNvCxnSpPr>
              <a:cxnSpLocks/>
              <a:stCxn id="18" idx="6"/>
            </p:cNvCxnSpPr>
            <p:nvPr/>
          </p:nvCxnSpPr>
          <p:spPr>
            <a:xfrm>
              <a:off x="6734394" y="2308304"/>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73" name="TextBox 7172">
              <a:extLst>
                <a:ext uri="{FF2B5EF4-FFF2-40B4-BE49-F238E27FC236}">
                  <a16:creationId xmlns:a16="http://schemas.microsoft.com/office/drawing/2014/main" id="{E13BA731-E438-4EF4-85A2-E2A3C5454B99}"/>
                </a:ext>
              </a:extLst>
            </p:cNvPr>
            <p:cNvSpPr txBox="1"/>
            <p:nvPr/>
          </p:nvSpPr>
          <p:spPr>
            <a:xfrm>
              <a:off x="2336025"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40" name="TextBox 39">
              <a:extLst>
                <a:ext uri="{FF2B5EF4-FFF2-40B4-BE49-F238E27FC236}">
                  <a16:creationId xmlns:a16="http://schemas.microsoft.com/office/drawing/2014/main" id="{46F50717-3BB9-473A-AD16-3C1D888EB172}"/>
                </a:ext>
              </a:extLst>
            </p:cNvPr>
            <p:cNvSpPr txBox="1"/>
            <p:nvPr/>
          </p:nvSpPr>
          <p:spPr>
            <a:xfrm>
              <a:off x="4053313"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41" name="TextBox 40">
              <a:extLst>
                <a:ext uri="{FF2B5EF4-FFF2-40B4-BE49-F238E27FC236}">
                  <a16:creationId xmlns:a16="http://schemas.microsoft.com/office/drawing/2014/main" id="{EF7988BF-6193-445A-A480-5DCD5422C8DC}"/>
                </a:ext>
              </a:extLst>
            </p:cNvPr>
            <p:cNvSpPr txBox="1"/>
            <p:nvPr/>
          </p:nvSpPr>
          <p:spPr>
            <a:xfrm>
              <a:off x="5768197" y="3443115"/>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42" name="TextBox 41">
              <a:extLst>
                <a:ext uri="{FF2B5EF4-FFF2-40B4-BE49-F238E27FC236}">
                  <a16:creationId xmlns:a16="http://schemas.microsoft.com/office/drawing/2014/main" id="{A13AAE49-67E2-4283-AAAD-895A7D4A27B4}"/>
                </a:ext>
              </a:extLst>
            </p:cNvPr>
            <p:cNvSpPr txBox="1"/>
            <p:nvPr/>
          </p:nvSpPr>
          <p:spPr>
            <a:xfrm>
              <a:off x="6495951" y="2889328"/>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A9F097E-775F-4B82-A6D4-F226A12EE47B}"/>
                    </a:ext>
                  </a:extLst>
                </p:cNvPr>
                <p:cNvSpPr txBox="1"/>
                <p:nvPr/>
              </p:nvSpPr>
              <p:spPr>
                <a:xfrm>
                  <a:off x="7824306" y="2077470"/>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EA9F097E-775F-4B82-A6D4-F226A12EE47B}"/>
                    </a:ext>
                  </a:extLst>
                </p:cNvPr>
                <p:cNvSpPr txBox="1">
                  <a:spLocks noRot="1" noChangeAspect="1" noMove="1" noResize="1" noEditPoints="1" noAdjustHandles="1" noChangeArrowheads="1" noChangeShapeType="1" noTextEdit="1"/>
                </p:cNvSpPr>
                <p:nvPr/>
              </p:nvSpPr>
              <p:spPr>
                <a:xfrm>
                  <a:off x="7824306" y="2077470"/>
                  <a:ext cx="531364" cy="461665"/>
                </a:xfrm>
                <a:prstGeom prst="rect">
                  <a:avLst/>
                </a:prstGeom>
                <a:blipFill>
                  <a:blip r:embed="rId3"/>
                  <a:stretch>
                    <a:fillRect t="-4688" r="-24658" b="-31250"/>
                  </a:stretch>
                </a:blipFill>
              </p:spPr>
              <p:txBody>
                <a:bodyPr/>
                <a:lstStyle/>
                <a:p>
                  <a:r>
                    <a:rPr lang="ko-KR" altLang="en-US">
                      <a:noFill/>
                    </a:rPr>
                    <a:t> </a:t>
                  </a:r>
                </a:p>
              </p:txBody>
            </p:sp>
          </mc:Fallback>
        </mc:AlternateContent>
        <p:cxnSp>
          <p:nvCxnSpPr>
            <p:cNvPr id="7175" name="직선 연결선 7174">
              <a:extLst>
                <a:ext uri="{FF2B5EF4-FFF2-40B4-BE49-F238E27FC236}">
                  <a16:creationId xmlns:a16="http://schemas.microsoft.com/office/drawing/2014/main" id="{0D11B453-6E0B-4C87-9C4F-84D9754F4D50}"/>
                </a:ext>
              </a:extLst>
            </p:cNvPr>
            <p:cNvCxnSpPr>
              <a:stCxn id="10" idx="4"/>
              <a:endCxn id="7173" idx="0"/>
            </p:cNvCxnSpPr>
            <p:nvPr/>
          </p:nvCxnSpPr>
          <p:spPr>
            <a:xfrm>
              <a:off x="2738540"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88326D2F-4AEE-4F8C-B475-6143176DFE64}"/>
                </a:ext>
              </a:extLst>
            </p:cNvPr>
            <p:cNvCxnSpPr>
              <a:cxnSpLocks/>
              <a:stCxn id="12" idx="4"/>
              <a:endCxn id="40" idx="0"/>
            </p:cNvCxnSpPr>
            <p:nvPr/>
          </p:nvCxnSpPr>
          <p:spPr>
            <a:xfrm>
              <a:off x="4455828"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447F0BE8-3FDC-4AE4-815C-B76AD13FCC4A}"/>
                </a:ext>
              </a:extLst>
            </p:cNvPr>
            <p:cNvCxnSpPr>
              <a:cxnSpLocks/>
              <a:stCxn id="17" idx="4"/>
              <a:endCxn id="41" idx="0"/>
            </p:cNvCxnSpPr>
            <p:nvPr/>
          </p:nvCxnSpPr>
          <p:spPr>
            <a:xfrm>
              <a:off x="6173116" y="2594519"/>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183" name="연결선: 구부러짐 7182">
              <a:extLst>
                <a:ext uri="{FF2B5EF4-FFF2-40B4-BE49-F238E27FC236}">
                  <a16:creationId xmlns:a16="http://schemas.microsoft.com/office/drawing/2014/main" id="{58EDBA2D-85DA-40D2-B5F8-AC6AD40192E2}"/>
                </a:ext>
              </a:extLst>
            </p:cNvPr>
            <p:cNvCxnSpPr>
              <a:cxnSpLocks/>
              <a:stCxn id="18" idx="4"/>
              <a:endCxn id="42" idx="0"/>
            </p:cNvCxnSpPr>
            <p:nvPr/>
          </p:nvCxnSpPr>
          <p:spPr>
            <a:xfrm rot="16200000" flipH="1">
              <a:off x="6649750" y="2392948"/>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89614577-9367-48C5-BAC0-8C22FA4DC428}"/>
              </a:ext>
            </a:extLst>
          </p:cNvPr>
          <p:cNvSpPr txBox="1"/>
          <p:nvPr/>
        </p:nvSpPr>
        <p:spPr>
          <a:xfrm>
            <a:off x="1530996" y="992426"/>
            <a:ext cx="218521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일반적인 신경망 모습</a:t>
            </a:r>
          </a:p>
        </p:txBody>
      </p:sp>
      <p:sp>
        <p:nvSpPr>
          <p:cNvPr id="67" name="타원 66">
            <a:extLst>
              <a:ext uri="{FF2B5EF4-FFF2-40B4-BE49-F238E27FC236}">
                <a16:creationId xmlns:a16="http://schemas.microsoft.com/office/drawing/2014/main" id="{B7400BE7-30D6-4F88-B0DB-87AAAA1FB8B0}"/>
              </a:ext>
            </a:extLst>
          </p:cNvPr>
          <p:cNvSpPr/>
          <p:nvPr/>
        </p:nvSpPr>
        <p:spPr>
          <a:xfrm>
            <a:off x="4166570" y="4342054"/>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68" name="타원 67">
            <a:extLst>
              <a:ext uri="{FF2B5EF4-FFF2-40B4-BE49-F238E27FC236}">
                <a16:creationId xmlns:a16="http://schemas.microsoft.com/office/drawing/2014/main" id="{118F894E-68F4-444E-B8F2-9E04DFBD0FBB}"/>
              </a:ext>
            </a:extLst>
          </p:cNvPr>
          <p:cNvSpPr/>
          <p:nvPr/>
        </p:nvSpPr>
        <p:spPr>
          <a:xfrm>
            <a:off x="4166570" y="5371005"/>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FB76E78A-C9B2-49C0-8CD0-CFFAE4FE777B}"/>
              </a:ext>
            </a:extLst>
          </p:cNvPr>
          <p:cNvSpPr/>
          <p:nvPr/>
        </p:nvSpPr>
        <p:spPr>
          <a:xfrm>
            <a:off x="5883858" y="492751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008D45FD-CE84-44AC-86DB-A3811EA943BE}"/>
              </a:ext>
            </a:extLst>
          </p:cNvPr>
          <p:cNvSpPr/>
          <p:nvPr/>
        </p:nvSpPr>
        <p:spPr>
          <a:xfrm>
            <a:off x="6456288" y="507619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4AC3B631-B0C5-43D8-B22E-AC269953F676}"/>
              </a:ext>
            </a:extLst>
          </p:cNvPr>
          <p:cNvCxnSpPr>
            <a:cxnSpLocks/>
            <a:stCxn id="67" idx="6"/>
            <a:endCxn id="71" idx="2"/>
          </p:cNvCxnSpPr>
          <p:nvPr/>
        </p:nvCxnSpPr>
        <p:spPr>
          <a:xfrm>
            <a:off x="4739000" y="4628269"/>
            <a:ext cx="1144858" cy="5854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0C6E7013-EA37-4743-8FA0-3B829EBAD43B}"/>
              </a:ext>
            </a:extLst>
          </p:cNvPr>
          <p:cNvCxnSpPr>
            <a:cxnSpLocks/>
            <a:stCxn id="68" idx="6"/>
            <a:endCxn id="71" idx="2"/>
          </p:cNvCxnSpPr>
          <p:nvPr/>
        </p:nvCxnSpPr>
        <p:spPr>
          <a:xfrm flipV="1">
            <a:off x="4739000" y="5213727"/>
            <a:ext cx="1144858"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F161EE11-6AC0-4B3F-A446-196C7EF4DB9E}"/>
              </a:ext>
            </a:extLst>
          </p:cNvPr>
          <p:cNvCxnSpPr>
            <a:cxnSpLocks/>
            <a:stCxn id="72" idx="6"/>
          </p:cNvCxnSpPr>
          <p:nvPr/>
        </p:nvCxnSpPr>
        <p:spPr>
          <a:xfrm>
            <a:off x="6731351" y="5213727"/>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1E4BC86-71C8-438B-96C8-99434AC44F04}"/>
              </a:ext>
            </a:extLst>
          </p:cNvPr>
          <p:cNvSpPr txBox="1"/>
          <p:nvPr/>
        </p:nvSpPr>
        <p:spPr>
          <a:xfrm>
            <a:off x="4050270" y="6348538"/>
            <a:ext cx="81144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77" name="TextBox 76">
            <a:extLst>
              <a:ext uri="{FF2B5EF4-FFF2-40B4-BE49-F238E27FC236}">
                <a16:creationId xmlns:a16="http://schemas.microsoft.com/office/drawing/2014/main" id="{1D638AE8-A6F6-4066-8720-82802376D020}"/>
              </a:ext>
            </a:extLst>
          </p:cNvPr>
          <p:cNvSpPr txBox="1"/>
          <p:nvPr/>
        </p:nvSpPr>
        <p:spPr>
          <a:xfrm>
            <a:off x="5765154" y="6348538"/>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78" name="TextBox 77">
            <a:extLst>
              <a:ext uri="{FF2B5EF4-FFF2-40B4-BE49-F238E27FC236}">
                <a16:creationId xmlns:a16="http://schemas.microsoft.com/office/drawing/2014/main" id="{3017AF59-BE75-4911-AE38-F140F95F9776}"/>
              </a:ext>
            </a:extLst>
          </p:cNvPr>
          <p:cNvSpPr txBox="1"/>
          <p:nvPr/>
        </p:nvSpPr>
        <p:spPr>
          <a:xfrm>
            <a:off x="6492908" y="5794751"/>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DB2FA29-34E6-46C1-A0E4-18563D54363D}"/>
                  </a:ext>
                </a:extLst>
              </p:cNvPr>
              <p:cNvSpPr txBox="1"/>
              <p:nvPr/>
            </p:nvSpPr>
            <p:spPr>
              <a:xfrm>
                <a:off x="7821263" y="4982893"/>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2DB2FA29-34E6-46C1-A0E4-18563D54363D}"/>
                  </a:ext>
                </a:extLst>
              </p:cNvPr>
              <p:cNvSpPr txBox="1">
                <a:spLocks noRot="1" noChangeAspect="1" noMove="1" noResize="1" noEditPoints="1" noAdjustHandles="1" noChangeArrowheads="1" noChangeShapeType="1" noTextEdit="1"/>
              </p:cNvSpPr>
              <p:nvPr/>
            </p:nvSpPr>
            <p:spPr>
              <a:xfrm>
                <a:off x="7821263" y="4982893"/>
                <a:ext cx="531364" cy="461665"/>
              </a:xfrm>
              <a:prstGeom prst="rect">
                <a:avLst/>
              </a:prstGeom>
              <a:blipFill>
                <a:blip r:embed="rId4"/>
                <a:stretch>
                  <a:fillRect t="-3947" r="-28736" b="-10526"/>
                </a:stretch>
              </a:blipFill>
            </p:spPr>
            <p:txBody>
              <a:bodyPr/>
              <a:lstStyle/>
              <a:p>
                <a:r>
                  <a:rPr lang="ko-KR" altLang="en-US">
                    <a:noFill/>
                  </a:rPr>
                  <a:t> </a:t>
                </a:r>
              </a:p>
            </p:txBody>
          </p:sp>
        </mc:Fallback>
      </mc:AlternateContent>
      <p:cxnSp>
        <p:nvCxnSpPr>
          <p:cNvPr id="80" name="직선 연결선 79">
            <a:extLst>
              <a:ext uri="{FF2B5EF4-FFF2-40B4-BE49-F238E27FC236}">
                <a16:creationId xmlns:a16="http://schemas.microsoft.com/office/drawing/2014/main" id="{62C26F4F-02E9-47E5-B062-1503BACDC822}"/>
              </a:ext>
            </a:extLst>
          </p:cNvPr>
          <p:cNvCxnSpPr>
            <a:cxnSpLocks/>
            <a:stCxn id="68" idx="4"/>
            <a:endCxn id="76" idx="0"/>
          </p:cNvCxnSpPr>
          <p:nvPr/>
        </p:nvCxnSpPr>
        <p:spPr>
          <a:xfrm>
            <a:off x="4452785" y="5943435"/>
            <a:ext cx="3206"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1" name="직선 연결선 80">
            <a:extLst>
              <a:ext uri="{FF2B5EF4-FFF2-40B4-BE49-F238E27FC236}">
                <a16:creationId xmlns:a16="http://schemas.microsoft.com/office/drawing/2014/main" id="{F892CDF1-E6C9-4E6B-917A-BDA275C9550A}"/>
              </a:ext>
            </a:extLst>
          </p:cNvPr>
          <p:cNvCxnSpPr>
            <a:cxnSpLocks/>
            <a:stCxn id="71" idx="4"/>
            <a:endCxn id="77" idx="0"/>
          </p:cNvCxnSpPr>
          <p:nvPr/>
        </p:nvCxnSpPr>
        <p:spPr>
          <a:xfrm>
            <a:off x="6170073" y="5499942"/>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5273CF3F-37D6-41A4-BA36-977FA1573149}"/>
              </a:ext>
            </a:extLst>
          </p:cNvPr>
          <p:cNvCxnSpPr>
            <a:cxnSpLocks/>
            <a:stCxn id="72" idx="4"/>
            <a:endCxn id="78" idx="0"/>
          </p:cNvCxnSpPr>
          <p:nvPr/>
        </p:nvCxnSpPr>
        <p:spPr>
          <a:xfrm rot="16200000" flipH="1">
            <a:off x="6646707" y="5298371"/>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97" name="직사각형 7196">
                <a:extLst>
                  <a:ext uri="{FF2B5EF4-FFF2-40B4-BE49-F238E27FC236}">
                    <a16:creationId xmlns:a16="http://schemas.microsoft.com/office/drawing/2014/main" id="{AF323A8B-03C4-4F7F-85E5-A590A5B187FF}"/>
                  </a:ext>
                </a:extLst>
              </p:cNvPr>
              <p:cNvSpPr/>
              <p:nvPr/>
            </p:nvSpPr>
            <p:spPr>
              <a:xfrm>
                <a:off x="4205698" y="4428214"/>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7197" name="직사각형 7196">
                <a:extLst>
                  <a:ext uri="{FF2B5EF4-FFF2-40B4-BE49-F238E27FC236}">
                    <a16:creationId xmlns:a16="http://schemas.microsoft.com/office/drawing/2014/main" id="{AF323A8B-03C4-4F7F-85E5-A590A5B187FF}"/>
                  </a:ext>
                </a:extLst>
              </p:cNvPr>
              <p:cNvSpPr>
                <a:spLocks noRot="1" noChangeAspect="1" noMove="1" noResize="1" noEditPoints="1" noAdjustHandles="1" noChangeArrowheads="1" noChangeShapeType="1" noTextEdit="1"/>
              </p:cNvSpPr>
              <p:nvPr/>
            </p:nvSpPr>
            <p:spPr>
              <a:xfrm>
                <a:off x="4205698" y="4428214"/>
                <a:ext cx="494174" cy="40011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직사각형 88">
                <a:extLst>
                  <a:ext uri="{FF2B5EF4-FFF2-40B4-BE49-F238E27FC236}">
                    <a16:creationId xmlns:a16="http://schemas.microsoft.com/office/drawing/2014/main" id="{684083F7-DA58-4625-9671-67A9DDE55E96}"/>
                  </a:ext>
                </a:extLst>
              </p:cNvPr>
              <p:cNvSpPr/>
              <p:nvPr/>
            </p:nvSpPr>
            <p:spPr>
              <a:xfrm>
                <a:off x="4244826" y="5441776"/>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89" name="직사각형 88">
                <a:extLst>
                  <a:ext uri="{FF2B5EF4-FFF2-40B4-BE49-F238E27FC236}">
                    <a16:creationId xmlns:a16="http://schemas.microsoft.com/office/drawing/2014/main" id="{684083F7-DA58-4625-9671-67A9DDE55E96}"/>
                  </a:ext>
                </a:extLst>
              </p:cNvPr>
              <p:cNvSpPr>
                <a:spLocks noRot="1" noChangeAspect="1" noMove="1" noResize="1" noEditPoints="1" noAdjustHandles="1" noChangeArrowheads="1" noChangeShapeType="1" noTextEdit="1"/>
              </p:cNvSpPr>
              <p:nvPr/>
            </p:nvSpPr>
            <p:spPr>
              <a:xfrm>
                <a:off x="4244826" y="5441776"/>
                <a:ext cx="494174" cy="40011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직사각형 89">
                <a:extLst>
                  <a:ext uri="{FF2B5EF4-FFF2-40B4-BE49-F238E27FC236}">
                    <a16:creationId xmlns:a16="http://schemas.microsoft.com/office/drawing/2014/main" id="{4F2394DB-F045-4316-8BF6-EDF48FDDBDDB}"/>
                  </a:ext>
                </a:extLst>
              </p:cNvPr>
              <p:cNvSpPr/>
              <p:nvPr/>
            </p:nvSpPr>
            <p:spPr>
              <a:xfrm>
                <a:off x="5092239" y="4479294"/>
                <a:ext cx="54104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90" name="직사각형 89">
                <a:extLst>
                  <a:ext uri="{FF2B5EF4-FFF2-40B4-BE49-F238E27FC236}">
                    <a16:creationId xmlns:a16="http://schemas.microsoft.com/office/drawing/2014/main" id="{4F2394DB-F045-4316-8BF6-EDF48FDDBDDB}"/>
                  </a:ext>
                </a:extLst>
              </p:cNvPr>
              <p:cNvSpPr>
                <a:spLocks noRot="1" noChangeAspect="1" noMove="1" noResize="1" noEditPoints="1" noAdjustHandles="1" noChangeArrowheads="1" noChangeShapeType="1" noTextEdit="1"/>
              </p:cNvSpPr>
              <p:nvPr/>
            </p:nvSpPr>
            <p:spPr>
              <a:xfrm>
                <a:off x="5092239" y="4479294"/>
                <a:ext cx="541046" cy="400110"/>
              </a:xfrm>
              <a:prstGeom prst="rect">
                <a:avLst/>
              </a:prstGeom>
              <a:blipFill>
                <a:blip r:embed="rId7"/>
                <a:stretch>
                  <a:fillRect b="-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직사각형 90">
                <a:extLst>
                  <a:ext uri="{FF2B5EF4-FFF2-40B4-BE49-F238E27FC236}">
                    <a16:creationId xmlns:a16="http://schemas.microsoft.com/office/drawing/2014/main" id="{C2B8D691-2F0E-4BA1-9B7C-8F7EF038707E}"/>
                  </a:ext>
                </a:extLst>
              </p:cNvPr>
              <p:cNvSpPr/>
              <p:nvPr/>
            </p:nvSpPr>
            <p:spPr>
              <a:xfrm>
                <a:off x="5084071" y="5394641"/>
                <a:ext cx="53508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91" name="직사각형 90">
                <a:extLst>
                  <a:ext uri="{FF2B5EF4-FFF2-40B4-BE49-F238E27FC236}">
                    <a16:creationId xmlns:a16="http://schemas.microsoft.com/office/drawing/2014/main" id="{C2B8D691-2F0E-4BA1-9B7C-8F7EF038707E}"/>
                  </a:ext>
                </a:extLst>
              </p:cNvPr>
              <p:cNvSpPr>
                <a:spLocks noRot="1" noChangeAspect="1" noMove="1" noResize="1" noEditPoints="1" noAdjustHandles="1" noChangeArrowheads="1" noChangeShapeType="1" noTextEdit="1"/>
              </p:cNvSpPr>
              <p:nvPr/>
            </p:nvSpPr>
            <p:spPr>
              <a:xfrm>
                <a:off x="5084071" y="5394641"/>
                <a:ext cx="535083" cy="400110"/>
              </a:xfrm>
              <a:prstGeom prst="rect">
                <a:avLst/>
              </a:prstGeom>
              <a:blipFill>
                <a:blip r:embed="rId8"/>
                <a:stretch>
                  <a:fillRect/>
                </a:stretch>
              </a:blipFill>
            </p:spPr>
            <p:txBody>
              <a:bodyPr/>
              <a:lstStyle/>
              <a:p>
                <a:r>
                  <a:rPr lang="ko-KR" altLang="en-US">
                    <a:noFill/>
                  </a:rPr>
                  <a:t> </a:t>
                </a:r>
              </a:p>
            </p:txBody>
          </p:sp>
        </mc:Fallback>
      </mc:AlternateContent>
      <p:sp>
        <p:nvSpPr>
          <p:cNvPr id="93" name="TextBox 92">
            <a:extLst>
              <a:ext uri="{FF2B5EF4-FFF2-40B4-BE49-F238E27FC236}">
                <a16:creationId xmlns:a16="http://schemas.microsoft.com/office/drawing/2014/main" id="{9C1B510A-5855-49C2-8F7B-0A7D63B6F135}"/>
              </a:ext>
            </a:extLst>
          </p:cNvPr>
          <p:cNvSpPr txBox="1"/>
          <p:nvPr/>
        </p:nvSpPr>
        <p:spPr>
          <a:xfrm>
            <a:off x="1730783" y="4121877"/>
            <a:ext cx="149432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단일층 신경망</a:t>
            </a:r>
          </a:p>
        </p:txBody>
      </p:sp>
    </p:spTree>
    <p:extLst>
      <p:ext uri="{BB962C8B-B14F-4D97-AF65-F5344CB8AC3E}">
        <p14:creationId xmlns:p14="http://schemas.microsoft.com/office/powerpoint/2010/main" val="12282138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49" name="직사각형 48">
            <a:extLst>
              <a:ext uri="{FF2B5EF4-FFF2-40B4-BE49-F238E27FC236}">
                <a16:creationId xmlns:a16="http://schemas.microsoft.com/office/drawing/2014/main" id="{8EA29135-CB07-4B2C-902B-1783B260818B}"/>
              </a:ext>
            </a:extLst>
          </p:cNvPr>
          <p:cNvSpPr/>
          <p:nvPr/>
        </p:nvSpPr>
        <p:spPr>
          <a:xfrm>
            <a:off x="1273421" y="1413893"/>
            <a:ext cx="8056334" cy="384720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self.losses = []        # </a:t>
            </a:r>
            <a:r>
              <a:rPr lang="ko-KR" altLang="en-US">
                <a:solidFill>
                  <a:schemeClr val="tx1"/>
                </a:solidFill>
                <a:latin typeface="Consolas" panose="020B0609020204030204" pitchFamily="49" charset="0"/>
              </a:rPr>
              <a:t>손실 함수의 결과값을 저장할 리스트</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fit(self, x, y, epochs=100):</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for i in indexes:                       # </a:t>
            </a:r>
            <a:r>
              <a:rPr lang="ko-KR" altLang="en-US" sz="1400">
                <a:solidFill>
                  <a:schemeClr val="tx1"/>
                </a:solidFill>
                <a:latin typeface="Consolas" panose="020B0609020204030204" pitchFamily="49" charset="0"/>
              </a:rPr>
              <a:t>모든 샘플에 대해 반복합니다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self.forpass(x[i])             # </a:t>
            </a:r>
            <a:r>
              <a:rPr lang="ko-KR" altLang="en-US" sz="1400">
                <a:solidFill>
                  <a:schemeClr val="tx1"/>
                </a:solidFill>
                <a:latin typeface="Consolas" panose="020B0609020204030204" pitchFamily="49" charset="0"/>
              </a:rPr>
              <a:t>정방향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self.activation(z)             # </a:t>
            </a:r>
            <a:r>
              <a:rPr lang="ko-KR" altLang="en-US" sz="1400">
                <a:solidFill>
                  <a:schemeClr val="tx1"/>
                </a:solidFill>
                <a:latin typeface="Consolas" panose="020B0609020204030204" pitchFamily="49" charset="0"/>
              </a:rPr>
              <a:t>활성화 함수 적용</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err = -(y[i] - a)                  # </a:t>
            </a:r>
            <a:r>
              <a:rPr lang="ko-KR" altLang="en-US" sz="1400">
                <a:solidFill>
                  <a:schemeClr val="tx1"/>
                </a:solidFill>
                <a:latin typeface="Consolas" panose="020B0609020204030204" pitchFamily="49" charset="0"/>
              </a:rPr>
              <a:t>오차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w_grad, b_grad = self.backprop(x[i], err) # </a:t>
            </a:r>
            <a:r>
              <a:rPr lang="ko-KR" altLang="en-US" sz="1400">
                <a:solidFill>
                  <a:schemeClr val="tx1"/>
                </a:solidFill>
                <a:latin typeface="Consolas" panose="020B0609020204030204" pitchFamily="49" charset="0"/>
              </a:rPr>
              <a:t>역방향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 -= w_grad                   # </a:t>
            </a:r>
            <a:r>
              <a:rPr lang="ko-KR" altLang="en-US" sz="1400">
                <a:solidFill>
                  <a:schemeClr val="tx1"/>
                </a:solidFill>
                <a:latin typeface="Consolas" panose="020B0609020204030204" pitchFamily="49" charset="0"/>
              </a:rPr>
              <a:t>가중치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self.b -= b_grad                   # </a:t>
            </a:r>
            <a:r>
              <a:rPr lang="ko-KR" altLang="en-US" sz="1400">
                <a:solidFill>
                  <a:schemeClr val="tx1"/>
                </a:solidFill>
                <a:latin typeface="Consolas" panose="020B0609020204030204" pitchFamily="49" charset="0"/>
              </a:rPr>
              <a:t>절편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안전한 로그 계산을 위해 클리핑한 후 손실을 누적합니다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np.clip(a, 1e-10, 1-1e-10)</a:t>
            </a:r>
          </a:p>
          <a:p>
            <a:r>
              <a:rPr lang="en-US" altLang="ko-KR" sz="1400">
                <a:solidFill>
                  <a:schemeClr val="tx1"/>
                </a:solidFill>
                <a:latin typeface="Consolas" panose="020B0609020204030204" pitchFamily="49" charset="0"/>
              </a:rPr>
              <a:t>                loss += -(y[i]*np.log(a)+(1-y[i])*np.log(1-a))</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에포크마다 평균 손실을 저장합니다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self.losses.append(loss/len(y))</a:t>
            </a:r>
            <a:endParaRPr lang="ko-KR" altLang="en-US" sz="1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540025"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손실 함수의 결과값 조정해 저장 기능 추가하기</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8B7868-CF7B-418F-8A71-42962E9D8F88}"/>
                  </a:ext>
                </a:extLst>
              </p:cNvPr>
              <p:cNvSpPr txBox="1"/>
              <p:nvPr/>
            </p:nvSpPr>
            <p:spPr>
              <a:xfrm>
                <a:off x="1206848" y="5353975"/>
                <a:ext cx="8759129" cy="946991"/>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r>
                  <a:rPr lang="ko-KR" altLang="en-US" sz="1800">
                    <a:solidFill>
                      <a:schemeClr val="tx1"/>
                    </a:solidFill>
                    <a:latin typeface="고도 M" panose="02000503000000020004" pitchFamily="2" charset="-127"/>
                    <a:ea typeface="고도 M" panose="02000503000000020004" pitchFamily="2" charset="-127"/>
                  </a:rPr>
                  <a:t> 함수의 값은 음의 무한대가 되고 </a:t>
                </a:r>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p>
              <a:p>
                <a:pPr algn="l"/>
                <a:r>
                  <a:rPr lang="ko-KR" altLang="en-US" sz="1800">
                    <a:solidFill>
                      <a:schemeClr val="tx1"/>
                    </a:solidFill>
                    <a:latin typeface="고도 M" panose="02000503000000020004" pitchFamily="2" charset="-127"/>
                    <a:ea typeface="고도 M" panose="02000503000000020004" pitchFamily="2" charset="-127"/>
                  </a:rPr>
                  <a:t>함수의 값은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이 된다</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손실값이 무한해 지면 정확한 값을 계산할 수 없으므로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smtClean="0">
                            <a:solidFill>
                              <a:schemeClr val="tx1"/>
                            </a:solidFill>
                            <a:latin typeface="Cambria Math" panose="02040503050406030204" pitchFamily="18" charset="0"/>
                            <a:ea typeface="고도 M" panose="02000503000000020004" pitchFamily="2" charset="-127"/>
                          </a:rPr>
                        </m:ctrlPr>
                      </m:sSupPr>
                      <m:e>
                        <m:r>
                          <a:rPr lang="en-US" altLang="ko-KR" sz="1800" b="0" i="1" smtClean="0">
                            <a:solidFill>
                              <a:schemeClr val="tx1"/>
                            </a:solidFill>
                            <a:latin typeface="Cambria Math" panose="02040503050406030204" pitchFamily="18" charset="0"/>
                            <a:ea typeface="고도 M" panose="02000503000000020004" pitchFamily="2" charset="-127"/>
                          </a:rPr>
                          <m:t>−1∗10</m:t>
                        </m:r>
                      </m:e>
                      <m:sup>
                        <m:r>
                          <a:rPr lang="en-US" altLang="ko-KR" sz="1800" b="0" i="1" smtClean="0">
                            <a:solidFill>
                              <a:schemeClr val="tx1"/>
                            </a:solidFill>
                            <a:latin typeface="Cambria Math" panose="02040503050406030204" pitchFamily="18" charset="0"/>
                            <a:ea typeface="고도 M" panose="02000503000000020004" pitchFamily="2" charset="-127"/>
                          </a:rPr>
                          <m:t>−10</m:t>
                        </m:r>
                      </m:sup>
                    </m:sSup>
                    <m:r>
                      <a:rPr lang="en-US" altLang="ko-KR" sz="1800" b="0" i="1" smtClean="0">
                        <a:solidFill>
                          <a:schemeClr val="tx1"/>
                        </a:solidFill>
                        <a:latin typeface="Cambria Math" panose="02040503050406030204" pitchFamily="18" charset="0"/>
                        <a:ea typeface="고도 M" panose="02000503000000020004" pitchFamily="2" charset="-127"/>
                      </a:rPr>
                      <m:t> ~ 1−</m:t>
                    </m:r>
                    <m:sSup>
                      <m:sSupPr>
                        <m:ctrlPr>
                          <a:rPr lang="en-US" altLang="ko-KR" sz="1800" i="1">
                            <a:solidFill>
                              <a:schemeClr val="tx1"/>
                            </a:solidFill>
                            <a:latin typeface="Cambria Math" panose="02040503050406030204" pitchFamily="18" charset="0"/>
                            <a:ea typeface="고도 M" panose="02000503000000020004" pitchFamily="2" charset="-127"/>
                          </a:rPr>
                        </m:ctrlPr>
                      </m:sSupPr>
                      <m:e>
                        <m:r>
                          <a:rPr lang="en-US" altLang="ko-KR" sz="1800" i="1">
                            <a:solidFill>
                              <a:schemeClr val="tx1"/>
                            </a:solidFill>
                            <a:latin typeface="Cambria Math" panose="02040503050406030204" pitchFamily="18" charset="0"/>
                            <a:ea typeface="고도 M" panose="02000503000000020004" pitchFamily="2" charset="-127"/>
                          </a:rPr>
                          <m:t>1∗10</m:t>
                        </m:r>
                      </m:e>
                      <m:sup>
                        <m:r>
                          <a:rPr lang="en-US" altLang="ko-KR" sz="1800" i="1">
                            <a:solidFill>
                              <a:schemeClr val="tx1"/>
                            </a:solidFill>
                            <a:latin typeface="Cambria Math" panose="02040503050406030204" pitchFamily="18" charset="0"/>
                            <a:ea typeface="고도 M" panose="02000503000000020004" pitchFamily="2" charset="-127"/>
                          </a:rPr>
                          <m:t>10</m:t>
                        </m:r>
                      </m:sup>
                    </m:sSup>
                  </m:oMath>
                </a14:m>
                <a:r>
                  <a:rPr lang="ko-KR" altLang="en-US" sz="1800">
                    <a:solidFill>
                      <a:schemeClr val="tx1"/>
                    </a:solidFill>
                    <a:latin typeface="고도 M" panose="02000503000000020004" pitchFamily="2" charset="-127"/>
                    <a:ea typeface="고도 M" panose="02000503000000020004" pitchFamily="2" charset="-127"/>
                  </a:rPr>
                  <a:t> 사이가 되록 </a:t>
                </a:r>
                <a:r>
                  <a:rPr lang="en-US" altLang="ko-KR" sz="1800">
                    <a:solidFill>
                      <a:schemeClr val="tx1"/>
                    </a:solidFill>
                    <a:latin typeface="고도 M" panose="02000503000000020004" pitchFamily="2" charset="-127"/>
                    <a:ea typeface="고도 M" panose="02000503000000020004" pitchFamily="2" charset="-127"/>
                  </a:rPr>
                  <a:t>np.clip() </a:t>
                </a:r>
                <a:r>
                  <a:rPr lang="ko-KR" altLang="en-US" sz="1800">
                    <a:solidFill>
                      <a:schemeClr val="tx1"/>
                    </a:solidFill>
                    <a:latin typeface="고도 M" panose="02000503000000020004" pitchFamily="2" charset="-127"/>
                    <a:ea typeface="고도 M" panose="02000503000000020004" pitchFamily="2" charset="-127"/>
                  </a:rPr>
                  <a:t>함수로 조정한다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FA8B7868-CF7B-418F-8A71-42962E9D8F88}"/>
                  </a:ext>
                </a:extLst>
              </p:cNvPr>
              <p:cNvSpPr txBox="1">
                <a:spLocks noRot="1" noChangeAspect="1" noMove="1" noResize="1" noEditPoints="1" noAdjustHandles="1" noChangeArrowheads="1" noChangeShapeType="1" noTextEdit="1"/>
              </p:cNvSpPr>
              <p:nvPr/>
            </p:nvSpPr>
            <p:spPr>
              <a:xfrm>
                <a:off x="1206848" y="5353975"/>
                <a:ext cx="8759129" cy="946991"/>
              </a:xfrm>
              <a:prstGeom prst="rect">
                <a:avLst/>
              </a:prstGeom>
              <a:blipFill>
                <a:blip r:embed="rId3"/>
                <a:stretch>
                  <a:fillRect l="-626" t="-2564" b="-705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110449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1167394922"/>
              </p:ext>
            </p:extLst>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7" name="오른쪽 중괄호 6">
            <a:extLst>
              <a:ext uri="{FF2B5EF4-FFF2-40B4-BE49-F238E27FC236}">
                <a16:creationId xmlns:a16="http://schemas.microsoft.com/office/drawing/2014/main" id="{41933565-5F75-4EA2-A33F-7E7924F64820}"/>
              </a:ext>
            </a:extLst>
          </p:cNvPr>
          <p:cNvSpPr/>
          <p:nvPr/>
        </p:nvSpPr>
        <p:spPr>
          <a:xfrm>
            <a:off x="6579219" y="1926163"/>
            <a:ext cx="208157" cy="307777"/>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19F8DD8D-B8F4-43A7-8B14-6D670DEA11BE}"/>
              </a:ext>
            </a:extLst>
          </p:cNvPr>
          <p:cNvSpPr txBox="1"/>
          <p:nvPr/>
        </p:nvSpPr>
        <p:spPr>
          <a:xfrm>
            <a:off x="6765074" y="1850700"/>
            <a:ext cx="1593706" cy="461665"/>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개의 샘플을 중복되지</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않도록 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275996" y="1941551"/>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graphicFrame>
        <p:nvGraphicFramePr>
          <p:cNvPr id="21" name="표 2">
            <a:extLst>
              <a:ext uri="{FF2B5EF4-FFF2-40B4-BE49-F238E27FC236}">
                <a16:creationId xmlns:a16="http://schemas.microsoft.com/office/drawing/2014/main" id="{E0E42575-8580-42FD-8801-E157162A6B12}"/>
              </a:ext>
            </a:extLst>
          </p:cNvPr>
          <p:cNvGraphicFramePr>
            <a:graphicFrameLocks noGrp="1"/>
          </p:cNvGraphicFramePr>
          <p:nvPr>
            <p:extLst>
              <p:ext uri="{D42A27DB-BD31-4B8C-83A1-F6EECF244321}">
                <p14:modId xmlns:p14="http://schemas.microsoft.com/office/powerpoint/2010/main" val="3542732556"/>
              </p:ext>
            </p:extLst>
          </p:nvPr>
        </p:nvGraphicFramePr>
        <p:xfrm>
          <a:off x="1926019" y="4052699"/>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22" name="TextBox 21">
            <a:extLst>
              <a:ext uri="{FF2B5EF4-FFF2-40B4-BE49-F238E27FC236}">
                <a16:creationId xmlns:a16="http://schemas.microsoft.com/office/drawing/2014/main" id="{60A668DF-20BB-43B0-AD3C-466F875A09AF}"/>
              </a:ext>
            </a:extLst>
          </p:cNvPr>
          <p:cNvSpPr txBox="1"/>
          <p:nvPr/>
        </p:nvSpPr>
        <p:spPr>
          <a:xfrm>
            <a:off x="757234" y="4052699"/>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3" name="TextBox 22">
            <a:extLst>
              <a:ext uri="{FF2B5EF4-FFF2-40B4-BE49-F238E27FC236}">
                <a16:creationId xmlns:a16="http://schemas.microsoft.com/office/drawing/2014/main" id="{EB9F10BB-22BE-4727-94A0-A9CCD67A63F9}"/>
              </a:ext>
            </a:extLst>
          </p:cNvPr>
          <p:cNvSpPr txBox="1"/>
          <p:nvPr/>
        </p:nvSpPr>
        <p:spPr>
          <a:xfrm>
            <a:off x="757234" y="4438902"/>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4" name="TextBox 23">
            <a:extLst>
              <a:ext uri="{FF2B5EF4-FFF2-40B4-BE49-F238E27FC236}">
                <a16:creationId xmlns:a16="http://schemas.microsoft.com/office/drawing/2014/main" id="{E5205F8F-38BA-4D08-91A8-CE28B1A4D758}"/>
              </a:ext>
            </a:extLst>
          </p:cNvPr>
          <p:cNvSpPr txBox="1"/>
          <p:nvPr/>
        </p:nvSpPr>
        <p:spPr>
          <a:xfrm>
            <a:off x="757234" y="482510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5" name="오른쪽 중괄호 24">
            <a:extLst>
              <a:ext uri="{FF2B5EF4-FFF2-40B4-BE49-F238E27FC236}">
                <a16:creationId xmlns:a16="http://schemas.microsoft.com/office/drawing/2014/main" id="{6009F88F-175D-4144-8F0C-F6DD5DB95619}"/>
              </a:ext>
            </a:extLst>
          </p:cNvPr>
          <p:cNvSpPr/>
          <p:nvPr/>
        </p:nvSpPr>
        <p:spPr>
          <a:xfrm>
            <a:off x="6579219" y="4052699"/>
            <a:ext cx="208157" cy="1484001"/>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09454A67-410A-4171-AAF3-81181B1B5389}"/>
              </a:ext>
            </a:extLst>
          </p:cNvPr>
          <p:cNvSpPr txBox="1"/>
          <p:nvPr/>
        </p:nvSpPr>
        <p:spPr>
          <a:xfrm>
            <a:off x="6784310" y="4656199"/>
            <a:ext cx="1574470"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샘플들 모두 선택</a:t>
            </a:r>
          </a:p>
        </p:txBody>
      </p:sp>
      <p:sp>
        <p:nvSpPr>
          <p:cNvPr id="27" name="TextBox 26">
            <a:extLst>
              <a:ext uri="{FF2B5EF4-FFF2-40B4-BE49-F238E27FC236}">
                <a16:creationId xmlns:a16="http://schemas.microsoft.com/office/drawing/2014/main" id="{14FF5D89-3813-4C70-9A62-182DA1C2511D}"/>
              </a:ext>
            </a:extLst>
          </p:cNvPr>
          <p:cNvSpPr txBox="1"/>
          <p:nvPr/>
        </p:nvSpPr>
        <p:spPr>
          <a:xfrm>
            <a:off x="8275996" y="4656198"/>
            <a:ext cx="1925527"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r>
              <a:rPr lang="en-US" altLang="ko-KR" sz="1200">
                <a:solidFill>
                  <a:schemeClr val="tx1"/>
                </a:solidFill>
                <a:latin typeface="고도 M" panose="02000503000000020004" pitchFamily="2" charset="-127"/>
                <a:ea typeface="고도 M" panose="02000503000000020004" pitchFamily="2" charset="-127"/>
              </a:rPr>
              <a:t>(</a:t>
            </a:r>
            <a:r>
              <a:rPr lang="ko-KR" altLang="en-US" sz="1200">
                <a:solidFill>
                  <a:schemeClr val="tx1"/>
                </a:solidFill>
                <a:latin typeface="고도 M" panose="02000503000000020004" pitchFamily="2" charset="-127"/>
                <a:ea typeface="고도 M" panose="02000503000000020004" pitchFamily="2" charset="-127"/>
              </a:rPr>
              <a:t>에포크</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28" name="TextBox 27">
            <a:extLst>
              <a:ext uri="{FF2B5EF4-FFF2-40B4-BE49-F238E27FC236}">
                <a16:creationId xmlns:a16="http://schemas.microsoft.com/office/drawing/2014/main" id="{C639571B-AF1E-4DC1-BD87-A9AC1417061E}"/>
              </a:ext>
            </a:extLst>
          </p:cNvPr>
          <p:cNvSpPr txBox="1"/>
          <p:nvPr/>
        </p:nvSpPr>
        <p:spPr>
          <a:xfrm>
            <a:off x="3369459" y="5586662"/>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하강법</a:t>
            </a:r>
          </a:p>
        </p:txBody>
      </p:sp>
    </p:spTree>
    <p:extLst>
      <p:ext uri="{BB962C8B-B14F-4D97-AF65-F5344CB8AC3E}">
        <p14:creationId xmlns:p14="http://schemas.microsoft.com/office/powerpoint/2010/main" val="1591992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1.1 </a:t>
            </a:r>
            <a:r>
              <a:rPr kumimoji="0" lang="ko-KR" altLang="en-US" sz="1800" b="1" u="sng">
                <a:solidFill>
                  <a:schemeClr val="tx1"/>
                </a:solidFill>
                <a:latin typeface="맑은 고딕" pitchFamily="50" charset="-127"/>
                <a:ea typeface="맑은 고딕" pitchFamily="50" charset="-127"/>
              </a:rPr>
              <a:t>인공지능과 </a:t>
            </a:r>
            <a:r>
              <a:rPr kumimoji="0" lang="ko-KR" altLang="en-US" sz="1800" b="1" u="sng" err="1">
                <a:solidFill>
                  <a:schemeClr val="tx1"/>
                </a:solidFill>
                <a:latin typeface="맑은 고딕" pitchFamily="50" charset="-127"/>
                <a:ea typeface="맑은 고딕" pitchFamily="50" charset="-127"/>
              </a:rPr>
              <a:t>머신러닝</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err="1">
                <a:solidFill>
                  <a:srgbClr val="C5003D"/>
                </a:solidFill>
                <a:latin typeface="+mj-ea"/>
                <a:ea typeface="+mj-ea"/>
              </a:rPr>
              <a:t>딥러닝이란</a:t>
            </a:r>
            <a:r>
              <a:rPr kumimoji="0" lang="ko-KR" altLang="en-US" sz="3600" b="1">
                <a:solidFill>
                  <a:srgbClr val="C5003D"/>
                </a:solidFill>
                <a:latin typeface="+mj-ea"/>
                <a:ea typeface="+mj-ea"/>
              </a:rPr>
              <a:t> 무엇인가</a:t>
            </a:r>
            <a:r>
              <a:rPr kumimoji="0" lang="en-US" altLang="ko-KR" sz="3600" b="1">
                <a:solidFill>
                  <a:srgbClr val="C5003D"/>
                </a:solidFill>
                <a:latin typeface="+mj-ea"/>
                <a:ea typeface="+mj-ea"/>
              </a:rPr>
              <a:t>?</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3" name="직사각형 2">
            <a:extLst>
              <a:ext uri="{FF2B5EF4-FFF2-40B4-BE49-F238E27FC236}">
                <a16:creationId xmlns:a16="http://schemas.microsoft.com/office/drawing/2014/main" id="{365E183A-35C3-4858-8C21-5D6E1D940457}"/>
              </a:ext>
            </a:extLst>
          </p:cNvPr>
          <p:cNvSpPr/>
          <p:nvPr/>
        </p:nvSpPr>
        <p:spPr>
          <a:xfrm>
            <a:off x="1608992" y="1292469"/>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7EB29881-92D7-486C-9E88-BBE988EA07AA}"/>
              </a:ext>
            </a:extLst>
          </p:cNvPr>
          <p:cNvSpPr/>
          <p:nvPr/>
        </p:nvSpPr>
        <p:spPr>
          <a:xfrm>
            <a:off x="2224454" y="1292469"/>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83E10733-D3C6-48D6-959E-D5DA2BD414D8}"/>
              </a:ext>
            </a:extLst>
          </p:cNvPr>
          <p:cNvSpPr/>
          <p:nvPr/>
        </p:nvSpPr>
        <p:spPr>
          <a:xfrm>
            <a:off x="1608992" y="1907931"/>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3F68103-C437-49AB-8F08-A3B4ABC670AF}"/>
              </a:ext>
            </a:extLst>
          </p:cNvPr>
          <p:cNvSpPr/>
          <p:nvPr/>
        </p:nvSpPr>
        <p:spPr>
          <a:xfrm>
            <a:off x="2220678" y="1910164"/>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962ED984-91B4-445D-9F1A-8BED8350329F}"/>
              </a:ext>
            </a:extLst>
          </p:cNvPr>
          <p:cNvSpPr txBox="1"/>
          <p:nvPr/>
        </p:nvSpPr>
        <p:spPr>
          <a:xfrm>
            <a:off x="4639679" y="1002323"/>
            <a:ext cx="1893467"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행우선 배열</a:t>
            </a:r>
          </a:p>
        </p:txBody>
      </p:sp>
      <p:sp>
        <p:nvSpPr>
          <p:cNvPr id="32" name="TextBox 31">
            <a:extLst>
              <a:ext uri="{FF2B5EF4-FFF2-40B4-BE49-F238E27FC236}">
                <a16:creationId xmlns:a16="http://schemas.microsoft.com/office/drawing/2014/main" id="{2343F602-DC25-44BD-872C-C909E11AEA07}"/>
              </a:ext>
            </a:extLst>
          </p:cNvPr>
          <p:cNvSpPr txBox="1"/>
          <p:nvPr/>
        </p:nvSpPr>
        <p:spPr>
          <a:xfrm>
            <a:off x="4098455" y="1907931"/>
            <a:ext cx="5282215" cy="1200329"/>
          </a:xfrm>
          <a:prstGeom prst="rect">
            <a:avLst/>
          </a:prstGeom>
          <a:noFill/>
        </p:spPr>
        <p:txBody>
          <a:bodyPr wrap="none" rtlCol="0">
            <a:spAutoFit/>
          </a:bodyPr>
          <a:lstStyle/>
          <a:p>
            <a:r>
              <a:rPr lang="en-US" altLang="ko-KR" sz="2400">
                <a:solidFill>
                  <a:schemeClr val="tx1"/>
                </a:solidFill>
                <a:latin typeface="Consolas" panose="020B0609020204030204" pitchFamily="49" charset="0"/>
              </a:rPr>
              <a:t>temp = np.array([[1,2],[3,4]])</a:t>
            </a:r>
          </a:p>
          <a:p>
            <a:r>
              <a:rPr lang="en-US" altLang="ko-KR" sz="2400">
                <a:solidFill>
                  <a:schemeClr val="tx1"/>
                </a:solidFill>
                <a:latin typeface="Consolas" panose="020B0609020204030204" pitchFamily="49" charset="0"/>
              </a:rPr>
              <a:t>mean = np.mean(temp, axis=0)</a:t>
            </a:r>
          </a:p>
          <a:p>
            <a:r>
              <a:rPr lang="en-US" altLang="ko-KR" sz="2400">
                <a:solidFill>
                  <a:schemeClr val="tx1"/>
                </a:solidFill>
                <a:latin typeface="Consolas" panose="020B0609020204030204" pitchFamily="49" charset="0"/>
              </a:rPr>
              <a:t>print(mean)</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083CFF5A-A6AF-441A-A656-9B67854C6551}"/>
              </a:ext>
            </a:extLst>
          </p:cNvPr>
          <p:cNvSpPr txBox="1"/>
          <p:nvPr/>
        </p:nvSpPr>
        <p:spPr>
          <a:xfrm>
            <a:off x="1208825" y="13693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7BB8DF96-9E5F-495B-9814-C8FD3138D4E5}"/>
              </a:ext>
            </a:extLst>
          </p:cNvPr>
          <p:cNvSpPr txBox="1"/>
          <p:nvPr/>
        </p:nvSpPr>
        <p:spPr>
          <a:xfrm>
            <a:off x="1185513" y="198482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7E70C0F1-BF3E-4EA6-9DBA-2DDD34744536}"/>
              </a:ext>
            </a:extLst>
          </p:cNvPr>
          <p:cNvSpPr txBox="1"/>
          <p:nvPr/>
        </p:nvSpPr>
        <p:spPr>
          <a:xfrm>
            <a:off x="1739431" y="81098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C348B63A-B8DC-4303-AC82-E4EF020A6ADB}"/>
              </a:ext>
            </a:extLst>
          </p:cNvPr>
          <p:cNvSpPr txBox="1"/>
          <p:nvPr/>
        </p:nvSpPr>
        <p:spPr>
          <a:xfrm>
            <a:off x="2354893" y="81098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BC924FDE-AD83-4FBB-83C7-E23DE0AB32A6}"/>
              </a:ext>
            </a:extLst>
          </p:cNvPr>
          <p:cNvSpPr/>
          <p:nvPr/>
        </p:nvSpPr>
        <p:spPr>
          <a:xfrm>
            <a:off x="1450731" y="1233155"/>
            <a:ext cx="1608992" cy="7494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A92738A-65E9-4AA7-A7FE-D3ED0EBBACBF}"/>
              </a:ext>
            </a:extLst>
          </p:cNvPr>
          <p:cNvSpPr/>
          <p:nvPr/>
        </p:nvSpPr>
        <p:spPr>
          <a:xfrm>
            <a:off x="1450731" y="1861736"/>
            <a:ext cx="1608992" cy="7494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2361438-80CD-4CD0-B345-5F29517D560B}"/>
              </a:ext>
            </a:extLst>
          </p:cNvPr>
          <p:cNvSpPr/>
          <p:nvPr/>
        </p:nvSpPr>
        <p:spPr>
          <a:xfrm>
            <a:off x="1668078" y="3710214"/>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228349A-49A1-4F4B-A731-28065426C1E9}"/>
              </a:ext>
            </a:extLst>
          </p:cNvPr>
          <p:cNvSpPr/>
          <p:nvPr/>
        </p:nvSpPr>
        <p:spPr>
          <a:xfrm>
            <a:off x="2283540" y="3710214"/>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85AD791-09CD-4021-841C-F039CCDAD8C9}"/>
              </a:ext>
            </a:extLst>
          </p:cNvPr>
          <p:cNvSpPr/>
          <p:nvPr/>
        </p:nvSpPr>
        <p:spPr>
          <a:xfrm>
            <a:off x="1668078" y="4325676"/>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B0FD15EE-F935-4404-A620-5A6DB976984E}"/>
              </a:ext>
            </a:extLst>
          </p:cNvPr>
          <p:cNvSpPr/>
          <p:nvPr/>
        </p:nvSpPr>
        <p:spPr>
          <a:xfrm>
            <a:off x="2279764" y="4327909"/>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41" name="TextBox 40">
            <a:extLst>
              <a:ext uri="{FF2B5EF4-FFF2-40B4-BE49-F238E27FC236}">
                <a16:creationId xmlns:a16="http://schemas.microsoft.com/office/drawing/2014/main" id="{40B52099-19C3-42A5-BEA0-AE353CA30457}"/>
              </a:ext>
            </a:extLst>
          </p:cNvPr>
          <p:cNvSpPr txBox="1"/>
          <p:nvPr/>
        </p:nvSpPr>
        <p:spPr>
          <a:xfrm>
            <a:off x="1267911" y="378711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2" name="TextBox 41">
            <a:extLst>
              <a:ext uri="{FF2B5EF4-FFF2-40B4-BE49-F238E27FC236}">
                <a16:creationId xmlns:a16="http://schemas.microsoft.com/office/drawing/2014/main" id="{30ED118E-F648-4350-80D1-B36DB7AF21ED}"/>
              </a:ext>
            </a:extLst>
          </p:cNvPr>
          <p:cNvSpPr txBox="1"/>
          <p:nvPr/>
        </p:nvSpPr>
        <p:spPr>
          <a:xfrm>
            <a:off x="1244599" y="4402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3" name="TextBox 42">
            <a:extLst>
              <a:ext uri="{FF2B5EF4-FFF2-40B4-BE49-F238E27FC236}">
                <a16:creationId xmlns:a16="http://schemas.microsoft.com/office/drawing/2014/main" id="{7F6659B3-A433-4816-99AD-C5E543D5D3D2}"/>
              </a:ext>
            </a:extLst>
          </p:cNvPr>
          <p:cNvSpPr txBox="1"/>
          <p:nvPr/>
        </p:nvSpPr>
        <p:spPr>
          <a:xfrm>
            <a:off x="1798517" y="32287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26F456BF-E22C-401B-B1D5-91D57C9D8CD9}"/>
              </a:ext>
            </a:extLst>
          </p:cNvPr>
          <p:cNvSpPr txBox="1"/>
          <p:nvPr/>
        </p:nvSpPr>
        <p:spPr>
          <a:xfrm>
            <a:off x="2413979" y="32287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2901064-B916-4591-A779-7D41296B51D6}"/>
              </a:ext>
            </a:extLst>
          </p:cNvPr>
          <p:cNvSpPr/>
          <p:nvPr/>
        </p:nvSpPr>
        <p:spPr>
          <a:xfrm>
            <a:off x="1509817" y="3650900"/>
            <a:ext cx="766171" cy="12902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E717E0CE-BB97-417A-8482-F2D1C4E3888C}"/>
              </a:ext>
            </a:extLst>
          </p:cNvPr>
          <p:cNvSpPr/>
          <p:nvPr/>
        </p:nvSpPr>
        <p:spPr>
          <a:xfrm>
            <a:off x="2274971" y="3650900"/>
            <a:ext cx="766171" cy="12902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300E8D9A-FC56-4F79-B68F-8E66D2C3A9B4}"/>
              </a:ext>
            </a:extLst>
          </p:cNvPr>
          <p:cNvSpPr/>
          <p:nvPr/>
        </p:nvSpPr>
        <p:spPr>
          <a:xfrm>
            <a:off x="1682980" y="5160946"/>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9D71C3CD-87EF-4E5E-89EA-72E902E248C4}"/>
              </a:ext>
            </a:extLst>
          </p:cNvPr>
          <p:cNvSpPr/>
          <p:nvPr/>
        </p:nvSpPr>
        <p:spPr>
          <a:xfrm>
            <a:off x="2298442" y="5160946"/>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BDF1BDA-8A99-47DC-818D-684C16CBAA6F}"/>
              </a:ext>
            </a:extLst>
          </p:cNvPr>
          <p:cNvSpPr/>
          <p:nvPr/>
        </p:nvSpPr>
        <p:spPr>
          <a:xfrm>
            <a:off x="3243093" y="1300144"/>
            <a:ext cx="758675"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1.5</a:t>
            </a:r>
            <a:endParaRPr lang="ko-KR" altLang="en-US" sz="24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245C5D0-5FD1-4E04-A104-BB421D59BA21}"/>
              </a:ext>
            </a:extLst>
          </p:cNvPr>
          <p:cNvSpPr/>
          <p:nvPr/>
        </p:nvSpPr>
        <p:spPr>
          <a:xfrm>
            <a:off x="4001768" y="1300144"/>
            <a:ext cx="758674"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3.5</a:t>
            </a:r>
            <a:endParaRPr lang="ko-KR" altLang="en-US" sz="2400">
              <a:solidFill>
                <a:schemeClr val="tx1"/>
              </a:solidFill>
              <a:latin typeface="Consolas" panose="020B0609020204030204" pitchFamily="49" charset="0"/>
            </a:endParaRPr>
          </a:p>
        </p:txBody>
      </p:sp>
      <p:grpSp>
        <p:nvGrpSpPr>
          <p:cNvPr id="13" name="그룹 12">
            <a:extLst>
              <a:ext uri="{FF2B5EF4-FFF2-40B4-BE49-F238E27FC236}">
                <a16:creationId xmlns:a16="http://schemas.microsoft.com/office/drawing/2014/main" id="{1C2C0712-0D85-4B2B-8922-F81DE0849BBC}"/>
              </a:ext>
            </a:extLst>
          </p:cNvPr>
          <p:cNvGrpSpPr/>
          <p:nvPr/>
        </p:nvGrpSpPr>
        <p:grpSpPr>
          <a:xfrm>
            <a:off x="4294450" y="3429000"/>
            <a:ext cx="2300260" cy="2300260"/>
            <a:chOff x="4760442" y="3851899"/>
            <a:chExt cx="2300260" cy="2300260"/>
          </a:xfrm>
        </p:grpSpPr>
        <p:sp>
          <p:nvSpPr>
            <p:cNvPr id="9" name="직사각형 8">
              <a:extLst>
                <a:ext uri="{FF2B5EF4-FFF2-40B4-BE49-F238E27FC236}">
                  <a16:creationId xmlns:a16="http://schemas.microsoft.com/office/drawing/2014/main" id="{1EC3522F-33C8-49C1-8879-524ABEFA4137}"/>
                </a:ext>
              </a:extLst>
            </p:cNvPr>
            <p:cNvSpPr/>
            <p:nvPr/>
          </p:nvSpPr>
          <p:spPr>
            <a:xfrm>
              <a:off x="4760442"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691780BD-2524-4117-805C-EB3D0AF85674}"/>
                </a:ext>
              </a:extLst>
            </p:cNvPr>
            <p:cNvSpPr/>
            <p:nvPr/>
          </p:nvSpPr>
          <p:spPr>
            <a:xfrm>
              <a:off x="5220494"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2203B88F-9628-46B6-8AC7-226EB770DCB8}"/>
                </a:ext>
              </a:extLst>
            </p:cNvPr>
            <p:cNvSpPr/>
            <p:nvPr/>
          </p:nvSpPr>
          <p:spPr>
            <a:xfrm>
              <a:off x="5680546"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9F4FEB5C-D84A-4A70-9290-5D2EDB3F2DD0}"/>
                </a:ext>
              </a:extLst>
            </p:cNvPr>
            <p:cNvSpPr/>
            <p:nvPr/>
          </p:nvSpPr>
          <p:spPr>
            <a:xfrm>
              <a:off x="6140598"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4C958ED-20D3-4018-B8E3-086139E9BA3C}"/>
                </a:ext>
              </a:extLst>
            </p:cNvPr>
            <p:cNvSpPr/>
            <p:nvPr/>
          </p:nvSpPr>
          <p:spPr>
            <a:xfrm>
              <a:off x="6600650"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8B9F87E-E514-4B7B-8815-125EDD1B4093}"/>
                </a:ext>
              </a:extLst>
            </p:cNvPr>
            <p:cNvSpPr/>
            <p:nvPr/>
          </p:nvSpPr>
          <p:spPr>
            <a:xfrm>
              <a:off x="4760442"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CC677D2F-6CB8-4CDB-BB9D-91595C7F2C03}"/>
                </a:ext>
              </a:extLst>
            </p:cNvPr>
            <p:cNvSpPr/>
            <p:nvPr/>
          </p:nvSpPr>
          <p:spPr>
            <a:xfrm>
              <a:off x="5220494"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8DC8AB42-2A85-45D6-9CE4-D96833475DA1}"/>
                </a:ext>
              </a:extLst>
            </p:cNvPr>
            <p:cNvSpPr/>
            <p:nvPr/>
          </p:nvSpPr>
          <p:spPr>
            <a:xfrm>
              <a:off x="5680546"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F248B6B-EC69-4962-B4AF-ADA839387207}"/>
                </a:ext>
              </a:extLst>
            </p:cNvPr>
            <p:cNvSpPr/>
            <p:nvPr/>
          </p:nvSpPr>
          <p:spPr>
            <a:xfrm>
              <a:off x="6140598"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A7A65009-41E8-4EE2-9C13-562FD9A16105}"/>
                </a:ext>
              </a:extLst>
            </p:cNvPr>
            <p:cNvSpPr/>
            <p:nvPr/>
          </p:nvSpPr>
          <p:spPr>
            <a:xfrm>
              <a:off x="6600650"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4B896DC-FE17-4D90-BC78-D42D3EC3F2BF}"/>
                </a:ext>
              </a:extLst>
            </p:cNvPr>
            <p:cNvSpPr/>
            <p:nvPr/>
          </p:nvSpPr>
          <p:spPr>
            <a:xfrm>
              <a:off x="4760442"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E97ADCD7-7AF9-49CB-98E6-13B81200762C}"/>
                </a:ext>
              </a:extLst>
            </p:cNvPr>
            <p:cNvSpPr/>
            <p:nvPr/>
          </p:nvSpPr>
          <p:spPr>
            <a:xfrm>
              <a:off x="5220494"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E20AE8C-C277-434F-9116-878FD80E5A84}"/>
                </a:ext>
              </a:extLst>
            </p:cNvPr>
            <p:cNvSpPr/>
            <p:nvPr/>
          </p:nvSpPr>
          <p:spPr>
            <a:xfrm>
              <a:off x="5680546"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52DFB3C6-3242-4164-85DA-CC54A9B9E133}"/>
                </a:ext>
              </a:extLst>
            </p:cNvPr>
            <p:cNvSpPr/>
            <p:nvPr/>
          </p:nvSpPr>
          <p:spPr>
            <a:xfrm>
              <a:off x="6140598"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BA7F3B1-B16F-4084-9B08-9460EB549ECA}"/>
                </a:ext>
              </a:extLst>
            </p:cNvPr>
            <p:cNvSpPr/>
            <p:nvPr/>
          </p:nvSpPr>
          <p:spPr>
            <a:xfrm>
              <a:off x="6600650"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18B79E1-00E2-4D49-94DD-60D970662E50}"/>
                </a:ext>
              </a:extLst>
            </p:cNvPr>
            <p:cNvSpPr/>
            <p:nvPr/>
          </p:nvSpPr>
          <p:spPr>
            <a:xfrm>
              <a:off x="4760442"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AB1BD91B-3528-425C-9981-478AEBC4B42F}"/>
                </a:ext>
              </a:extLst>
            </p:cNvPr>
            <p:cNvSpPr/>
            <p:nvPr/>
          </p:nvSpPr>
          <p:spPr>
            <a:xfrm>
              <a:off x="5220494"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F01FD23-9375-49F7-ABD8-BF9C88E0710B}"/>
                </a:ext>
              </a:extLst>
            </p:cNvPr>
            <p:cNvSpPr/>
            <p:nvPr/>
          </p:nvSpPr>
          <p:spPr>
            <a:xfrm>
              <a:off x="5680546"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B7939A6F-66B6-4EA6-A771-F792ACE5B466}"/>
                </a:ext>
              </a:extLst>
            </p:cNvPr>
            <p:cNvSpPr/>
            <p:nvPr/>
          </p:nvSpPr>
          <p:spPr>
            <a:xfrm>
              <a:off x="6140598"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B364015-7534-4696-B41F-42D740573328}"/>
                </a:ext>
              </a:extLst>
            </p:cNvPr>
            <p:cNvSpPr/>
            <p:nvPr/>
          </p:nvSpPr>
          <p:spPr>
            <a:xfrm>
              <a:off x="6600650"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6975D0EA-5980-4761-BCEB-348F6E65F03B}"/>
                </a:ext>
              </a:extLst>
            </p:cNvPr>
            <p:cNvSpPr/>
            <p:nvPr/>
          </p:nvSpPr>
          <p:spPr>
            <a:xfrm>
              <a:off x="4760442"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048288CF-7D0B-4D96-BE39-99C4254E0565}"/>
                </a:ext>
              </a:extLst>
            </p:cNvPr>
            <p:cNvSpPr/>
            <p:nvPr/>
          </p:nvSpPr>
          <p:spPr>
            <a:xfrm>
              <a:off x="5220494"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15D84B3-9818-4210-84A4-98DAC73F1FD5}"/>
                </a:ext>
              </a:extLst>
            </p:cNvPr>
            <p:cNvSpPr/>
            <p:nvPr/>
          </p:nvSpPr>
          <p:spPr>
            <a:xfrm>
              <a:off x="5680546"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25EB7CA-575C-455C-ACD4-7A3A592B96D5}"/>
                </a:ext>
              </a:extLst>
            </p:cNvPr>
            <p:cNvSpPr/>
            <p:nvPr/>
          </p:nvSpPr>
          <p:spPr>
            <a:xfrm>
              <a:off x="6140598"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2805BFC-923D-4C5B-9FD3-DA6317C16E53}"/>
                </a:ext>
              </a:extLst>
            </p:cNvPr>
            <p:cNvSpPr/>
            <p:nvPr/>
          </p:nvSpPr>
          <p:spPr>
            <a:xfrm>
              <a:off x="6600650"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7" name="그룹 76">
            <a:extLst>
              <a:ext uri="{FF2B5EF4-FFF2-40B4-BE49-F238E27FC236}">
                <a16:creationId xmlns:a16="http://schemas.microsoft.com/office/drawing/2014/main" id="{9EE03AC9-841C-4CA1-9DD9-97695F0F1DE7}"/>
              </a:ext>
            </a:extLst>
          </p:cNvPr>
          <p:cNvGrpSpPr/>
          <p:nvPr/>
        </p:nvGrpSpPr>
        <p:grpSpPr>
          <a:xfrm>
            <a:off x="4446850" y="3581400"/>
            <a:ext cx="2300260" cy="2300260"/>
            <a:chOff x="4760442" y="3851899"/>
            <a:chExt cx="2300260" cy="2300260"/>
          </a:xfrm>
        </p:grpSpPr>
        <p:sp>
          <p:nvSpPr>
            <p:cNvPr id="78" name="직사각형 77">
              <a:extLst>
                <a:ext uri="{FF2B5EF4-FFF2-40B4-BE49-F238E27FC236}">
                  <a16:creationId xmlns:a16="http://schemas.microsoft.com/office/drawing/2014/main" id="{E1FA5885-1FC8-42F7-91AE-2C5077A2BB85}"/>
                </a:ext>
              </a:extLst>
            </p:cNvPr>
            <p:cNvSpPr/>
            <p:nvPr/>
          </p:nvSpPr>
          <p:spPr>
            <a:xfrm>
              <a:off x="4760442"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CFB4CF6F-BB58-498E-BEA6-0F43A36BECD1}"/>
                </a:ext>
              </a:extLst>
            </p:cNvPr>
            <p:cNvSpPr/>
            <p:nvPr/>
          </p:nvSpPr>
          <p:spPr>
            <a:xfrm>
              <a:off x="5220494"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4125A557-67FB-4DCB-9F58-21F6B39A179A}"/>
                </a:ext>
              </a:extLst>
            </p:cNvPr>
            <p:cNvSpPr/>
            <p:nvPr/>
          </p:nvSpPr>
          <p:spPr>
            <a:xfrm>
              <a:off x="5680546"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C54B12AB-7B82-4BAB-89DA-73AE74BD40B1}"/>
                </a:ext>
              </a:extLst>
            </p:cNvPr>
            <p:cNvSpPr/>
            <p:nvPr/>
          </p:nvSpPr>
          <p:spPr>
            <a:xfrm>
              <a:off x="6140598"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66BED7E7-F3A8-4D22-9404-F7419FA7E969}"/>
                </a:ext>
              </a:extLst>
            </p:cNvPr>
            <p:cNvSpPr/>
            <p:nvPr/>
          </p:nvSpPr>
          <p:spPr>
            <a:xfrm>
              <a:off x="6600650"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FA7E4D3-90B3-463E-9CEA-0F3D9836D4BE}"/>
                </a:ext>
              </a:extLst>
            </p:cNvPr>
            <p:cNvSpPr/>
            <p:nvPr/>
          </p:nvSpPr>
          <p:spPr>
            <a:xfrm>
              <a:off x="4760442"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27D74E0-8C15-44DD-A7AF-1B5682E8DFA8}"/>
                </a:ext>
              </a:extLst>
            </p:cNvPr>
            <p:cNvSpPr/>
            <p:nvPr/>
          </p:nvSpPr>
          <p:spPr>
            <a:xfrm>
              <a:off x="5220494"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FA6259DD-DD43-4D02-82DD-D4893E152CC5}"/>
                </a:ext>
              </a:extLst>
            </p:cNvPr>
            <p:cNvSpPr/>
            <p:nvPr/>
          </p:nvSpPr>
          <p:spPr>
            <a:xfrm>
              <a:off x="5680546"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4F119E31-9D66-4334-B260-748FF308407A}"/>
                </a:ext>
              </a:extLst>
            </p:cNvPr>
            <p:cNvSpPr/>
            <p:nvPr/>
          </p:nvSpPr>
          <p:spPr>
            <a:xfrm>
              <a:off x="6140598"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8A630D3B-FB86-4FB0-BCB3-94DF75AA810A}"/>
                </a:ext>
              </a:extLst>
            </p:cNvPr>
            <p:cNvSpPr/>
            <p:nvPr/>
          </p:nvSpPr>
          <p:spPr>
            <a:xfrm>
              <a:off x="6600650"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B8132B38-794B-4B1C-B597-CCD48325C232}"/>
                </a:ext>
              </a:extLst>
            </p:cNvPr>
            <p:cNvSpPr/>
            <p:nvPr/>
          </p:nvSpPr>
          <p:spPr>
            <a:xfrm>
              <a:off x="4760442"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1997A1A-9C1B-4A8F-B373-30F1B988560B}"/>
                </a:ext>
              </a:extLst>
            </p:cNvPr>
            <p:cNvSpPr/>
            <p:nvPr/>
          </p:nvSpPr>
          <p:spPr>
            <a:xfrm>
              <a:off x="5220494"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671D09A-6478-4576-A2D3-45D0546E656A}"/>
                </a:ext>
              </a:extLst>
            </p:cNvPr>
            <p:cNvSpPr/>
            <p:nvPr/>
          </p:nvSpPr>
          <p:spPr>
            <a:xfrm>
              <a:off x="5680546"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68952A3-83E1-4B62-BD7C-F110A6BA6F8A}"/>
                </a:ext>
              </a:extLst>
            </p:cNvPr>
            <p:cNvSpPr/>
            <p:nvPr/>
          </p:nvSpPr>
          <p:spPr>
            <a:xfrm>
              <a:off x="6140598"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A47517A1-A1ED-4467-AB9A-50F5F515C987}"/>
                </a:ext>
              </a:extLst>
            </p:cNvPr>
            <p:cNvSpPr/>
            <p:nvPr/>
          </p:nvSpPr>
          <p:spPr>
            <a:xfrm>
              <a:off x="6600650"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620A64F4-8C8C-4612-82F3-DE7EB23A6B3D}"/>
                </a:ext>
              </a:extLst>
            </p:cNvPr>
            <p:cNvSpPr/>
            <p:nvPr/>
          </p:nvSpPr>
          <p:spPr>
            <a:xfrm>
              <a:off x="4760442"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677A3B6-295D-4605-B213-4D4C3F1965A8}"/>
                </a:ext>
              </a:extLst>
            </p:cNvPr>
            <p:cNvSpPr/>
            <p:nvPr/>
          </p:nvSpPr>
          <p:spPr>
            <a:xfrm>
              <a:off x="5220494"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B325A59-5E60-4306-A4BF-E767A561D388}"/>
                </a:ext>
              </a:extLst>
            </p:cNvPr>
            <p:cNvSpPr/>
            <p:nvPr/>
          </p:nvSpPr>
          <p:spPr>
            <a:xfrm>
              <a:off x="5680546"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5E9965AF-667D-4F4D-923F-D1C5E4425D9A}"/>
                </a:ext>
              </a:extLst>
            </p:cNvPr>
            <p:cNvSpPr/>
            <p:nvPr/>
          </p:nvSpPr>
          <p:spPr>
            <a:xfrm>
              <a:off x="6140598"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E6A4454-1C60-4C7D-A4F2-65EB2ACFE0F9}"/>
                </a:ext>
              </a:extLst>
            </p:cNvPr>
            <p:cNvSpPr/>
            <p:nvPr/>
          </p:nvSpPr>
          <p:spPr>
            <a:xfrm>
              <a:off x="6600650"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28FCACF0-6124-4814-B8C6-C9ADAC310603}"/>
                </a:ext>
              </a:extLst>
            </p:cNvPr>
            <p:cNvSpPr/>
            <p:nvPr/>
          </p:nvSpPr>
          <p:spPr>
            <a:xfrm>
              <a:off x="4760442"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05DF3434-897E-47EA-9AAB-FAEF11484349}"/>
                </a:ext>
              </a:extLst>
            </p:cNvPr>
            <p:cNvSpPr/>
            <p:nvPr/>
          </p:nvSpPr>
          <p:spPr>
            <a:xfrm>
              <a:off x="5220494"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E4D3B53-D6B9-44BA-93D8-2659D69A645C}"/>
                </a:ext>
              </a:extLst>
            </p:cNvPr>
            <p:cNvSpPr/>
            <p:nvPr/>
          </p:nvSpPr>
          <p:spPr>
            <a:xfrm>
              <a:off x="5680546"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E08D3BA1-2201-4E4C-9FA7-13F79FDC2593}"/>
                </a:ext>
              </a:extLst>
            </p:cNvPr>
            <p:cNvSpPr/>
            <p:nvPr/>
          </p:nvSpPr>
          <p:spPr>
            <a:xfrm>
              <a:off x="6140598"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A1DE3493-CF3B-4DEF-A33D-7D79568B3D5F}"/>
                </a:ext>
              </a:extLst>
            </p:cNvPr>
            <p:cNvSpPr/>
            <p:nvPr/>
          </p:nvSpPr>
          <p:spPr>
            <a:xfrm>
              <a:off x="6600650"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03" name="그룹 102">
            <a:extLst>
              <a:ext uri="{FF2B5EF4-FFF2-40B4-BE49-F238E27FC236}">
                <a16:creationId xmlns:a16="http://schemas.microsoft.com/office/drawing/2014/main" id="{D6F6D21A-F3BA-487A-AF69-2529EC96F384}"/>
              </a:ext>
            </a:extLst>
          </p:cNvPr>
          <p:cNvGrpSpPr/>
          <p:nvPr/>
        </p:nvGrpSpPr>
        <p:grpSpPr>
          <a:xfrm>
            <a:off x="4599250" y="3733800"/>
            <a:ext cx="2300260" cy="2300260"/>
            <a:chOff x="4760442" y="3851899"/>
            <a:chExt cx="2300260" cy="2300260"/>
          </a:xfrm>
        </p:grpSpPr>
        <p:sp>
          <p:nvSpPr>
            <p:cNvPr id="104" name="직사각형 103">
              <a:extLst>
                <a:ext uri="{FF2B5EF4-FFF2-40B4-BE49-F238E27FC236}">
                  <a16:creationId xmlns:a16="http://schemas.microsoft.com/office/drawing/2014/main" id="{A7410734-CFA7-436D-A937-51EA1D1A20B5}"/>
                </a:ext>
              </a:extLst>
            </p:cNvPr>
            <p:cNvSpPr/>
            <p:nvPr/>
          </p:nvSpPr>
          <p:spPr>
            <a:xfrm>
              <a:off x="4760442"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58E9164-E6C4-4F8E-9490-248C9CBC01F3}"/>
                </a:ext>
              </a:extLst>
            </p:cNvPr>
            <p:cNvSpPr/>
            <p:nvPr/>
          </p:nvSpPr>
          <p:spPr>
            <a:xfrm>
              <a:off x="5220494"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3605D01D-2693-4406-8944-607D88DC24C5}"/>
                </a:ext>
              </a:extLst>
            </p:cNvPr>
            <p:cNvSpPr/>
            <p:nvPr/>
          </p:nvSpPr>
          <p:spPr>
            <a:xfrm>
              <a:off x="5680546"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D200C00F-6B4C-4181-9C65-D6C9C9C7554A}"/>
                </a:ext>
              </a:extLst>
            </p:cNvPr>
            <p:cNvSpPr/>
            <p:nvPr/>
          </p:nvSpPr>
          <p:spPr>
            <a:xfrm>
              <a:off x="6140598"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1DA09EB-BEBE-4F38-BA88-EF112DAA5FB5}"/>
                </a:ext>
              </a:extLst>
            </p:cNvPr>
            <p:cNvSpPr/>
            <p:nvPr/>
          </p:nvSpPr>
          <p:spPr>
            <a:xfrm>
              <a:off x="6600650"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FCE903A3-93F0-476F-8A74-8A7907BB4E69}"/>
                </a:ext>
              </a:extLst>
            </p:cNvPr>
            <p:cNvSpPr/>
            <p:nvPr/>
          </p:nvSpPr>
          <p:spPr>
            <a:xfrm>
              <a:off x="4760442"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6CC9F7F4-8D62-4503-A94C-86AF9219324F}"/>
                </a:ext>
              </a:extLst>
            </p:cNvPr>
            <p:cNvSpPr/>
            <p:nvPr/>
          </p:nvSpPr>
          <p:spPr>
            <a:xfrm>
              <a:off x="5220494"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FC989953-73E0-4A7A-BCE8-DF4857EC54FC}"/>
                </a:ext>
              </a:extLst>
            </p:cNvPr>
            <p:cNvSpPr/>
            <p:nvPr/>
          </p:nvSpPr>
          <p:spPr>
            <a:xfrm>
              <a:off x="5680546"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227EB80-CC99-42CC-899E-3EE4B7FFEF72}"/>
                </a:ext>
              </a:extLst>
            </p:cNvPr>
            <p:cNvSpPr/>
            <p:nvPr/>
          </p:nvSpPr>
          <p:spPr>
            <a:xfrm>
              <a:off x="6140598"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4AF3E6DF-C0BD-4891-8FCF-DAB988657343}"/>
                </a:ext>
              </a:extLst>
            </p:cNvPr>
            <p:cNvSpPr/>
            <p:nvPr/>
          </p:nvSpPr>
          <p:spPr>
            <a:xfrm>
              <a:off x="6600650"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89ECD621-340D-4D87-9EED-8E739B2E2DE6}"/>
                </a:ext>
              </a:extLst>
            </p:cNvPr>
            <p:cNvSpPr/>
            <p:nvPr/>
          </p:nvSpPr>
          <p:spPr>
            <a:xfrm>
              <a:off x="4760442"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FFD84616-49C1-4004-902F-9B1B7D18185B}"/>
                </a:ext>
              </a:extLst>
            </p:cNvPr>
            <p:cNvSpPr/>
            <p:nvPr/>
          </p:nvSpPr>
          <p:spPr>
            <a:xfrm>
              <a:off x="5220494"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08376C34-DF94-4F75-8865-62E704464E05}"/>
                </a:ext>
              </a:extLst>
            </p:cNvPr>
            <p:cNvSpPr/>
            <p:nvPr/>
          </p:nvSpPr>
          <p:spPr>
            <a:xfrm>
              <a:off x="5680546"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CA4535A-31EA-4220-B51D-1159884CDEB7}"/>
                </a:ext>
              </a:extLst>
            </p:cNvPr>
            <p:cNvSpPr/>
            <p:nvPr/>
          </p:nvSpPr>
          <p:spPr>
            <a:xfrm>
              <a:off x="6140598"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FFD52597-C5A1-46A2-8D40-0A2763CD22B5}"/>
                </a:ext>
              </a:extLst>
            </p:cNvPr>
            <p:cNvSpPr/>
            <p:nvPr/>
          </p:nvSpPr>
          <p:spPr>
            <a:xfrm>
              <a:off x="6600650"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936FDCBB-643C-4C96-B138-0CC48C6EDAC0}"/>
                </a:ext>
              </a:extLst>
            </p:cNvPr>
            <p:cNvSpPr/>
            <p:nvPr/>
          </p:nvSpPr>
          <p:spPr>
            <a:xfrm>
              <a:off x="4760442"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4A358794-8982-4A23-AE7E-BDFB4D069114}"/>
                </a:ext>
              </a:extLst>
            </p:cNvPr>
            <p:cNvSpPr/>
            <p:nvPr/>
          </p:nvSpPr>
          <p:spPr>
            <a:xfrm>
              <a:off x="5220494"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791A9E59-6D4E-4FBA-B47D-7743B858D374}"/>
                </a:ext>
              </a:extLst>
            </p:cNvPr>
            <p:cNvSpPr/>
            <p:nvPr/>
          </p:nvSpPr>
          <p:spPr>
            <a:xfrm>
              <a:off x="5680546"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7CE8024D-46BC-4560-A5B8-A3AA998C99ED}"/>
                </a:ext>
              </a:extLst>
            </p:cNvPr>
            <p:cNvSpPr/>
            <p:nvPr/>
          </p:nvSpPr>
          <p:spPr>
            <a:xfrm>
              <a:off x="6140598"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E429DF3E-1A80-47CC-8660-AD092047DF63}"/>
                </a:ext>
              </a:extLst>
            </p:cNvPr>
            <p:cNvSpPr/>
            <p:nvPr/>
          </p:nvSpPr>
          <p:spPr>
            <a:xfrm>
              <a:off x="6600650"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DC79F4BD-23D0-491C-B515-047035FF3E7C}"/>
                </a:ext>
              </a:extLst>
            </p:cNvPr>
            <p:cNvSpPr/>
            <p:nvPr/>
          </p:nvSpPr>
          <p:spPr>
            <a:xfrm>
              <a:off x="4760442"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91323188-45F0-4ADF-9C26-DD4109FADD08}"/>
                </a:ext>
              </a:extLst>
            </p:cNvPr>
            <p:cNvSpPr/>
            <p:nvPr/>
          </p:nvSpPr>
          <p:spPr>
            <a:xfrm>
              <a:off x="5220494"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2F15E6D6-19A0-4D10-A213-5926E09F3F32}"/>
                </a:ext>
              </a:extLst>
            </p:cNvPr>
            <p:cNvSpPr/>
            <p:nvPr/>
          </p:nvSpPr>
          <p:spPr>
            <a:xfrm>
              <a:off x="5680546"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AC144557-B5F6-4425-9B20-EAC905DD4E19}"/>
                </a:ext>
              </a:extLst>
            </p:cNvPr>
            <p:cNvSpPr/>
            <p:nvPr/>
          </p:nvSpPr>
          <p:spPr>
            <a:xfrm>
              <a:off x="6140598"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69D24D04-6996-416E-A6D7-28353CE4CBB9}"/>
                </a:ext>
              </a:extLst>
            </p:cNvPr>
            <p:cNvSpPr/>
            <p:nvPr/>
          </p:nvSpPr>
          <p:spPr>
            <a:xfrm>
              <a:off x="6600650"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9" name="그룹 128">
            <a:extLst>
              <a:ext uri="{FF2B5EF4-FFF2-40B4-BE49-F238E27FC236}">
                <a16:creationId xmlns:a16="http://schemas.microsoft.com/office/drawing/2014/main" id="{3768BA18-1559-4B13-8FE3-66EE80072125}"/>
              </a:ext>
            </a:extLst>
          </p:cNvPr>
          <p:cNvGrpSpPr/>
          <p:nvPr/>
        </p:nvGrpSpPr>
        <p:grpSpPr>
          <a:xfrm>
            <a:off x="4751650" y="3886200"/>
            <a:ext cx="2300260" cy="2300260"/>
            <a:chOff x="4760442" y="3851899"/>
            <a:chExt cx="2300260" cy="2300260"/>
          </a:xfrm>
        </p:grpSpPr>
        <p:sp>
          <p:nvSpPr>
            <p:cNvPr id="130" name="직사각형 129">
              <a:extLst>
                <a:ext uri="{FF2B5EF4-FFF2-40B4-BE49-F238E27FC236}">
                  <a16:creationId xmlns:a16="http://schemas.microsoft.com/office/drawing/2014/main" id="{1CFEF4E0-3FEE-462E-A8A6-C8B4D39A5B37}"/>
                </a:ext>
              </a:extLst>
            </p:cNvPr>
            <p:cNvSpPr/>
            <p:nvPr/>
          </p:nvSpPr>
          <p:spPr>
            <a:xfrm>
              <a:off x="4760442"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9A2D005D-9F44-4EAC-B9C4-6D6CC1BD08F4}"/>
                </a:ext>
              </a:extLst>
            </p:cNvPr>
            <p:cNvSpPr/>
            <p:nvPr/>
          </p:nvSpPr>
          <p:spPr>
            <a:xfrm>
              <a:off x="5220494"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D824EDF5-3D01-483D-A484-B9E648166749}"/>
                </a:ext>
              </a:extLst>
            </p:cNvPr>
            <p:cNvSpPr/>
            <p:nvPr/>
          </p:nvSpPr>
          <p:spPr>
            <a:xfrm>
              <a:off x="5680546"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3C004CC5-BA9B-4642-91A9-08657EAC0FCF}"/>
                </a:ext>
              </a:extLst>
            </p:cNvPr>
            <p:cNvSpPr/>
            <p:nvPr/>
          </p:nvSpPr>
          <p:spPr>
            <a:xfrm>
              <a:off x="6140598"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D820528-6855-4213-A597-5447D50A78E8}"/>
                </a:ext>
              </a:extLst>
            </p:cNvPr>
            <p:cNvSpPr/>
            <p:nvPr/>
          </p:nvSpPr>
          <p:spPr>
            <a:xfrm>
              <a:off x="6600650"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66FBD785-F2D5-4F3E-A425-EFE11A1D9844}"/>
                </a:ext>
              </a:extLst>
            </p:cNvPr>
            <p:cNvSpPr/>
            <p:nvPr/>
          </p:nvSpPr>
          <p:spPr>
            <a:xfrm>
              <a:off x="4760442"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131BC872-ACB4-4AB4-B805-75A5CBCF6E15}"/>
                </a:ext>
              </a:extLst>
            </p:cNvPr>
            <p:cNvSpPr/>
            <p:nvPr/>
          </p:nvSpPr>
          <p:spPr>
            <a:xfrm>
              <a:off x="5220494"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94FD6976-7742-4909-B860-A9A833AF555D}"/>
                </a:ext>
              </a:extLst>
            </p:cNvPr>
            <p:cNvSpPr/>
            <p:nvPr/>
          </p:nvSpPr>
          <p:spPr>
            <a:xfrm>
              <a:off x="5680546"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D0EC6485-ED25-4362-A2E8-BA7FB8A62D44}"/>
                </a:ext>
              </a:extLst>
            </p:cNvPr>
            <p:cNvSpPr/>
            <p:nvPr/>
          </p:nvSpPr>
          <p:spPr>
            <a:xfrm>
              <a:off x="6140598"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78E50D54-71CE-4987-8669-89856BA165C8}"/>
                </a:ext>
              </a:extLst>
            </p:cNvPr>
            <p:cNvSpPr/>
            <p:nvPr/>
          </p:nvSpPr>
          <p:spPr>
            <a:xfrm>
              <a:off x="6600650"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7E8A40F0-1E39-4DE5-8690-7922AEC07F44}"/>
                </a:ext>
              </a:extLst>
            </p:cNvPr>
            <p:cNvSpPr/>
            <p:nvPr/>
          </p:nvSpPr>
          <p:spPr>
            <a:xfrm>
              <a:off x="4760442"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8428AD45-44C7-4F0F-B21F-A46DD57F0ABB}"/>
                </a:ext>
              </a:extLst>
            </p:cNvPr>
            <p:cNvSpPr/>
            <p:nvPr/>
          </p:nvSpPr>
          <p:spPr>
            <a:xfrm>
              <a:off x="5220494"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FE0FC04B-6212-413A-9B85-C9267C7DCE51}"/>
                </a:ext>
              </a:extLst>
            </p:cNvPr>
            <p:cNvSpPr/>
            <p:nvPr/>
          </p:nvSpPr>
          <p:spPr>
            <a:xfrm>
              <a:off x="5680546"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F8ED026-4DC4-4B4A-B185-F8F90E97DD64}"/>
                </a:ext>
              </a:extLst>
            </p:cNvPr>
            <p:cNvSpPr/>
            <p:nvPr/>
          </p:nvSpPr>
          <p:spPr>
            <a:xfrm>
              <a:off x="6140598"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360DB97-C04A-4FE4-9D8D-6BD25BAEE91C}"/>
                </a:ext>
              </a:extLst>
            </p:cNvPr>
            <p:cNvSpPr/>
            <p:nvPr/>
          </p:nvSpPr>
          <p:spPr>
            <a:xfrm>
              <a:off x="6600650"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7BE9E135-9706-4184-AAFE-DC9ABF0CECC1}"/>
                </a:ext>
              </a:extLst>
            </p:cNvPr>
            <p:cNvSpPr/>
            <p:nvPr/>
          </p:nvSpPr>
          <p:spPr>
            <a:xfrm>
              <a:off x="4760442"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076C6EBF-B99A-4F33-8108-36B4F7220DC3}"/>
                </a:ext>
              </a:extLst>
            </p:cNvPr>
            <p:cNvSpPr/>
            <p:nvPr/>
          </p:nvSpPr>
          <p:spPr>
            <a:xfrm>
              <a:off x="5220494"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6E55BB2B-F07F-4B37-950F-CA7E6853F5FB}"/>
                </a:ext>
              </a:extLst>
            </p:cNvPr>
            <p:cNvSpPr/>
            <p:nvPr/>
          </p:nvSpPr>
          <p:spPr>
            <a:xfrm>
              <a:off x="5680546"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2160564D-D044-4583-8B28-F730A47FB3B0}"/>
                </a:ext>
              </a:extLst>
            </p:cNvPr>
            <p:cNvSpPr/>
            <p:nvPr/>
          </p:nvSpPr>
          <p:spPr>
            <a:xfrm>
              <a:off x="6140598"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AB61154-2909-4990-89D5-492CEC84822B}"/>
                </a:ext>
              </a:extLst>
            </p:cNvPr>
            <p:cNvSpPr/>
            <p:nvPr/>
          </p:nvSpPr>
          <p:spPr>
            <a:xfrm>
              <a:off x="6600650"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B9D78B5E-6AF8-4B2E-947F-84E42893BA2A}"/>
                </a:ext>
              </a:extLst>
            </p:cNvPr>
            <p:cNvSpPr/>
            <p:nvPr/>
          </p:nvSpPr>
          <p:spPr>
            <a:xfrm>
              <a:off x="4760442"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7748D5DB-133A-4439-948B-32AEA6FBF27B}"/>
                </a:ext>
              </a:extLst>
            </p:cNvPr>
            <p:cNvSpPr/>
            <p:nvPr/>
          </p:nvSpPr>
          <p:spPr>
            <a:xfrm>
              <a:off x="5220494"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A28790C-A023-4645-B99E-6B90AC08E6FD}"/>
                </a:ext>
              </a:extLst>
            </p:cNvPr>
            <p:cNvSpPr/>
            <p:nvPr/>
          </p:nvSpPr>
          <p:spPr>
            <a:xfrm>
              <a:off x="5680546"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662186BA-5A06-4B93-BBCB-74E757D39AA4}"/>
                </a:ext>
              </a:extLst>
            </p:cNvPr>
            <p:cNvSpPr/>
            <p:nvPr/>
          </p:nvSpPr>
          <p:spPr>
            <a:xfrm>
              <a:off x="6140598"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3D3A0E56-8015-411A-A1CD-45B0CF8D663C}"/>
                </a:ext>
              </a:extLst>
            </p:cNvPr>
            <p:cNvSpPr/>
            <p:nvPr/>
          </p:nvSpPr>
          <p:spPr>
            <a:xfrm>
              <a:off x="6600650"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55" name="그룹 154">
            <a:extLst>
              <a:ext uri="{FF2B5EF4-FFF2-40B4-BE49-F238E27FC236}">
                <a16:creationId xmlns:a16="http://schemas.microsoft.com/office/drawing/2014/main" id="{2E7EDACE-CF5E-4BA0-9620-95574C752E6D}"/>
              </a:ext>
            </a:extLst>
          </p:cNvPr>
          <p:cNvGrpSpPr/>
          <p:nvPr/>
        </p:nvGrpSpPr>
        <p:grpSpPr>
          <a:xfrm>
            <a:off x="4904050" y="4038600"/>
            <a:ext cx="2300260" cy="2300260"/>
            <a:chOff x="4760442" y="3851899"/>
            <a:chExt cx="2300260" cy="2300260"/>
          </a:xfrm>
        </p:grpSpPr>
        <p:sp>
          <p:nvSpPr>
            <p:cNvPr id="156" name="직사각형 155">
              <a:extLst>
                <a:ext uri="{FF2B5EF4-FFF2-40B4-BE49-F238E27FC236}">
                  <a16:creationId xmlns:a16="http://schemas.microsoft.com/office/drawing/2014/main" id="{55E62B2B-29E3-44E7-854E-CFEA625C7486}"/>
                </a:ext>
              </a:extLst>
            </p:cNvPr>
            <p:cNvSpPr/>
            <p:nvPr/>
          </p:nvSpPr>
          <p:spPr>
            <a:xfrm>
              <a:off x="4760442"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D224922-85FA-4519-9A09-01F33CE90847}"/>
                </a:ext>
              </a:extLst>
            </p:cNvPr>
            <p:cNvSpPr/>
            <p:nvPr/>
          </p:nvSpPr>
          <p:spPr>
            <a:xfrm>
              <a:off x="5220494"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587A9C7-D64C-4081-9E91-929CB185AEE4}"/>
                </a:ext>
              </a:extLst>
            </p:cNvPr>
            <p:cNvSpPr/>
            <p:nvPr/>
          </p:nvSpPr>
          <p:spPr>
            <a:xfrm>
              <a:off x="5680546"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F0EA581F-5113-4AB8-8893-8B2D0F892B52}"/>
                </a:ext>
              </a:extLst>
            </p:cNvPr>
            <p:cNvSpPr/>
            <p:nvPr/>
          </p:nvSpPr>
          <p:spPr>
            <a:xfrm>
              <a:off x="6140598"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D9E8D3B-0615-48D3-B75F-BD970DBF3A3B}"/>
                </a:ext>
              </a:extLst>
            </p:cNvPr>
            <p:cNvSpPr/>
            <p:nvPr/>
          </p:nvSpPr>
          <p:spPr>
            <a:xfrm>
              <a:off x="6600650"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63AD9B8-7A01-4786-B5FE-6DEDFB4C5903}"/>
                </a:ext>
              </a:extLst>
            </p:cNvPr>
            <p:cNvSpPr/>
            <p:nvPr/>
          </p:nvSpPr>
          <p:spPr>
            <a:xfrm>
              <a:off x="4760442"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620A85D-426E-409E-9825-2ADF6429AE18}"/>
                </a:ext>
              </a:extLst>
            </p:cNvPr>
            <p:cNvSpPr/>
            <p:nvPr/>
          </p:nvSpPr>
          <p:spPr>
            <a:xfrm>
              <a:off x="5220494"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58245EE3-EDBB-453B-A1F6-E2101272F55A}"/>
                </a:ext>
              </a:extLst>
            </p:cNvPr>
            <p:cNvSpPr/>
            <p:nvPr/>
          </p:nvSpPr>
          <p:spPr>
            <a:xfrm>
              <a:off x="5680546"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A628ED7A-C81A-4479-A786-712E1FEE7710}"/>
                </a:ext>
              </a:extLst>
            </p:cNvPr>
            <p:cNvSpPr/>
            <p:nvPr/>
          </p:nvSpPr>
          <p:spPr>
            <a:xfrm>
              <a:off x="6140598"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FE58926D-4A7F-4485-B9D7-64F2334D6D05}"/>
                </a:ext>
              </a:extLst>
            </p:cNvPr>
            <p:cNvSpPr/>
            <p:nvPr/>
          </p:nvSpPr>
          <p:spPr>
            <a:xfrm>
              <a:off x="6600650"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A5477AB7-85AD-4BD4-ADF2-39D8E5FF06DD}"/>
                </a:ext>
              </a:extLst>
            </p:cNvPr>
            <p:cNvSpPr/>
            <p:nvPr/>
          </p:nvSpPr>
          <p:spPr>
            <a:xfrm>
              <a:off x="4760442"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8D01A6C1-2FAC-4EED-BC67-16EE9350D086}"/>
                </a:ext>
              </a:extLst>
            </p:cNvPr>
            <p:cNvSpPr/>
            <p:nvPr/>
          </p:nvSpPr>
          <p:spPr>
            <a:xfrm>
              <a:off x="5220494"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10CC1919-0AC5-477E-8331-9FF8738944A1}"/>
                </a:ext>
              </a:extLst>
            </p:cNvPr>
            <p:cNvSpPr/>
            <p:nvPr/>
          </p:nvSpPr>
          <p:spPr>
            <a:xfrm>
              <a:off x="5680546"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DFB740C6-B994-4FF2-A734-B6E8CD016FC7}"/>
                </a:ext>
              </a:extLst>
            </p:cNvPr>
            <p:cNvSpPr/>
            <p:nvPr/>
          </p:nvSpPr>
          <p:spPr>
            <a:xfrm>
              <a:off x="6140598"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0FDF3E21-CD69-44F3-8CEF-2C6C6E532B1B}"/>
                </a:ext>
              </a:extLst>
            </p:cNvPr>
            <p:cNvSpPr/>
            <p:nvPr/>
          </p:nvSpPr>
          <p:spPr>
            <a:xfrm>
              <a:off x="6600650"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7A161D64-3FB0-4D5E-890D-87F4BE0913FB}"/>
                </a:ext>
              </a:extLst>
            </p:cNvPr>
            <p:cNvSpPr/>
            <p:nvPr/>
          </p:nvSpPr>
          <p:spPr>
            <a:xfrm>
              <a:off x="4760442"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6B3DF86C-0D98-4454-B86B-9EE8A06BE28C}"/>
                </a:ext>
              </a:extLst>
            </p:cNvPr>
            <p:cNvSpPr/>
            <p:nvPr/>
          </p:nvSpPr>
          <p:spPr>
            <a:xfrm>
              <a:off x="5220494"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10C173E1-215E-45FF-ACCF-13153DB107EA}"/>
                </a:ext>
              </a:extLst>
            </p:cNvPr>
            <p:cNvSpPr/>
            <p:nvPr/>
          </p:nvSpPr>
          <p:spPr>
            <a:xfrm>
              <a:off x="5680546"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F6431528-12AB-40CC-9B02-9CDD21714BDA}"/>
                </a:ext>
              </a:extLst>
            </p:cNvPr>
            <p:cNvSpPr/>
            <p:nvPr/>
          </p:nvSpPr>
          <p:spPr>
            <a:xfrm>
              <a:off x="6140598"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A6749BD8-2826-4B21-8CE2-366AA6AE5561}"/>
                </a:ext>
              </a:extLst>
            </p:cNvPr>
            <p:cNvSpPr/>
            <p:nvPr/>
          </p:nvSpPr>
          <p:spPr>
            <a:xfrm>
              <a:off x="6600650"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FE7A516B-15E4-42E6-A717-15582222B65E}"/>
                </a:ext>
              </a:extLst>
            </p:cNvPr>
            <p:cNvSpPr/>
            <p:nvPr/>
          </p:nvSpPr>
          <p:spPr>
            <a:xfrm>
              <a:off x="4760442"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0A9ADD02-F3E1-4470-8B86-30266ED0BF02}"/>
                </a:ext>
              </a:extLst>
            </p:cNvPr>
            <p:cNvSpPr/>
            <p:nvPr/>
          </p:nvSpPr>
          <p:spPr>
            <a:xfrm>
              <a:off x="5220494"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341BB06E-2081-420E-8152-EBAE6C249BBD}"/>
                </a:ext>
              </a:extLst>
            </p:cNvPr>
            <p:cNvSpPr/>
            <p:nvPr/>
          </p:nvSpPr>
          <p:spPr>
            <a:xfrm>
              <a:off x="5680546"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4494DC17-CFD9-41AC-810A-56663132EA03}"/>
                </a:ext>
              </a:extLst>
            </p:cNvPr>
            <p:cNvSpPr/>
            <p:nvPr/>
          </p:nvSpPr>
          <p:spPr>
            <a:xfrm>
              <a:off x="6140598"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B9821B75-B32E-4985-B728-83F93B6CDEC3}"/>
                </a:ext>
              </a:extLst>
            </p:cNvPr>
            <p:cNvSpPr/>
            <p:nvPr/>
          </p:nvSpPr>
          <p:spPr>
            <a:xfrm>
              <a:off x="6600650"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5" name="직선 화살표 연결선 14">
            <a:extLst>
              <a:ext uri="{FF2B5EF4-FFF2-40B4-BE49-F238E27FC236}">
                <a16:creationId xmlns:a16="http://schemas.microsoft.com/office/drawing/2014/main" id="{90A7B61F-EDB4-4695-BC7A-A914614E4EA7}"/>
              </a:ext>
            </a:extLst>
          </p:cNvPr>
          <p:cNvCxnSpPr/>
          <p:nvPr/>
        </p:nvCxnSpPr>
        <p:spPr>
          <a:xfrm flipH="1" flipV="1">
            <a:off x="6744258" y="3228732"/>
            <a:ext cx="852296" cy="9651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20203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995531" y="1926163"/>
            <a:ext cx="1669047" cy="646331"/>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 중 몇 개의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샘플을 중복되지 않도록</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573361" y="2110828"/>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201529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미니 배치 경사 하강법</a:t>
            </a:r>
          </a:p>
        </p:txBody>
      </p:sp>
      <p:sp>
        <p:nvSpPr>
          <p:cNvPr id="29" name="타원 28">
            <a:extLst>
              <a:ext uri="{FF2B5EF4-FFF2-40B4-BE49-F238E27FC236}">
                <a16:creationId xmlns:a16="http://schemas.microsoft.com/office/drawing/2014/main" id="{851D50FE-23CF-4DCB-A18D-E1A1CAA88FD5}"/>
              </a:ext>
            </a:extLst>
          </p:cNvPr>
          <p:cNvSpPr/>
          <p:nvPr/>
        </p:nvSpPr>
        <p:spPr>
          <a:xfrm>
            <a:off x="6456556" y="165081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31943E63-D784-4CEB-9437-416A355D96DF}"/>
              </a:ext>
            </a:extLst>
          </p:cNvPr>
          <p:cNvSpPr/>
          <p:nvPr/>
        </p:nvSpPr>
        <p:spPr>
          <a:xfrm>
            <a:off x="6456555" y="201960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CF6A6AB3-C648-44E1-9FD9-58679F492392}"/>
              </a:ext>
            </a:extLst>
          </p:cNvPr>
          <p:cNvSpPr/>
          <p:nvPr/>
        </p:nvSpPr>
        <p:spPr>
          <a:xfrm>
            <a:off x="6456556" y="239705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2BC16571-0B9B-4A7C-BF07-E6AE6B9B32D9}"/>
              </a:ext>
            </a:extLst>
          </p:cNvPr>
          <p:cNvSpPr/>
          <p:nvPr/>
        </p:nvSpPr>
        <p:spPr>
          <a:xfrm>
            <a:off x="6456555" y="276584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 name="연결선: 꺾임 13">
            <a:extLst>
              <a:ext uri="{FF2B5EF4-FFF2-40B4-BE49-F238E27FC236}">
                <a16:creationId xmlns:a16="http://schemas.microsoft.com/office/drawing/2014/main" id="{6FB9BFF0-D96A-4C64-B061-CB9F5BB0E8C7}"/>
              </a:ext>
            </a:extLst>
          </p:cNvPr>
          <p:cNvCxnSpPr>
            <a:stCxn id="29" idx="6"/>
            <a:endCxn id="31" idx="6"/>
          </p:cNvCxnSpPr>
          <p:nvPr/>
        </p:nvCxnSpPr>
        <p:spPr>
          <a:xfrm>
            <a:off x="6612673" y="1728872"/>
            <a:ext cx="12700" cy="746246"/>
          </a:xfrm>
          <a:prstGeom prst="bentConnector3">
            <a:avLst>
              <a:gd name="adj1" fmla="val 1800000"/>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8CDBE728-0E78-4BA6-90A7-E599BF1C2ABD}"/>
              </a:ext>
            </a:extLst>
          </p:cNvPr>
          <p:cNvCxnSpPr>
            <a:cxnSpLocks/>
            <a:stCxn id="30" idx="6"/>
            <a:endCxn id="32" idx="6"/>
          </p:cNvCxnSpPr>
          <p:nvPr/>
        </p:nvCxnSpPr>
        <p:spPr>
          <a:xfrm>
            <a:off x="6612672" y="2097662"/>
            <a:ext cx="12700" cy="746246"/>
          </a:xfrm>
          <a:prstGeom prst="bentConnector3">
            <a:avLst>
              <a:gd name="adj1" fmla="val 250244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9179B364-2729-447C-A2D8-E5EA7AEF672D}"/>
              </a:ext>
            </a:extLst>
          </p:cNvPr>
          <p:cNvCxnSpPr>
            <a:cxnSpLocks/>
          </p:cNvCxnSpPr>
          <p:nvPr/>
        </p:nvCxnSpPr>
        <p:spPr>
          <a:xfrm flipV="1">
            <a:off x="1546301" y="3739126"/>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40EF8FA-B78B-42ED-BB4E-048691722980}"/>
              </a:ext>
            </a:extLst>
          </p:cNvPr>
          <p:cNvCxnSpPr>
            <a:cxnSpLocks/>
          </p:cNvCxnSpPr>
          <p:nvPr/>
        </p:nvCxnSpPr>
        <p:spPr>
          <a:xfrm flipV="1">
            <a:off x="1241502" y="6132690"/>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EC57786-72E3-42CE-8FA3-BBD3915EB262}"/>
                  </a:ext>
                </a:extLst>
              </p:cNvPr>
              <p:cNvSpPr txBox="1"/>
              <p:nvPr/>
            </p:nvSpPr>
            <p:spPr>
              <a:xfrm>
                <a:off x="3911691" y="5948024"/>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4EC57786-72E3-42CE-8FA3-BBD3915EB262}"/>
                  </a:ext>
                </a:extLst>
              </p:cNvPr>
              <p:cNvSpPr txBox="1">
                <a:spLocks noRot="1" noChangeAspect="1" noMove="1" noResize="1" noEditPoints="1" noAdjustHandles="1" noChangeArrowheads="1" noChangeShapeType="1" noTextEdit="1"/>
              </p:cNvSpPr>
              <p:nvPr/>
            </p:nvSpPr>
            <p:spPr>
              <a:xfrm>
                <a:off x="3911691" y="5948024"/>
                <a:ext cx="57554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D86B6E-F21E-4588-8A3A-061C1AC0FE64}"/>
                  </a:ext>
                </a:extLst>
              </p:cNvPr>
              <p:cNvSpPr txBox="1"/>
              <p:nvPr/>
            </p:nvSpPr>
            <p:spPr>
              <a:xfrm>
                <a:off x="1268841" y="3376618"/>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CFD86B6E-F21E-4588-8A3A-061C1AC0FE64}"/>
                  </a:ext>
                </a:extLst>
              </p:cNvPr>
              <p:cNvSpPr txBox="1">
                <a:spLocks noRot="1" noChangeAspect="1" noMove="1" noResize="1" noEditPoints="1" noAdjustHandles="1" noChangeArrowheads="1" noChangeShapeType="1" noTextEdit="1"/>
              </p:cNvSpPr>
              <p:nvPr/>
            </p:nvSpPr>
            <p:spPr>
              <a:xfrm>
                <a:off x="1268841" y="3376618"/>
                <a:ext cx="580864" cy="369332"/>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90780A64-4FF8-4A54-AAEF-854C7F7AD952}"/>
              </a:ext>
            </a:extLst>
          </p:cNvPr>
          <p:cNvSpPr txBox="1"/>
          <p:nvPr/>
        </p:nvSpPr>
        <p:spPr>
          <a:xfrm>
            <a:off x="1849705" y="6351928"/>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sp>
        <p:nvSpPr>
          <p:cNvPr id="7177" name="타원 7176">
            <a:extLst>
              <a:ext uri="{FF2B5EF4-FFF2-40B4-BE49-F238E27FC236}">
                <a16:creationId xmlns:a16="http://schemas.microsoft.com/office/drawing/2014/main" id="{431BF1AA-94AE-4D36-B5E5-6B305969B79B}"/>
              </a:ext>
            </a:extLst>
          </p:cNvPr>
          <p:cNvSpPr/>
          <p:nvPr/>
        </p:nvSpPr>
        <p:spPr>
          <a:xfrm>
            <a:off x="3494042" y="3873190"/>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19B022AD-3CBD-4B6D-A4C8-B990956AB24D}"/>
              </a:ext>
            </a:extLst>
          </p:cNvPr>
          <p:cNvSpPr/>
          <p:nvPr/>
        </p:nvSpPr>
        <p:spPr>
          <a:xfrm>
            <a:off x="2066686" y="565381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9" name="자유형: 도형 7178">
            <a:extLst>
              <a:ext uri="{FF2B5EF4-FFF2-40B4-BE49-F238E27FC236}">
                <a16:creationId xmlns:a16="http://schemas.microsoft.com/office/drawing/2014/main" id="{8DC01F39-746B-4882-8CC7-3F80D9A0FF51}"/>
              </a:ext>
            </a:extLst>
          </p:cNvPr>
          <p:cNvSpPr/>
          <p:nvPr/>
        </p:nvSpPr>
        <p:spPr>
          <a:xfrm>
            <a:off x="2163337" y="3620429"/>
            <a:ext cx="2022087" cy="2051825"/>
          </a:xfrm>
          <a:custGeom>
            <a:avLst/>
            <a:gdLst>
              <a:gd name="connsiteX0" fmla="*/ 0 w 2022087"/>
              <a:gd name="connsiteY0" fmla="*/ 2051825 h 2051825"/>
              <a:gd name="connsiteX1" fmla="*/ 7434 w 2022087"/>
              <a:gd name="connsiteY1" fmla="*/ 1992351 h 2051825"/>
              <a:gd name="connsiteX2" fmla="*/ 22302 w 2022087"/>
              <a:gd name="connsiteY2" fmla="*/ 1947747 h 2051825"/>
              <a:gd name="connsiteX3" fmla="*/ 29736 w 2022087"/>
              <a:gd name="connsiteY3" fmla="*/ 1865971 h 2051825"/>
              <a:gd name="connsiteX4" fmla="*/ 37170 w 2022087"/>
              <a:gd name="connsiteY4" fmla="*/ 1813932 h 2051825"/>
              <a:gd name="connsiteX5" fmla="*/ 44604 w 2022087"/>
              <a:gd name="connsiteY5" fmla="*/ 1732156 h 2051825"/>
              <a:gd name="connsiteX6" fmla="*/ 59473 w 2022087"/>
              <a:gd name="connsiteY6" fmla="*/ 1598342 h 2051825"/>
              <a:gd name="connsiteX7" fmla="*/ 74341 w 2022087"/>
              <a:gd name="connsiteY7" fmla="*/ 1524000 h 2051825"/>
              <a:gd name="connsiteX8" fmla="*/ 111512 w 2022087"/>
              <a:gd name="connsiteY8" fmla="*/ 1553737 h 2051825"/>
              <a:gd name="connsiteX9" fmla="*/ 133814 w 2022087"/>
              <a:gd name="connsiteY9" fmla="*/ 1568605 h 2051825"/>
              <a:gd name="connsiteX10" fmla="*/ 185853 w 2022087"/>
              <a:gd name="connsiteY10" fmla="*/ 1613210 h 2051825"/>
              <a:gd name="connsiteX11" fmla="*/ 215590 w 2022087"/>
              <a:gd name="connsiteY11" fmla="*/ 1650381 h 2051825"/>
              <a:gd name="connsiteX12" fmla="*/ 245326 w 2022087"/>
              <a:gd name="connsiteY12" fmla="*/ 1657815 h 2051825"/>
              <a:gd name="connsiteX13" fmla="*/ 267629 w 2022087"/>
              <a:gd name="connsiteY13" fmla="*/ 1665249 h 2051825"/>
              <a:gd name="connsiteX14" fmla="*/ 312234 w 2022087"/>
              <a:gd name="connsiteY14" fmla="*/ 1687551 h 2051825"/>
              <a:gd name="connsiteX15" fmla="*/ 334536 w 2022087"/>
              <a:gd name="connsiteY15" fmla="*/ 1702420 h 2051825"/>
              <a:gd name="connsiteX16" fmla="*/ 394009 w 2022087"/>
              <a:gd name="connsiteY16" fmla="*/ 1724722 h 2051825"/>
              <a:gd name="connsiteX17" fmla="*/ 423746 w 2022087"/>
              <a:gd name="connsiteY17" fmla="*/ 1732156 h 2051825"/>
              <a:gd name="connsiteX18" fmla="*/ 446048 w 2022087"/>
              <a:gd name="connsiteY18" fmla="*/ 1672683 h 2051825"/>
              <a:gd name="connsiteX19" fmla="*/ 460917 w 2022087"/>
              <a:gd name="connsiteY19" fmla="*/ 1613210 h 2051825"/>
              <a:gd name="connsiteX20" fmla="*/ 468351 w 2022087"/>
              <a:gd name="connsiteY20" fmla="*/ 1590908 h 2051825"/>
              <a:gd name="connsiteX21" fmla="*/ 475785 w 2022087"/>
              <a:gd name="connsiteY21" fmla="*/ 1553737 h 2051825"/>
              <a:gd name="connsiteX22" fmla="*/ 483219 w 2022087"/>
              <a:gd name="connsiteY22" fmla="*/ 1434791 h 2051825"/>
              <a:gd name="connsiteX23" fmla="*/ 527824 w 2022087"/>
              <a:gd name="connsiteY23" fmla="*/ 1442225 h 2051825"/>
              <a:gd name="connsiteX24" fmla="*/ 564995 w 2022087"/>
              <a:gd name="connsiteY24" fmla="*/ 1479395 h 2051825"/>
              <a:gd name="connsiteX25" fmla="*/ 594731 w 2022087"/>
              <a:gd name="connsiteY25" fmla="*/ 1494264 h 2051825"/>
              <a:gd name="connsiteX26" fmla="*/ 646770 w 2022087"/>
              <a:gd name="connsiteY26" fmla="*/ 1538869 h 2051825"/>
              <a:gd name="connsiteX27" fmla="*/ 676507 w 2022087"/>
              <a:gd name="connsiteY27" fmla="*/ 1553737 h 2051825"/>
              <a:gd name="connsiteX28" fmla="*/ 698809 w 2022087"/>
              <a:gd name="connsiteY28" fmla="*/ 1561171 h 2051825"/>
              <a:gd name="connsiteX29" fmla="*/ 743414 w 2022087"/>
              <a:gd name="connsiteY29" fmla="*/ 1590908 h 2051825"/>
              <a:gd name="connsiteX30" fmla="*/ 788019 w 2022087"/>
              <a:gd name="connsiteY30" fmla="*/ 1605776 h 2051825"/>
              <a:gd name="connsiteX31" fmla="*/ 810322 w 2022087"/>
              <a:gd name="connsiteY31" fmla="*/ 1613210 h 2051825"/>
              <a:gd name="connsiteX32" fmla="*/ 832624 w 2022087"/>
              <a:gd name="connsiteY32" fmla="*/ 1628078 h 2051825"/>
              <a:gd name="connsiteX33" fmla="*/ 921834 w 2022087"/>
              <a:gd name="connsiteY33" fmla="*/ 1628078 h 2051825"/>
              <a:gd name="connsiteX34" fmla="*/ 936702 w 2022087"/>
              <a:gd name="connsiteY34" fmla="*/ 1590908 h 2051825"/>
              <a:gd name="connsiteX35" fmla="*/ 959004 w 2022087"/>
              <a:gd name="connsiteY35" fmla="*/ 1576039 h 2051825"/>
              <a:gd name="connsiteX36" fmla="*/ 973873 w 2022087"/>
              <a:gd name="connsiteY36" fmla="*/ 1561171 h 2051825"/>
              <a:gd name="connsiteX37" fmla="*/ 1011043 w 2022087"/>
              <a:gd name="connsiteY37" fmla="*/ 1516566 h 2051825"/>
              <a:gd name="connsiteX38" fmla="*/ 1025912 w 2022087"/>
              <a:gd name="connsiteY38" fmla="*/ 1486830 h 2051825"/>
              <a:gd name="connsiteX39" fmla="*/ 1048214 w 2022087"/>
              <a:gd name="connsiteY39" fmla="*/ 1479395 h 2051825"/>
              <a:gd name="connsiteX40" fmla="*/ 1070517 w 2022087"/>
              <a:gd name="connsiteY40" fmla="*/ 1464527 h 2051825"/>
              <a:gd name="connsiteX41" fmla="*/ 1085385 w 2022087"/>
              <a:gd name="connsiteY41" fmla="*/ 1442225 h 2051825"/>
              <a:gd name="connsiteX42" fmla="*/ 1107687 w 2022087"/>
              <a:gd name="connsiteY42" fmla="*/ 1434791 h 2051825"/>
              <a:gd name="connsiteX43" fmla="*/ 1152292 w 2022087"/>
              <a:gd name="connsiteY43" fmla="*/ 1405054 h 2051825"/>
              <a:gd name="connsiteX44" fmla="*/ 1174595 w 2022087"/>
              <a:gd name="connsiteY44" fmla="*/ 1390186 h 2051825"/>
              <a:gd name="connsiteX45" fmla="*/ 1189463 w 2022087"/>
              <a:gd name="connsiteY45" fmla="*/ 1449659 h 2051825"/>
              <a:gd name="connsiteX46" fmla="*/ 1196897 w 2022087"/>
              <a:gd name="connsiteY46" fmla="*/ 1479395 h 2051825"/>
              <a:gd name="connsiteX47" fmla="*/ 1204331 w 2022087"/>
              <a:gd name="connsiteY47" fmla="*/ 1553737 h 2051825"/>
              <a:gd name="connsiteX48" fmla="*/ 1219200 w 2022087"/>
              <a:gd name="connsiteY48" fmla="*/ 1576039 h 2051825"/>
              <a:gd name="connsiteX49" fmla="*/ 1226634 w 2022087"/>
              <a:gd name="connsiteY49" fmla="*/ 1598342 h 2051825"/>
              <a:gd name="connsiteX50" fmla="*/ 1234068 w 2022087"/>
              <a:gd name="connsiteY50" fmla="*/ 1635512 h 2051825"/>
              <a:gd name="connsiteX51" fmla="*/ 1248936 w 2022087"/>
              <a:gd name="connsiteY51" fmla="*/ 1687551 h 2051825"/>
              <a:gd name="connsiteX52" fmla="*/ 1263804 w 2022087"/>
              <a:gd name="connsiteY52" fmla="*/ 1717288 h 2051825"/>
              <a:gd name="connsiteX53" fmla="*/ 1271239 w 2022087"/>
              <a:gd name="connsiteY53" fmla="*/ 1761893 h 2051825"/>
              <a:gd name="connsiteX54" fmla="*/ 1300975 w 2022087"/>
              <a:gd name="connsiteY54" fmla="*/ 1813932 h 2051825"/>
              <a:gd name="connsiteX55" fmla="*/ 1315843 w 2022087"/>
              <a:gd name="connsiteY55" fmla="*/ 1791630 h 2051825"/>
              <a:gd name="connsiteX56" fmla="*/ 1323278 w 2022087"/>
              <a:gd name="connsiteY56" fmla="*/ 1761893 h 2051825"/>
              <a:gd name="connsiteX57" fmla="*/ 1330712 w 2022087"/>
              <a:gd name="connsiteY57" fmla="*/ 1739591 h 2051825"/>
              <a:gd name="connsiteX58" fmla="*/ 1338146 w 2022087"/>
              <a:gd name="connsiteY58" fmla="*/ 1702420 h 2051825"/>
              <a:gd name="connsiteX59" fmla="*/ 1353014 w 2022087"/>
              <a:gd name="connsiteY59" fmla="*/ 1672683 h 2051825"/>
              <a:gd name="connsiteX60" fmla="*/ 1367883 w 2022087"/>
              <a:gd name="connsiteY60" fmla="*/ 1330712 h 2051825"/>
              <a:gd name="connsiteX61" fmla="*/ 1375317 w 2022087"/>
              <a:gd name="connsiteY61" fmla="*/ 1241503 h 2051825"/>
              <a:gd name="connsiteX62" fmla="*/ 1390185 w 2022087"/>
              <a:gd name="connsiteY62" fmla="*/ 1196898 h 2051825"/>
              <a:gd name="connsiteX63" fmla="*/ 1397619 w 2022087"/>
              <a:gd name="connsiteY63" fmla="*/ 1159727 h 2051825"/>
              <a:gd name="connsiteX64" fmla="*/ 1405053 w 2022087"/>
              <a:gd name="connsiteY64" fmla="*/ 1107688 h 2051825"/>
              <a:gd name="connsiteX65" fmla="*/ 1419922 w 2022087"/>
              <a:gd name="connsiteY65" fmla="*/ 1077951 h 2051825"/>
              <a:gd name="connsiteX66" fmla="*/ 1442224 w 2022087"/>
              <a:gd name="connsiteY66" fmla="*/ 1085386 h 2051825"/>
              <a:gd name="connsiteX67" fmla="*/ 1471961 w 2022087"/>
              <a:gd name="connsiteY67" fmla="*/ 1107688 h 2051825"/>
              <a:gd name="connsiteX68" fmla="*/ 1509131 w 2022087"/>
              <a:gd name="connsiteY68" fmla="*/ 1152293 h 2051825"/>
              <a:gd name="connsiteX69" fmla="*/ 1516565 w 2022087"/>
              <a:gd name="connsiteY69" fmla="*/ 1174595 h 2051825"/>
              <a:gd name="connsiteX70" fmla="*/ 1531434 w 2022087"/>
              <a:gd name="connsiteY70" fmla="*/ 1189464 h 2051825"/>
              <a:gd name="connsiteX71" fmla="*/ 1576039 w 2022087"/>
              <a:gd name="connsiteY71" fmla="*/ 1226634 h 2051825"/>
              <a:gd name="connsiteX72" fmla="*/ 1605775 w 2022087"/>
              <a:gd name="connsiteY72" fmla="*/ 1256371 h 2051825"/>
              <a:gd name="connsiteX73" fmla="*/ 1642946 w 2022087"/>
              <a:gd name="connsiteY73" fmla="*/ 1300976 h 2051825"/>
              <a:gd name="connsiteX74" fmla="*/ 1665248 w 2022087"/>
              <a:gd name="connsiteY74" fmla="*/ 1308410 h 2051825"/>
              <a:gd name="connsiteX75" fmla="*/ 1709853 w 2022087"/>
              <a:gd name="connsiteY75" fmla="*/ 1330712 h 2051825"/>
              <a:gd name="connsiteX76" fmla="*/ 1724722 w 2022087"/>
              <a:gd name="connsiteY76" fmla="*/ 1345581 h 2051825"/>
              <a:gd name="connsiteX77" fmla="*/ 1732156 w 2022087"/>
              <a:gd name="connsiteY77" fmla="*/ 1375317 h 2051825"/>
              <a:gd name="connsiteX78" fmla="*/ 1769326 w 2022087"/>
              <a:gd name="connsiteY78" fmla="*/ 1405054 h 2051825"/>
              <a:gd name="connsiteX79" fmla="*/ 1806497 w 2022087"/>
              <a:gd name="connsiteY79" fmla="*/ 1427356 h 2051825"/>
              <a:gd name="connsiteX80" fmla="*/ 1813931 w 2022087"/>
              <a:gd name="connsiteY80" fmla="*/ 1397620 h 2051825"/>
              <a:gd name="connsiteX81" fmla="*/ 1791629 w 2022087"/>
              <a:gd name="connsiteY81" fmla="*/ 1338147 h 2051825"/>
              <a:gd name="connsiteX82" fmla="*/ 1784195 w 2022087"/>
              <a:gd name="connsiteY82" fmla="*/ 1315844 h 2051825"/>
              <a:gd name="connsiteX83" fmla="*/ 1769326 w 2022087"/>
              <a:gd name="connsiteY83" fmla="*/ 1300976 h 2051825"/>
              <a:gd name="connsiteX84" fmla="*/ 1732156 w 2022087"/>
              <a:gd name="connsiteY84" fmla="*/ 1263805 h 2051825"/>
              <a:gd name="connsiteX85" fmla="*/ 1702419 w 2022087"/>
              <a:gd name="connsiteY85" fmla="*/ 1226634 h 2051825"/>
              <a:gd name="connsiteX86" fmla="*/ 1680117 w 2022087"/>
              <a:gd name="connsiteY86" fmla="*/ 1196898 h 2051825"/>
              <a:gd name="connsiteX87" fmla="*/ 1650380 w 2022087"/>
              <a:gd name="connsiteY87" fmla="*/ 1137425 h 2051825"/>
              <a:gd name="connsiteX88" fmla="*/ 1620643 w 2022087"/>
              <a:gd name="connsiteY88" fmla="*/ 1085386 h 2051825"/>
              <a:gd name="connsiteX89" fmla="*/ 1605775 w 2022087"/>
              <a:gd name="connsiteY89" fmla="*/ 1048215 h 2051825"/>
              <a:gd name="connsiteX90" fmla="*/ 1576039 w 2022087"/>
              <a:gd name="connsiteY90" fmla="*/ 1025912 h 2051825"/>
              <a:gd name="connsiteX91" fmla="*/ 1531434 w 2022087"/>
              <a:gd name="connsiteY91" fmla="*/ 951571 h 2051825"/>
              <a:gd name="connsiteX92" fmla="*/ 1516565 w 2022087"/>
              <a:gd name="connsiteY92" fmla="*/ 929269 h 2051825"/>
              <a:gd name="connsiteX93" fmla="*/ 1479395 w 2022087"/>
              <a:gd name="connsiteY93" fmla="*/ 892098 h 2051825"/>
              <a:gd name="connsiteX94" fmla="*/ 1427356 w 2022087"/>
              <a:gd name="connsiteY94" fmla="*/ 817756 h 2051825"/>
              <a:gd name="connsiteX95" fmla="*/ 1390185 w 2022087"/>
              <a:gd name="connsiteY95" fmla="*/ 780586 h 2051825"/>
              <a:gd name="connsiteX96" fmla="*/ 1367883 w 2022087"/>
              <a:gd name="connsiteY96" fmla="*/ 758283 h 2051825"/>
              <a:gd name="connsiteX97" fmla="*/ 1390185 w 2022087"/>
              <a:gd name="connsiteY97" fmla="*/ 750849 h 2051825"/>
              <a:gd name="connsiteX98" fmla="*/ 1471961 w 2022087"/>
              <a:gd name="connsiteY98" fmla="*/ 773151 h 2051825"/>
              <a:gd name="connsiteX99" fmla="*/ 1486829 w 2022087"/>
              <a:gd name="connsiteY99" fmla="*/ 788020 h 2051825"/>
              <a:gd name="connsiteX100" fmla="*/ 1561170 w 2022087"/>
              <a:gd name="connsiteY100" fmla="*/ 802888 h 2051825"/>
              <a:gd name="connsiteX101" fmla="*/ 1576039 w 2022087"/>
              <a:gd name="connsiteY101" fmla="*/ 817756 h 2051825"/>
              <a:gd name="connsiteX102" fmla="*/ 1605775 w 2022087"/>
              <a:gd name="connsiteY102" fmla="*/ 825191 h 2051825"/>
              <a:gd name="connsiteX103" fmla="*/ 1628078 w 2022087"/>
              <a:gd name="connsiteY103" fmla="*/ 832625 h 2051825"/>
              <a:gd name="connsiteX104" fmla="*/ 1650380 w 2022087"/>
              <a:gd name="connsiteY104" fmla="*/ 847493 h 2051825"/>
              <a:gd name="connsiteX105" fmla="*/ 1717287 w 2022087"/>
              <a:gd name="connsiteY105" fmla="*/ 735981 h 2051825"/>
              <a:gd name="connsiteX106" fmla="*/ 1784195 w 2022087"/>
              <a:gd name="connsiteY106" fmla="*/ 743415 h 2051825"/>
              <a:gd name="connsiteX107" fmla="*/ 1806497 w 2022087"/>
              <a:gd name="connsiteY107" fmla="*/ 713678 h 2051825"/>
              <a:gd name="connsiteX108" fmla="*/ 1813931 w 2022087"/>
              <a:gd name="connsiteY108" fmla="*/ 594732 h 2051825"/>
              <a:gd name="connsiteX109" fmla="*/ 1821365 w 2022087"/>
              <a:gd name="connsiteY109" fmla="*/ 527825 h 2051825"/>
              <a:gd name="connsiteX110" fmla="*/ 1843668 w 2022087"/>
              <a:gd name="connsiteY110" fmla="*/ 468351 h 2051825"/>
              <a:gd name="connsiteX111" fmla="*/ 1836234 w 2022087"/>
              <a:gd name="connsiteY111" fmla="*/ 386576 h 2051825"/>
              <a:gd name="connsiteX112" fmla="*/ 1880839 w 2022087"/>
              <a:gd name="connsiteY112" fmla="*/ 371708 h 2051825"/>
              <a:gd name="connsiteX113" fmla="*/ 1895707 w 2022087"/>
              <a:gd name="connsiteY113" fmla="*/ 356839 h 2051825"/>
              <a:gd name="connsiteX114" fmla="*/ 1903141 w 2022087"/>
              <a:gd name="connsiteY114" fmla="*/ 334537 h 2051825"/>
              <a:gd name="connsiteX115" fmla="*/ 1932878 w 2022087"/>
              <a:gd name="connsiteY115" fmla="*/ 289932 h 2051825"/>
              <a:gd name="connsiteX116" fmla="*/ 1955180 w 2022087"/>
              <a:gd name="connsiteY116" fmla="*/ 245327 h 2051825"/>
              <a:gd name="connsiteX117" fmla="*/ 1984917 w 2022087"/>
              <a:gd name="connsiteY117" fmla="*/ 178420 h 2051825"/>
              <a:gd name="connsiteX118" fmla="*/ 1992351 w 2022087"/>
              <a:gd name="connsiteY118" fmla="*/ 148683 h 2051825"/>
              <a:gd name="connsiteX119" fmla="*/ 2022087 w 2022087"/>
              <a:gd name="connsiteY119" fmla="*/ 111512 h 2051825"/>
              <a:gd name="connsiteX120" fmla="*/ 1984917 w 2022087"/>
              <a:gd name="connsiteY120" fmla="*/ 89210 h 2051825"/>
              <a:gd name="connsiteX121" fmla="*/ 1865970 w 2022087"/>
              <a:gd name="connsiteY121" fmla="*/ 59473 h 2051825"/>
              <a:gd name="connsiteX122" fmla="*/ 1813931 w 2022087"/>
              <a:gd name="connsiteY122" fmla="*/ 44605 h 2051825"/>
              <a:gd name="connsiteX123" fmla="*/ 1717287 w 2022087"/>
              <a:gd name="connsiteY123" fmla="*/ 14869 h 2051825"/>
              <a:gd name="connsiteX124" fmla="*/ 1672683 w 2022087"/>
              <a:gd name="connsiteY124" fmla="*/ 7434 h 2051825"/>
              <a:gd name="connsiteX125" fmla="*/ 1642946 w 2022087"/>
              <a:gd name="connsiteY125" fmla="*/ 0 h 2051825"/>
              <a:gd name="connsiteX126" fmla="*/ 1620643 w 2022087"/>
              <a:gd name="connsiteY126" fmla="*/ 7434 h 2051825"/>
              <a:gd name="connsiteX127" fmla="*/ 1605775 w 2022087"/>
              <a:gd name="connsiteY127" fmla="*/ 59473 h 2051825"/>
              <a:gd name="connsiteX128" fmla="*/ 1568604 w 2022087"/>
              <a:gd name="connsiteY128" fmla="*/ 81776 h 2051825"/>
              <a:gd name="connsiteX129" fmla="*/ 1486829 w 2022087"/>
              <a:gd name="connsiteY129" fmla="*/ 74342 h 2051825"/>
              <a:gd name="connsiteX130" fmla="*/ 1405053 w 2022087"/>
              <a:gd name="connsiteY130" fmla="*/ 59473 h 2051825"/>
              <a:gd name="connsiteX131" fmla="*/ 1345580 w 2022087"/>
              <a:gd name="connsiteY131" fmla="*/ 37171 h 2051825"/>
              <a:gd name="connsiteX132" fmla="*/ 1323278 w 2022087"/>
              <a:gd name="connsiteY132" fmla="*/ 44605 h 2051825"/>
              <a:gd name="connsiteX133" fmla="*/ 1315843 w 2022087"/>
              <a:gd name="connsiteY133" fmla="*/ 96644 h 2051825"/>
              <a:gd name="connsiteX134" fmla="*/ 1308409 w 2022087"/>
              <a:gd name="connsiteY134" fmla="*/ 118947 h 2051825"/>
              <a:gd name="connsiteX135" fmla="*/ 1278673 w 2022087"/>
              <a:gd name="connsiteY135" fmla="*/ 126381 h 2051825"/>
              <a:gd name="connsiteX136" fmla="*/ 1241502 w 2022087"/>
              <a:gd name="connsiteY136" fmla="*/ 156117 h 2051825"/>
              <a:gd name="connsiteX137" fmla="*/ 1204331 w 2022087"/>
              <a:gd name="connsiteY137" fmla="*/ 163551 h 2051825"/>
              <a:gd name="connsiteX138" fmla="*/ 1174595 w 2022087"/>
              <a:gd name="connsiteY138" fmla="*/ 178420 h 2051825"/>
              <a:gd name="connsiteX139" fmla="*/ 1129990 w 2022087"/>
              <a:gd name="connsiteY139" fmla="*/ 185854 h 2051825"/>
              <a:gd name="connsiteX140" fmla="*/ 1107687 w 2022087"/>
              <a:gd name="connsiteY140" fmla="*/ 193288 h 2051825"/>
              <a:gd name="connsiteX141" fmla="*/ 1122556 w 2022087"/>
              <a:gd name="connsiteY141" fmla="*/ 252761 h 2051825"/>
              <a:gd name="connsiteX142" fmla="*/ 1152292 w 2022087"/>
              <a:gd name="connsiteY142" fmla="*/ 260195 h 2051825"/>
              <a:gd name="connsiteX143" fmla="*/ 1204331 w 2022087"/>
              <a:gd name="connsiteY143" fmla="*/ 289932 h 2051825"/>
              <a:gd name="connsiteX144" fmla="*/ 1219200 w 2022087"/>
              <a:gd name="connsiteY144" fmla="*/ 304800 h 2051825"/>
              <a:gd name="connsiteX145" fmla="*/ 1219200 w 2022087"/>
              <a:gd name="connsiteY145" fmla="*/ 431181 h 2051825"/>
              <a:gd name="connsiteX146" fmla="*/ 1211765 w 2022087"/>
              <a:gd name="connsiteY146" fmla="*/ 460917 h 2051825"/>
              <a:gd name="connsiteX147" fmla="*/ 1167161 w 2022087"/>
              <a:gd name="connsiteY147" fmla="*/ 520391 h 2051825"/>
              <a:gd name="connsiteX148" fmla="*/ 1152292 w 2022087"/>
              <a:gd name="connsiteY148" fmla="*/ 542693 h 2051825"/>
              <a:gd name="connsiteX149" fmla="*/ 1174595 w 2022087"/>
              <a:gd name="connsiteY149" fmla="*/ 550127 h 2051825"/>
              <a:gd name="connsiteX150" fmla="*/ 1211765 w 2022087"/>
              <a:gd name="connsiteY150" fmla="*/ 564995 h 2051825"/>
              <a:gd name="connsiteX151" fmla="*/ 1360448 w 2022087"/>
              <a:gd name="connsiteY151" fmla="*/ 557561 h 2051825"/>
              <a:gd name="connsiteX152" fmla="*/ 1367883 w 2022087"/>
              <a:gd name="connsiteY152" fmla="*/ 535259 h 2051825"/>
              <a:gd name="connsiteX153" fmla="*/ 1375317 w 2022087"/>
              <a:gd name="connsiteY153" fmla="*/ 364273 h 205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022087" h="2051825">
                <a:moveTo>
                  <a:pt x="0" y="2051825"/>
                </a:moveTo>
                <a:cubicBezTo>
                  <a:pt x="2478" y="2032000"/>
                  <a:pt x="3248" y="2011886"/>
                  <a:pt x="7434" y="1992351"/>
                </a:cubicBezTo>
                <a:cubicBezTo>
                  <a:pt x="10718" y="1977027"/>
                  <a:pt x="19578" y="1963181"/>
                  <a:pt x="22302" y="1947747"/>
                </a:cubicBezTo>
                <a:cubicBezTo>
                  <a:pt x="27059" y="1920792"/>
                  <a:pt x="26713" y="1893175"/>
                  <a:pt x="29736" y="1865971"/>
                </a:cubicBezTo>
                <a:cubicBezTo>
                  <a:pt x="31671" y="1848556"/>
                  <a:pt x="35235" y="1831347"/>
                  <a:pt x="37170" y="1813932"/>
                </a:cubicBezTo>
                <a:cubicBezTo>
                  <a:pt x="40193" y="1786728"/>
                  <a:pt x="41787" y="1759382"/>
                  <a:pt x="44604" y="1732156"/>
                </a:cubicBezTo>
                <a:cubicBezTo>
                  <a:pt x="49222" y="1687515"/>
                  <a:pt x="54126" y="1642901"/>
                  <a:pt x="59473" y="1598342"/>
                </a:cubicBezTo>
                <a:cubicBezTo>
                  <a:pt x="65880" y="1544951"/>
                  <a:pt x="62321" y="1560062"/>
                  <a:pt x="74341" y="1524000"/>
                </a:cubicBezTo>
                <a:cubicBezTo>
                  <a:pt x="136015" y="1539418"/>
                  <a:pt x="82183" y="1517075"/>
                  <a:pt x="111512" y="1553737"/>
                </a:cubicBezTo>
                <a:cubicBezTo>
                  <a:pt x="117093" y="1560714"/>
                  <a:pt x="127030" y="1562790"/>
                  <a:pt x="133814" y="1568605"/>
                </a:cubicBezTo>
                <a:cubicBezTo>
                  <a:pt x="196909" y="1622686"/>
                  <a:pt x="134653" y="1579077"/>
                  <a:pt x="185853" y="1613210"/>
                </a:cubicBezTo>
                <a:cubicBezTo>
                  <a:pt x="191104" y="1621086"/>
                  <a:pt x="204999" y="1645085"/>
                  <a:pt x="215590" y="1650381"/>
                </a:cubicBezTo>
                <a:cubicBezTo>
                  <a:pt x="224728" y="1654950"/>
                  <a:pt x="235502" y="1655008"/>
                  <a:pt x="245326" y="1657815"/>
                </a:cubicBezTo>
                <a:cubicBezTo>
                  <a:pt x="252861" y="1659968"/>
                  <a:pt x="260195" y="1662771"/>
                  <a:pt x="267629" y="1665249"/>
                </a:cubicBezTo>
                <a:cubicBezTo>
                  <a:pt x="331551" y="1707864"/>
                  <a:pt x="250669" y="1656768"/>
                  <a:pt x="312234" y="1687551"/>
                </a:cubicBezTo>
                <a:cubicBezTo>
                  <a:pt x="320225" y="1691547"/>
                  <a:pt x="326545" y="1698424"/>
                  <a:pt x="334536" y="1702420"/>
                </a:cubicBezTo>
                <a:cubicBezTo>
                  <a:pt x="345007" y="1707655"/>
                  <a:pt x="378998" y="1720433"/>
                  <a:pt x="394009" y="1724722"/>
                </a:cubicBezTo>
                <a:cubicBezTo>
                  <a:pt x="403833" y="1727529"/>
                  <a:pt x="413834" y="1729678"/>
                  <a:pt x="423746" y="1732156"/>
                </a:cubicBezTo>
                <a:cubicBezTo>
                  <a:pt x="447152" y="1697047"/>
                  <a:pt x="434700" y="1721859"/>
                  <a:pt x="446048" y="1672683"/>
                </a:cubicBezTo>
                <a:cubicBezTo>
                  <a:pt x="450643" y="1652772"/>
                  <a:pt x="455540" y="1632924"/>
                  <a:pt x="460917" y="1613210"/>
                </a:cubicBezTo>
                <a:cubicBezTo>
                  <a:pt x="462979" y="1605650"/>
                  <a:pt x="466450" y="1598510"/>
                  <a:pt x="468351" y="1590908"/>
                </a:cubicBezTo>
                <a:cubicBezTo>
                  <a:pt x="471416" y="1578650"/>
                  <a:pt x="473307" y="1566127"/>
                  <a:pt x="475785" y="1553737"/>
                </a:cubicBezTo>
                <a:cubicBezTo>
                  <a:pt x="478263" y="1514088"/>
                  <a:pt x="466419" y="1470790"/>
                  <a:pt x="483219" y="1434791"/>
                </a:cubicBezTo>
                <a:cubicBezTo>
                  <a:pt x="489593" y="1421132"/>
                  <a:pt x="514591" y="1435007"/>
                  <a:pt x="527824" y="1442225"/>
                </a:cubicBezTo>
                <a:cubicBezTo>
                  <a:pt x="543207" y="1450615"/>
                  <a:pt x="549323" y="1471558"/>
                  <a:pt x="564995" y="1479395"/>
                </a:cubicBezTo>
                <a:cubicBezTo>
                  <a:pt x="574907" y="1484351"/>
                  <a:pt x="585713" y="1487823"/>
                  <a:pt x="594731" y="1494264"/>
                </a:cubicBezTo>
                <a:cubicBezTo>
                  <a:pt x="679858" y="1555070"/>
                  <a:pt x="544910" y="1475206"/>
                  <a:pt x="646770" y="1538869"/>
                </a:cubicBezTo>
                <a:cubicBezTo>
                  <a:pt x="656168" y="1544743"/>
                  <a:pt x="666321" y="1549372"/>
                  <a:pt x="676507" y="1553737"/>
                </a:cubicBezTo>
                <a:cubicBezTo>
                  <a:pt x="683710" y="1556824"/>
                  <a:pt x="691959" y="1557365"/>
                  <a:pt x="698809" y="1561171"/>
                </a:cubicBezTo>
                <a:cubicBezTo>
                  <a:pt x="714430" y="1569849"/>
                  <a:pt x="726461" y="1585257"/>
                  <a:pt x="743414" y="1590908"/>
                </a:cubicBezTo>
                <a:lnTo>
                  <a:pt x="788019" y="1605776"/>
                </a:lnTo>
                <a:lnTo>
                  <a:pt x="810322" y="1613210"/>
                </a:lnTo>
                <a:cubicBezTo>
                  <a:pt x="817756" y="1618166"/>
                  <a:pt x="824148" y="1625253"/>
                  <a:pt x="832624" y="1628078"/>
                </a:cubicBezTo>
                <a:cubicBezTo>
                  <a:pt x="872273" y="1641294"/>
                  <a:pt x="882185" y="1634686"/>
                  <a:pt x="921834" y="1628078"/>
                </a:cubicBezTo>
                <a:cubicBezTo>
                  <a:pt x="926790" y="1615688"/>
                  <a:pt x="928946" y="1601767"/>
                  <a:pt x="936702" y="1590908"/>
                </a:cubicBezTo>
                <a:cubicBezTo>
                  <a:pt x="941895" y="1583637"/>
                  <a:pt x="952027" y="1581621"/>
                  <a:pt x="959004" y="1576039"/>
                </a:cubicBezTo>
                <a:cubicBezTo>
                  <a:pt x="964477" y="1571660"/>
                  <a:pt x="968917" y="1566127"/>
                  <a:pt x="973873" y="1561171"/>
                </a:cubicBezTo>
                <a:cubicBezTo>
                  <a:pt x="1018799" y="1471317"/>
                  <a:pt x="958509" y="1579606"/>
                  <a:pt x="1011043" y="1516566"/>
                </a:cubicBezTo>
                <a:cubicBezTo>
                  <a:pt x="1018138" y="1508053"/>
                  <a:pt x="1018076" y="1494666"/>
                  <a:pt x="1025912" y="1486830"/>
                </a:cubicBezTo>
                <a:cubicBezTo>
                  <a:pt x="1031453" y="1481289"/>
                  <a:pt x="1041205" y="1482900"/>
                  <a:pt x="1048214" y="1479395"/>
                </a:cubicBezTo>
                <a:cubicBezTo>
                  <a:pt x="1056206" y="1475399"/>
                  <a:pt x="1063083" y="1469483"/>
                  <a:pt x="1070517" y="1464527"/>
                </a:cubicBezTo>
                <a:cubicBezTo>
                  <a:pt x="1075473" y="1457093"/>
                  <a:pt x="1078408" y="1447806"/>
                  <a:pt x="1085385" y="1442225"/>
                </a:cubicBezTo>
                <a:cubicBezTo>
                  <a:pt x="1091504" y="1437330"/>
                  <a:pt x="1100837" y="1438597"/>
                  <a:pt x="1107687" y="1434791"/>
                </a:cubicBezTo>
                <a:cubicBezTo>
                  <a:pt x="1123308" y="1426113"/>
                  <a:pt x="1137424" y="1414966"/>
                  <a:pt x="1152292" y="1405054"/>
                </a:cubicBezTo>
                <a:lnTo>
                  <a:pt x="1174595" y="1390186"/>
                </a:lnTo>
                <a:lnTo>
                  <a:pt x="1189463" y="1449659"/>
                </a:lnTo>
                <a:lnTo>
                  <a:pt x="1196897" y="1479395"/>
                </a:lnTo>
                <a:cubicBezTo>
                  <a:pt x="1199375" y="1504176"/>
                  <a:pt x="1198731" y="1529471"/>
                  <a:pt x="1204331" y="1553737"/>
                </a:cubicBezTo>
                <a:cubicBezTo>
                  <a:pt x="1206340" y="1562443"/>
                  <a:pt x="1215204" y="1568048"/>
                  <a:pt x="1219200" y="1576039"/>
                </a:cubicBezTo>
                <a:cubicBezTo>
                  <a:pt x="1222705" y="1583048"/>
                  <a:pt x="1224733" y="1590740"/>
                  <a:pt x="1226634" y="1598342"/>
                </a:cubicBezTo>
                <a:cubicBezTo>
                  <a:pt x="1229698" y="1610600"/>
                  <a:pt x="1231327" y="1623178"/>
                  <a:pt x="1234068" y="1635512"/>
                </a:cubicBezTo>
                <a:cubicBezTo>
                  <a:pt x="1236970" y="1648572"/>
                  <a:pt x="1243204" y="1674176"/>
                  <a:pt x="1248936" y="1687551"/>
                </a:cubicBezTo>
                <a:cubicBezTo>
                  <a:pt x="1253301" y="1697737"/>
                  <a:pt x="1258848" y="1707376"/>
                  <a:pt x="1263804" y="1717288"/>
                </a:cubicBezTo>
                <a:cubicBezTo>
                  <a:pt x="1266282" y="1732156"/>
                  <a:pt x="1266908" y="1747455"/>
                  <a:pt x="1271239" y="1761893"/>
                </a:cubicBezTo>
                <a:cubicBezTo>
                  <a:pt x="1276384" y="1779044"/>
                  <a:pt x="1291019" y="1798998"/>
                  <a:pt x="1300975" y="1813932"/>
                </a:cubicBezTo>
                <a:cubicBezTo>
                  <a:pt x="1305931" y="1806498"/>
                  <a:pt x="1312323" y="1799842"/>
                  <a:pt x="1315843" y="1791630"/>
                </a:cubicBezTo>
                <a:cubicBezTo>
                  <a:pt x="1319868" y="1782239"/>
                  <a:pt x="1320471" y="1771717"/>
                  <a:pt x="1323278" y="1761893"/>
                </a:cubicBezTo>
                <a:cubicBezTo>
                  <a:pt x="1325431" y="1754358"/>
                  <a:pt x="1328811" y="1747193"/>
                  <a:pt x="1330712" y="1739591"/>
                </a:cubicBezTo>
                <a:cubicBezTo>
                  <a:pt x="1333777" y="1727333"/>
                  <a:pt x="1334150" y="1714407"/>
                  <a:pt x="1338146" y="1702420"/>
                </a:cubicBezTo>
                <a:cubicBezTo>
                  <a:pt x="1341650" y="1691906"/>
                  <a:pt x="1348058" y="1682595"/>
                  <a:pt x="1353014" y="1672683"/>
                </a:cubicBezTo>
                <a:cubicBezTo>
                  <a:pt x="1370688" y="1478269"/>
                  <a:pt x="1352108" y="1701411"/>
                  <a:pt x="1367883" y="1330712"/>
                </a:cubicBezTo>
                <a:cubicBezTo>
                  <a:pt x="1369152" y="1300900"/>
                  <a:pt x="1370412" y="1270936"/>
                  <a:pt x="1375317" y="1241503"/>
                </a:cubicBezTo>
                <a:cubicBezTo>
                  <a:pt x="1377894" y="1226044"/>
                  <a:pt x="1386061" y="1212018"/>
                  <a:pt x="1390185" y="1196898"/>
                </a:cubicBezTo>
                <a:cubicBezTo>
                  <a:pt x="1393510" y="1184708"/>
                  <a:pt x="1395542" y="1172191"/>
                  <a:pt x="1397619" y="1159727"/>
                </a:cubicBezTo>
                <a:cubicBezTo>
                  <a:pt x="1400500" y="1142443"/>
                  <a:pt x="1400442" y="1124593"/>
                  <a:pt x="1405053" y="1107688"/>
                </a:cubicBezTo>
                <a:cubicBezTo>
                  <a:pt x="1407969" y="1096996"/>
                  <a:pt x="1414966" y="1087863"/>
                  <a:pt x="1419922" y="1077951"/>
                </a:cubicBezTo>
                <a:cubicBezTo>
                  <a:pt x="1427356" y="1080429"/>
                  <a:pt x="1435420" y="1081498"/>
                  <a:pt x="1442224" y="1085386"/>
                </a:cubicBezTo>
                <a:cubicBezTo>
                  <a:pt x="1452982" y="1091533"/>
                  <a:pt x="1462554" y="1099625"/>
                  <a:pt x="1471961" y="1107688"/>
                </a:cubicBezTo>
                <a:cubicBezTo>
                  <a:pt x="1486345" y="1120018"/>
                  <a:pt x="1500528" y="1135088"/>
                  <a:pt x="1509131" y="1152293"/>
                </a:cubicBezTo>
                <a:cubicBezTo>
                  <a:pt x="1512635" y="1159302"/>
                  <a:pt x="1512533" y="1167876"/>
                  <a:pt x="1516565" y="1174595"/>
                </a:cubicBezTo>
                <a:cubicBezTo>
                  <a:pt x="1520171" y="1180605"/>
                  <a:pt x="1526159" y="1184848"/>
                  <a:pt x="1531434" y="1189464"/>
                </a:cubicBezTo>
                <a:cubicBezTo>
                  <a:pt x="1546000" y="1202209"/>
                  <a:pt x="1561653" y="1213687"/>
                  <a:pt x="1576039" y="1226634"/>
                </a:cubicBezTo>
                <a:cubicBezTo>
                  <a:pt x="1586458" y="1236012"/>
                  <a:pt x="1596398" y="1245952"/>
                  <a:pt x="1605775" y="1256371"/>
                </a:cubicBezTo>
                <a:cubicBezTo>
                  <a:pt x="1618722" y="1270757"/>
                  <a:pt x="1628380" y="1288231"/>
                  <a:pt x="1642946" y="1300976"/>
                </a:cubicBezTo>
                <a:cubicBezTo>
                  <a:pt x="1648843" y="1306136"/>
                  <a:pt x="1658239" y="1304906"/>
                  <a:pt x="1665248" y="1308410"/>
                </a:cubicBezTo>
                <a:cubicBezTo>
                  <a:pt x="1722893" y="1337232"/>
                  <a:pt x="1653797" y="1312027"/>
                  <a:pt x="1709853" y="1330712"/>
                </a:cubicBezTo>
                <a:cubicBezTo>
                  <a:pt x="1714809" y="1335668"/>
                  <a:pt x="1721587" y="1339312"/>
                  <a:pt x="1724722" y="1345581"/>
                </a:cubicBezTo>
                <a:cubicBezTo>
                  <a:pt x="1729291" y="1354719"/>
                  <a:pt x="1726026" y="1367143"/>
                  <a:pt x="1732156" y="1375317"/>
                </a:cubicBezTo>
                <a:cubicBezTo>
                  <a:pt x="1741676" y="1388011"/>
                  <a:pt x="1757279" y="1394728"/>
                  <a:pt x="1769326" y="1405054"/>
                </a:cubicBezTo>
                <a:cubicBezTo>
                  <a:pt x="1795300" y="1427317"/>
                  <a:pt x="1771325" y="1415632"/>
                  <a:pt x="1806497" y="1427356"/>
                </a:cubicBezTo>
                <a:cubicBezTo>
                  <a:pt x="1808975" y="1417444"/>
                  <a:pt x="1813931" y="1407837"/>
                  <a:pt x="1813931" y="1397620"/>
                </a:cubicBezTo>
                <a:cubicBezTo>
                  <a:pt x="1813931" y="1374775"/>
                  <a:pt x="1800088" y="1357885"/>
                  <a:pt x="1791629" y="1338147"/>
                </a:cubicBezTo>
                <a:cubicBezTo>
                  <a:pt x="1788542" y="1330944"/>
                  <a:pt x="1788227" y="1322564"/>
                  <a:pt x="1784195" y="1315844"/>
                </a:cubicBezTo>
                <a:cubicBezTo>
                  <a:pt x="1780589" y="1309834"/>
                  <a:pt x="1773705" y="1306449"/>
                  <a:pt x="1769326" y="1300976"/>
                </a:cubicBezTo>
                <a:cubicBezTo>
                  <a:pt x="1729677" y="1251415"/>
                  <a:pt x="1781717" y="1303453"/>
                  <a:pt x="1732156" y="1263805"/>
                </a:cubicBezTo>
                <a:cubicBezTo>
                  <a:pt x="1715576" y="1250541"/>
                  <a:pt x="1715302" y="1244670"/>
                  <a:pt x="1702419" y="1226634"/>
                </a:cubicBezTo>
                <a:cubicBezTo>
                  <a:pt x="1695218" y="1216552"/>
                  <a:pt x="1686360" y="1207600"/>
                  <a:pt x="1680117" y="1196898"/>
                </a:cubicBezTo>
                <a:cubicBezTo>
                  <a:pt x="1668949" y="1177753"/>
                  <a:pt x="1661377" y="1156669"/>
                  <a:pt x="1650380" y="1137425"/>
                </a:cubicBezTo>
                <a:cubicBezTo>
                  <a:pt x="1640468" y="1120079"/>
                  <a:pt x="1629578" y="1103256"/>
                  <a:pt x="1620643" y="1085386"/>
                </a:cubicBezTo>
                <a:cubicBezTo>
                  <a:pt x="1614675" y="1073450"/>
                  <a:pt x="1613782" y="1058891"/>
                  <a:pt x="1605775" y="1048215"/>
                </a:cubicBezTo>
                <a:cubicBezTo>
                  <a:pt x="1598341" y="1038303"/>
                  <a:pt x="1585951" y="1033346"/>
                  <a:pt x="1576039" y="1025912"/>
                </a:cubicBezTo>
                <a:cubicBezTo>
                  <a:pt x="1543387" y="960610"/>
                  <a:pt x="1567293" y="1001774"/>
                  <a:pt x="1531434" y="951571"/>
                </a:cubicBezTo>
                <a:cubicBezTo>
                  <a:pt x="1526241" y="944301"/>
                  <a:pt x="1522449" y="935993"/>
                  <a:pt x="1516565" y="929269"/>
                </a:cubicBezTo>
                <a:cubicBezTo>
                  <a:pt x="1505026" y="916082"/>
                  <a:pt x="1489443" y="906453"/>
                  <a:pt x="1479395" y="892098"/>
                </a:cubicBezTo>
                <a:cubicBezTo>
                  <a:pt x="1462049" y="867317"/>
                  <a:pt x="1448745" y="839145"/>
                  <a:pt x="1427356" y="817756"/>
                </a:cubicBezTo>
                <a:lnTo>
                  <a:pt x="1390185" y="780586"/>
                </a:lnTo>
                <a:lnTo>
                  <a:pt x="1367883" y="758283"/>
                </a:lnTo>
                <a:cubicBezTo>
                  <a:pt x="1375317" y="755805"/>
                  <a:pt x="1382381" y="750140"/>
                  <a:pt x="1390185" y="750849"/>
                </a:cubicBezTo>
                <a:cubicBezTo>
                  <a:pt x="1413241" y="752945"/>
                  <a:pt x="1447153" y="764882"/>
                  <a:pt x="1471961" y="773151"/>
                </a:cubicBezTo>
                <a:cubicBezTo>
                  <a:pt x="1476917" y="778107"/>
                  <a:pt x="1480560" y="784885"/>
                  <a:pt x="1486829" y="788020"/>
                </a:cubicBezTo>
                <a:cubicBezTo>
                  <a:pt x="1497918" y="793565"/>
                  <a:pt x="1555571" y="801955"/>
                  <a:pt x="1561170" y="802888"/>
                </a:cubicBezTo>
                <a:cubicBezTo>
                  <a:pt x="1566126" y="807844"/>
                  <a:pt x="1569770" y="814621"/>
                  <a:pt x="1576039" y="817756"/>
                </a:cubicBezTo>
                <a:cubicBezTo>
                  <a:pt x="1585177" y="822325"/>
                  <a:pt x="1595951" y="822384"/>
                  <a:pt x="1605775" y="825191"/>
                </a:cubicBezTo>
                <a:cubicBezTo>
                  <a:pt x="1613310" y="827344"/>
                  <a:pt x="1620644" y="830147"/>
                  <a:pt x="1628078" y="832625"/>
                </a:cubicBezTo>
                <a:cubicBezTo>
                  <a:pt x="1635512" y="837581"/>
                  <a:pt x="1641482" y="846684"/>
                  <a:pt x="1650380" y="847493"/>
                </a:cubicBezTo>
                <a:cubicBezTo>
                  <a:pt x="1742925" y="855906"/>
                  <a:pt x="1710937" y="824888"/>
                  <a:pt x="1717287" y="735981"/>
                </a:cubicBezTo>
                <a:cubicBezTo>
                  <a:pt x="1739590" y="738459"/>
                  <a:pt x="1762425" y="748858"/>
                  <a:pt x="1784195" y="743415"/>
                </a:cubicBezTo>
                <a:cubicBezTo>
                  <a:pt x="1796215" y="740410"/>
                  <a:pt x="1804067" y="725828"/>
                  <a:pt x="1806497" y="713678"/>
                </a:cubicBezTo>
                <a:cubicBezTo>
                  <a:pt x="1814288" y="674723"/>
                  <a:pt x="1810763" y="634332"/>
                  <a:pt x="1813931" y="594732"/>
                </a:cubicBezTo>
                <a:cubicBezTo>
                  <a:pt x="1815720" y="572364"/>
                  <a:pt x="1818399" y="550068"/>
                  <a:pt x="1821365" y="527825"/>
                </a:cubicBezTo>
                <a:cubicBezTo>
                  <a:pt x="1827970" y="478289"/>
                  <a:pt x="1819064" y="492957"/>
                  <a:pt x="1843668" y="468351"/>
                </a:cubicBezTo>
                <a:cubicBezTo>
                  <a:pt x="1830864" y="442744"/>
                  <a:pt x="1811578" y="418276"/>
                  <a:pt x="1836234" y="386576"/>
                </a:cubicBezTo>
                <a:cubicBezTo>
                  <a:pt x="1845856" y="374205"/>
                  <a:pt x="1880839" y="371708"/>
                  <a:pt x="1880839" y="371708"/>
                </a:cubicBezTo>
                <a:cubicBezTo>
                  <a:pt x="1885795" y="366752"/>
                  <a:pt x="1892101" y="362849"/>
                  <a:pt x="1895707" y="356839"/>
                </a:cubicBezTo>
                <a:cubicBezTo>
                  <a:pt x="1899739" y="350120"/>
                  <a:pt x="1900054" y="341740"/>
                  <a:pt x="1903141" y="334537"/>
                </a:cubicBezTo>
                <a:cubicBezTo>
                  <a:pt x="1916644" y="303030"/>
                  <a:pt x="1913018" y="309790"/>
                  <a:pt x="1932878" y="289932"/>
                </a:cubicBezTo>
                <a:cubicBezTo>
                  <a:pt x="1940312" y="275064"/>
                  <a:pt x="1948301" y="260460"/>
                  <a:pt x="1955180" y="245327"/>
                </a:cubicBezTo>
                <a:cubicBezTo>
                  <a:pt x="2002614" y="140970"/>
                  <a:pt x="1940453" y="267341"/>
                  <a:pt x="1984917" y="178420"/>
                </a:cubicBezTo>
                <a:cubicBezTo>
                  <a:pt x="1987395" y="168508"/>
                  <a:pt x="1988326" y="158074"/>
                  <a:pt x="1992351" y="148683"/>
                </a:cubicBezTo>
                <a:cubicBezTo>
                  <a:pt x="1999384" y="132273"/>
                  <a:pt x="2010098" y="123501"/>
                  <a:pt x="2022087" y="111512"/>
                </a:cubicBezTo>
                <a:cubicBezTo>
                  <a:pt x="2009697" y="104078"/>
                  <a:pt x="1998071" y="95189"/>
                  <a:pt x="1984917" y="89210"/>
                </a:cubicBezTo>
                <a:cubicBezTo>
                  <a:pt x="1937334" y="67581"/>
                  <a:pt x="1921824" y="75431"/>
                  <a:pt x="1865970" y="59473"/>
                </a:cubicBezTo>
                <a:cubicBezTo>
                  <a:pt x="1848624" y="54517"/>
                  <a:pt x="1831174" y="49910"/>
                  <a:pt x="1813931" y="44605"/>
                </a:cubicBezTo>
                <a:cubicBezTo>
                  <a:pt x="1773276" y="32096"/>
                  <a:pt x="1760149" y="24760"/>
                  <a:pt x="1717287" y="14869"/>
                </a:cubicBezTo>
                <a:cubicBezTo>
                  <a:pt x="1702600" y="11480"/>
                  <a:pt x="1687463" y="10390"/>
                  <a:pt x="1672683" y="7434"/>
                </a:cubicBezTo>
                <a:cubicBezTo>
                  <a:pt x="1662664" y="5430"/>
                  <a:pt x="1652858" y="2478"/>
                  <a:pt x="1642946" y="0"/>
                </a:cubicBezTo>
                <a:cubicBezTo>
                  <a:pt x="1635512" y="2478"/>
                  <a:pt x="1626184" y="1893"/>
                  <a:pt x="1620643" y="7434"/>
                </a:cubicBezTo>
                <a:cubicBezTo>
                  <a:pt x="1616990" y="11087"/>
                  <a:pt x="1605968" y="59088"/>
                  <a:pt x="1605775" y="59473"/>
                </a:cubicBezTo>
                <a:cubicBezTo>
                  <a:pt x="1597611" y="75802"/>
                  <a:pt x="1583866" y="76689"/>
                  <a:pt x="1568604" y="81776"/>
                </a:cubicBezTo>
                <a:cubicBezTo>
                  <a:pt x="1541346" y="79298"/>
                  <a:pt x="1514012" y="77540"/>
                  <a:pt x="1486829" y="74342"/>
                </a:cubicBezTo>
                <a:cubicBezTo>
                  <a:pt x="1463719" y="71623"/>
                  <a:pt x="1428538" y="64170"/>
                  <a:pt x="1405053" y="59473"/>
                </a:cubicBezTo>
                <a:cubicBezTo>
                  <a:pt x="1388135" y="51014"/>
                  <a:pt x="1365825" y="37171"/>
                  <a:pt x="1345580" y="37171"/>
                </a:cubicBezTo>
                <a:cubicBezTo>
                  <a:pt x="1337744" y="37171"/>
                  <a:pt x="1330712" y="42127"/>
                  <a:pt x="1323278" y="44605"/>
                </a:cubicBezTo>
                <a:cubicBezTo>
                  <a:pt x="1320800" y="61951"/>
                  <a:pt x="1319280" y="79462"/>
                  <a:pt x="1315843" y="96644"/>
                </a:cubicBezTo>
                <a:cubicBezTo>
                  <a:pt x="1314306" y="104328"/>
                  <a:pt x="1314528" y="114052"/>
                  <a:pt x="1308409" y="118947"/>
                </a:cubicBezTo>
                <a:cubicBezTo>
                  <a:pt x="1300431" y="125330"/>
                  <a:pt x="1288585" y="123903"/>
                  <a:pt x="1278673" y="126381"/>
                </a:cubicBezTo>
                <a:cubicBezTo>
                  <a:pt x="1267787" y="137266"/>
                  <a:pt x="1256505" y="150491"/>
                  <a:pt x="1241502" y="156117"/>
                </a:cubicBezTo>
                <a:cubicBezTo>
                  <a:pt x="1229671" y="160554"/>
                  <a:pt x="1216721" y="161073"/>
                  <a:pt x="1204331" y="163551"/>
                </a:cubicBezTo>
                <a:cubicBezTo>
                  <a:pt x="1194419" y="168507"/>
                  <a:pt x="1185210" y="175235"/>
                  <a:pt x="1174595" y="178420"/>
                </a:cubicBezTo>
                <a:cubicBezTo>
                  <a:pt x="1160157" y="182751"/>
                  <a:pt x="1144704" y="182584"/>
                  <a:pt x="1129990" y="185854"/>
                </a:cubicBezTo>
                <a:cubicBezTo>
                  <a:pt x="1122340" y="187554"/>
                  <a:pt x="1115121" y="190810"/>
                  <a:pt x="1107687" y="193288"/>
                </a:cubicBezTo>
                <a:cubicBezTo>
                  <a:pt x="1112643" y="213112"/>
                  <a:pt x="1111221" y="235758"/>
                  <a:pt x="1122556" y="252761"/>
                </a:cubicBezTo>
                <a:cubicBezTo>
                  <a:pt x="1128223" y="261262"/>
                  <a:pt x="1142726" y="256607"/>
                  <a:pt x="1152292" y="260195"/>
                </a:cubicBezTo>
                <a:cubicBezTo>
                  <a:pt x="1166656" y="265582"/>
                  <a:pt x="1191644" y="279782"/>
                  <a:pt x="1204331" y="289932"/>
                </a:cubicBezTo>
                <a:cubicBezTo>
                  <a:pt x="1209804" y="294310"/>
                  <a:pt x="1214244" y="299844"/>
                  <a:pt x="1219200" y="304800"/>
                </a:cubicBezTo>
                <a:cubicBezTo>
                  <a:pt x="1233534" y="362139"/>
                  <a:pt x="1230377" y="336186"/>
                  <a:pt x="1219200" y="431181"/>
                </a:cubicBezTo>
                <a:cubicBezTo>
                  <a:pt x="1218006" y="441328"/>
                  <a:pt x="1216913" y="452092"/>
                  <a:pt x="1211765" y="460917"/>
                </a:cubicBezTo>
                <a:cubicBezTo>
                  <a:pt x="1199279" y="482322"/>
                  <a:pt x="1180907" y="499773"/>
                  <a:pt x="1167161" y="520391"/>
                </a:cubicBezTo>
                <a:lnTo>
                  <a:pt x="1152292" y="542693"/>
                </a:lnTo>
                <a:cubicBezTo>
                  <a:pt x="1159726" y="545171"/>
                  <a:pt x="1167257" y="547375"/>
                  <a:pt x="1174595" y="550127"/>
                </a:cubicBezTo>
                <a:cubicBezTo>
                  <a:pt x="1187090" y="554812"/>
                  <a:pt x="1198431" y="564462"/>
                  <a:pt x="1211765" y="564995"/>
                </a:cubicBezTo>
                <a:cubicBezTo>
                  <a:pt x="1261348" y="566978"/>
                  <a:pt x="1310887" y="560039"/>
                  <a:pt x="1360448" y="557561"/>
                </a:cubicBezTo>
                <a:cubicBezTo>
                  <a:pt x="1362926" y="550127"/>
                  <a:pt x="1367204" y="543066"/>
                  <a:pt x="1367883" y="535259"/>
                </a:cubicBezTo>
                <a:cubicBezTo>
                  <a:pt x="1375688" y="445503"/>
                  <a:pt x="1375317" y="426258"/>
                  <a:pt x="1375317" y="36427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8E61B3B6-D333-48B6-9E45-18FE0E424106}"/>
              </a:ext>
            </a:extLst>
          </p:cNvPr>
          <p:cNvCxnSpPr>
            <a:cxnSpLocks/>
          </p:cNvCxnSpPr>
          <p:nvPr/>
        </p:nvCxnSpPr>
        <p:spPr>
          <a:xfrm flipV="1">
            <a:off x="5657919" y="3726594"/>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30D0209-610C-4668-9C2B-CBD92852964C}"/>
              </a:ext>
            </a:extLst>
          </p:cNvPr>
          <p:cNvCxnSpPr>
            <a:cxnSpLocks/>
          </p:cNvCxnSpPr>
          <p:nvPr/>
        </p:nvCxnSpPr>
        <p:spPr>
          <a:xfrm flipV="1">
            <a:off x="5353120" y="6120158"/>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B24D16-0C45-4281-995F-92586E662642}"/>
                  </a:ext>
                </a:extLst>
              </p:cNvPr>
              <p:cNvSpPr txBox="1"/>
              <p:nvPr/>
            </p:nvSpPr>
            <p:spPr>
              <a:xfrm>
                <a:off x="8023309" y="5935492"/>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8B24D16-0C45-4281-995F-92586E662642}"/>
                  </a:ext>
                </a:extLst>
              </p:cNvPr>
              <p:cNvSpPr txBox="1">
                <a:spLocks noRot="1" noChangeAspect="1" noMove="1" noResize="1" noEditPoints="1" noAdjustHandles="1" noChangeArrowheads="1" noChangeShapeType="1" noTextEdit="1"/>
              </p:cNvSpPr>
              <p:nvPr/>
            </p:nvSpPr>
            <p:spPr>
              <a:xfrm>
                <a:off x="8023309" y="5935492"/>
                <a:ext cx="575542"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58F0E6F-A029-4732-B4DF-AD7EB261073A}"/>
                  </a:ext>
                </a:extLst>
              </p:cNvPr>
              <p:cNvSpPr txBox="1"/>
              <p:nvPr/>
            </p:nvSpPr>
            <p:spPr>
              <a:xfrm>
                <a:off x="5380459" y="3364086"/>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B58F0E6F-A029-4732-B4DF-AD7EB261073A}"/>
                  </a:ext>
                </a:extLst>
              </p:cNvPr>
              <p:cNvSpPr txBox="1">
                <a:spLocks noRot="1" noChangeAspect="1" noMove="1" noResize="1" noEditPoints="1" noAdjustHandles="1" noChangeArrowheads="1" noChangeShapeType="1" noTextEdit="1"/>
              </p:cNvSpPr>
              <p:nvPr/>
            </p:nvSpPr>
            <p:spPr>
              <a:xfrm>
                <a:off x="5380459" y="3364086"/>
                <a:ext cx="580864" cy="369332"/>
              </a:xfrm>
              <a:prstGeom prst="rect">
                <a:avLst/>
              </a:prstGeom>
              <a:blipFill>
                <a:blip r:embed="rId6"/>
                <a:stretch>
                  <a:fillRect/>
                </a:stretch>
              </a:blipFill>
            </p:spPr>
            <p:txBody>
              <a:bodyPr/>
              <a:lstStyle/>
              <a:p>
                <a:r>
                  <a:rPr lang="ko-KR" altLang="en-US">
                    <a:noFill/>
                  </a:rPr>
                  <a:t> </a:t>
                </a:r>
              </a:p>
            </p:txBody>
          </p:sp>
        </mc:Fallback>
      </mc:AlternateContent>
      <p:sp>
        <p:nvSpPr>
          <p:cNvPr id="57" name="TextBox 56">
            <a:extLst>
              <a:ext uri="{FF2B5EF4-FFF2-40B4-BE49-F238E27FC236}">
                <a16:creationId xmlns:a16="http://schemas.microsoft.com/office/drawing/2014/main" id="{39624322-306A-49B6-9933-2B8022307672}"/>
              </a:ext>
            </a:extLst>
          </p:cNvPr>
          <p:cNvSpPr txBox="1"/>
          <p:nvPr/>
        </p:nvSpPr>
        <p:spPr>
          <a:xfrm>
            <a:off x="5961323" y="6339396"/>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a:t>
            </a:r>
            <a:r>
              <a:rPr lang="ko-KR" altLang="en-US" err="1">
                <a:solidFill>
                  <a:schemeClr val="tx1"/>
                </a:solidFill>
                <a:latin typeface="고도 M" panose="02000503000000020004" pitchFamily="2" charset="-127"/>
                <a:ea typeface="고도 M" panose="02000503000000020004" pitchFamily="2" charset="-127"/>
              </a:rPr>
              <a:t>하강법</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타원 57">
            <a:extLst>
              <a:ext uri="{FF2B5EF4-FFF2-40B4-BE49-F238E27FC236}">
                <a16:creationId xmlns:a16="http://schemas.microsoft.com/office/drawing/2014/main" id="{98EA4A28-A4F9-4EE2-8C31-988E09CEFC12}"/>
              </a:ext>
            </a:extLst>
          </p:cNvPr>
          <p:cNvSpPr/>
          <p:nvPr/>
        </p:nvSpPr>
        <p:spPr>
          <a:xfrm>
            <a:off x="7605660" y="386065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2619D03E-E5D1-4C0B-8358-434BACE798AC}"/>
              </a:ext>
            </a:extLst>
          </p:cNvPr>
          <p:cNvSpPr/>
          <p:nvPr/>
        </p:nvSpPr>
        <p:spPr>
          <a:xfrm>
            <a:off x="6178304" y="5641286"/>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81" name="자유형: 도형 7180">
            <a:extLst>
              <a:ext uri="{FF2B5EF4-FFF2-40B4-BE49-F238E27FC236}">
                <a16:creationId xmlns:a16="http://schemas.microsoft.com/office/drawing/2014/main" id="{C34612A7-D7DB-4E8A-BCBB-E3B4F4AC35ED}"/>
              </a:ext>
            </a:extLst>
          </p:cNvPr>
          <p:cNvSpPr/>
          <p:nvPr/>
        </p:nvSpPr>
        <p:spPr>
          <a:xfrm>
            <a:off x="6266985" y="3940098"/>
            <a:ext cx="1360449" cy="1747024"/>
          </a:xfrm>
          <a:custGeom>
            <a:avLst/>
            <a:gdLst>
              <a:gd name="connsiteX0" fmla="*/ 0 w 1360449"/>
              <a:gd name="connsiteY0" fmla="*/ 1747024 h 1747024"/>
              <a:gd name="connsiteX1" fmla="*/ 356839 w 1360449"/>
              <a:gd name="connsiteY1" fmla="*/ 654204 h 1747024"/>
              <a:gd name="connsiteX2" fmla="*/ 1360449 w 1360449"/>
              <a:gd name="connsiteY2" fmla="*/ 0 h 1747024"/>
            </a:gdLst>
            <a:ahLst/>
            <a:cxnLst>
              <a:cxn ang="0">
                <a:pos x="connsiteX0" y="connsiteY0"/>
              </a:cxn>
              <a:cxn ang="0">
                <a:pos x="connsiteX1" y="connsiteY1"/>
              </a:cxn>
              <a:cxn ang="0">
                <a:pos x="connsiteX2" y="connsiteY2"/>
              </a:cxn>
            </a:cxnLst>
            <a:rect l="l" t="t" r="r" b="b"/>
            <a:pathLst>
              <a:path w="1360449" h="1747024">
                <a:moveTo>
                  <a:pt x="0" y="1747024"/>
                </a:moveTo>
                <a:cubicBezTo>
                  <a:pt x="65049" y="1346199"/>
                  <a:pt x="130098" y="945374"/>
                  <a:pt x="356839" y="654204"/>
                </a:cubicBezTo>
                <a:cubicBezTo>
                  <a:pt x="583580" y="363034"/>
                  <a:pt x="972014" y="181517"/>
                  <a:pt x="1360449" y="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846840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22263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매 </a:t>
            </a:r>
            <a:r>
              <a:rPr lang="ko-KR" altLang="en-US" sz="1800" err="1">
                <a:solidFill>
                  <a:schemeClr val="tx1"/>
                </a:solidFill>
                <a:latin typeface="고도 M" panose="02000503000000020004" pitchFamily="2" charset="-127"/>
                <a:ea typeface="고도 M" panose="02000503000000020004" pitchFamily="2" charset="-127"/>
              </a:rPr>
              <a:t>에포크</a:t>
            </a:r>
            <a:r>
              <a:rPr lang="ko-KR" altLang="en-US" sz="1800">
                <a:solidFill>
                  <a:schemeClr val="tx1"/>
                </a:solidFill>
                <a:latin typeface="고도 M" panose="02000503000000020004" pitchFamily="2" charset="-127"/>
                <a:ea typeface="고도 M" panose="02000503000000020004" pitchFamily="2" charset="-127"/>
              </a:rPr>
              <a:t> 마다 훈련 세트의 샘플 순서 섞기</a:t>
            </a:r>
          </a:p>
        </p:txBody>
      </p:sp>
      <p:grpSp>
        <p:nvGrpSpPr>
          <p:cNvPr id="7" name="그룹 6">
            <a:extLst>
              <a:ext uri="{FF2B5EF4-FFF2-40B4-BE49-F238E27FC236}">
                <a16:creationId xmlns:a16="http://schemas.microsoft.com/office/drawing/2014/main" id="{EAA6C88C-3B16-45ED-8D84-359350D48507}"/>
              </a:ext>
            </a:extLst>
          </p:cNvPr>
          <p:cNvGrpSpPr/>
          <p:nvPr/>
        </p:nvGrpSpPr>
        <p:grpSpPr>
          <a:xfrm>
            <a:off x="1768277" y="1708637"/>
            <a:ext cx="5830483" cy="1720363"/>
            <a:chOff x="779536" y="1539960"/>
            <a:chExt cx="5830483" cy="1720363"/>
          </a:xfrm>
        </p:grpSpPr>
        <p:sp>
          <p:nvSpPr>
            <p:cNvPr id="4" name="TextBox 3">
              <a:extLst>
                <a:ext uri="{FF2B5EF4-FFF2-40B4-BE49-F238E27FC236}">
                  <a16:creationId xmlns:a16="http://schemas.microsoft.com/office/drawing/2014/main" id="{D5BFB177-D492-4DA4-92F7-0CB2EDFD4FD9}"/>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3" name="직사각형 2">
              <a:extLst>
                <a:ext uri="{FF2B5EF4-FFF2-40B4-BE49-F238E27FC236}">
                  <a16:creationId xmlns:a16="http://schemas.microsoft.com/office/drawing/2014/main" id="{4D2EFE04-078B-4DC7-B794-0859A39BF49B}"/>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3B00762-F88D-4B78-ACE0-0CA0E0E7CBCF}"/>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3DBE80EB-022D-4C0B-8CC1-03801549084C}"/>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72A4C312-49A7-4F40-8E42-09B991B4ACBE}"/>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BC4929A-DF4B-47CC-AD16-3840603B2CC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6AAFC812-F0B3-44BD-955D-B9089AB127C5}"/>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E2D38F9D-183E-44A0-ADD8-D68B2232BEAB}"/>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8445826-D262-4652-9037-C4F1F4C27AA6}"/>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37DCA49A-05D4-4EDE-8927-E4D02FFB52AB}"/>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7219B3A-496E-4328-B6ED-970932E8EEBB}"/>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D42B1693-FE16-4A68-88B0-8E9396620DEB}"/>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E9DB8C0-5DE4-4658-86CD-82B664568481}"/>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0A9187B3-E2B0-4B21-94DC-1FEC4CD4E526}"/>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F1FDA57-553C-4DD2-A230-BC5A515CEAD1}"/>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BF94E1A6-71F8-4F20-A745-55804A3D362A}"/>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EC0BA7F-DFCD-4547-B760-18616AE91ACD}"/>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0DC60E5F-9BD0-45AA-874D-737668A0CBC8}"/>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186A976-D0DC-4EE2-8E11-A886DAA2EC30}"/>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4B34478-ACD6-4622-AE9E-EB6FB1C1ED81}"/>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9077A36E-198B-4B2E-ACD5-F7FB59FDA37E}"/>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24BCD27-C333-4E89-8EA4-B6DC7221C007}"/>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9318503-9C65-4118-8D45-EC59BC65CFB0}"/>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5D50445-3599-44C5-9FF2-065F87AD62BF}"/>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B6ECA2F-0F3C-484D-9DED-3DE94E12AB1F}"/>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218BA3F1-5572-4202-896F-92968B524444}"/>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20DA885D-208B-4B4B-AAA3-86642F07BE92}"/>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60BFE38-7B1E-4D83-87DB-2C8695EF3156}"/>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2B5C816-431D-407A-9BF3-4BEEB968C16C}"/>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C0A4963-6836-4D60-9246-6A36BC308CA9}"/>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66E70F7-36F3-4F23-BC07-C5E5A8234AA3}"/>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CA3B2606-E4FE-4DC8-8C4A-CE61A6649EF1}"/>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16B320B-44E4-4ADB-B80B-6C5C48D08846}"/>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22AAF42-007C-4A5F-8690-B3993DB4B274}"/>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TextBox 80">
              <a:extLst>
                <a:ext uri="{FF2B5EF4-FFF2-40B4-BE49-F238E27FC236}">
                  <a16:creationId xmlns:a16="http://schemas.microsoft.com/office/drawing/2014/main" id="{BC334BC4-A60B-4649-B571-7D0D3E2E82CF}"/>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6" name="오른쪽 중괄호 5">
              <a:extLst>
                <a:ext uri="{FF2B5EF4-FFF2-40B4-BE49-F238E27FC236}">
                  <a16:creationId xmlns:a16="http://schemas.microsoft.com/office/drawing/2014/main" id="{27A80C86-7E70-4E08-8215-95E57F39986A}"/>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82" name="그룹 81">
            <a:extLst>
              <a:ext uri="{FF2B5EF4-FFF2-40B4-BE49-F238E27FC236}">
                <a16:creationId xmlns:a16="http://schemas.microsoft.com/office/drawing/2014/main" id="{AFBC050E-A184-472A-A1D5-39D26C436F95}"/>
              </a:ext>
            </a:extLst>
          </p:cNvPr>
          <p:cNvGrpSpPr/>
          <p:nvPr/>
        </p:nvGrpSpPr>
        <p:grpSpPr>
          <a:xfrm>
            <a:off x="1798014" y="3961184"/>
            <a:ext cx="5830483" cy="1720363"/>
            <a:chOff x="779536" y="1539960"/>
            <a:chExt cx="5830483" cy="1720363"/>
          </a:xfrm>
        </p:grpSpPr>
        <p:sp>
          <p:nvSpPr>
            <p:cNvPr id="83" name="TextBox 82">
              <a:extLst>
                <a:ext uri="{FF2B5EF4-FFF2-40B4-BE49-F238E27FC236}">
                  <a16:creationId xmlns:a16="http://schemas.microsoft.com/office/drawing/2014/main" id="{B6622DBA-F906-4C2C-92E5-3FAC81AD6F30}"/>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4" name="TextBox 83">
              <a:extLst>
                <a:ext uri="{FF2B5EF4-FFF2-40B4-BE49-F238E27FC236}">
                  <a16:creationId xmlns:a16="http://schemas.microsoft.com/office/drawing/2014/main" id="{29653504-2464-401A-B57F-514E8214B1BE}"/>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4</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5" name="TextBox 84">
              <a:extLst>
                <a:ext uri="{FF2B5EF4-FFF2-40B4-BE49-F238E27FC236}">
                  <a16:creationId xmlns:a16="http://schemas.microsoft.com/office/drawing/2014/main" id="{AA15B47E-78BE-4454-850D-A94540F35978}"/>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6" name="TextBox 85">
              <a:extLst>
                <a:ext uri="{FF2B5EF4-FFF2-40B4-BE49-F238E27FC236}">
                  <a16:creationId xmlns:a16="http://schemas.microsoft.com/office/drawing/2014/main" id="{D07FDCB7-FE61-48BB-9226-4D711ED463FB}"/>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87" name="직사각형 86">
              <a:extLst>
                <a:ext uri="{FF2B5EF4-FFF2-40B4-BE49-F238E27FC236}">
                  <a16:creationId xmlns:a16="http://schemas.microsoft.com/office/drawing/2014/main" id="{888AFD0C-0F9B-4B19-AC81-82EC0FE8B762}"/>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164A8C49-8E5E-4567-BB1B-7DB25C53BC00}"/>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5367377B-B39A-4CA5-9112-36C968C97619}"/>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674F0B2-C213-4969-969D-4FB6BC9ADC08}"/>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95AF51C5-9F51-4A27-A878-AFA702CCDDF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FF66CE18-6A50-48C9-983B-43D59FB80152}"/>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F67DE7B1-7A99-4F08-92F9-841A170A2019}"/>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DEF0AF3-38D1-45F3-804B-7FF959B925E3}"/>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FC8D73F-35D7-43BE-8D5D-B0AF25EFE1B8}"/>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F4A2D687-A7B1-4327-9AC0-6CED61A09E2F}"/>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414E87EF-817E-4DCB-AF3D-4EF40BBA0269}"/>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F9C25357-6F41-4BE7-AAC0-285D54DC135B}"/>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43A6DCC-BAED-491B-8449-A9DAB5C9A1BC}"/>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A35360B-19F3-4C14-815F-866204D70C46}"/>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D886A84-B0CD-49FC-81E7-354172376940}"/>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5C99E9CA-E55C-42B6-AFB4-A382FB8DCAC0}"/>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6E8801A-20B5-43AE-9E2D-CD13043419C0}"/>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DBE6DB77-6D18-4349-8567-E0A8CBDAC4B6}"/>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436FCB2-4BC0-4B71-8FF6-6AE9C5D293BD}"/>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F289378-C46E-4307-97A0-3652D779B281}"/>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BF96AA2E-E60B-480F-B003-5A3C932C3E5A}"/>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F84D4F2-3D55-4E72-AE4A-1DAC206EC199}"/>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DD16455E-DA40-4D58-B9B6-844A96DA3AC5}"/>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2FA70F-0053-4175-A5A9-B7B30552D9D8}"/>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E95C0CE9-D7E1-45F3-B208-345DA14D1933}"/>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6CE75CD-998C-47E4-9AFB-6C3DCC8365C3}"/>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7AA609C5-539D-45D7-80F0-72A1E2CB0334}"/>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43785E35-AB24-48C4-A364-999AECEA44C3}"/>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56F51D76-FEE6-470E-B7E1-30D06A5DA5BC}"/>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5D719D8D-9E41-4DA8-BFD9-9DD99CAABB9A}"/>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CDC9A55C-1D4F-4070-9FF6-D3334D03804A}"/>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07C7E90-8036-4402-A5B9-BB6DF1065920}"/>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E2BEDFA2-C0DD-4CE9-9085-F1D6DE712E7C}"/>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TextBox 119">
              <a:extLst>
                <a:ext uri="{FF2B5EF4-FFF2-40B4-BE49-F238E27FC236}">
                  <a16:creationId xmlns:a16="http://schemas.microsoft.com/office/drawing/2014/main" id="{598AD299-35C7-44B0-8A21-12550EEC34F5}"/>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121" name="오른쪽 중괄호 120">
              <a:extLst>
                <a:ext uri="{FF2B5EF4-FFF2-40B4-BE49-F238E27FC236}">
                  <a16:creationId xmlns:a16="http://schemas.microsoft.com/office/drawing/2014/main" id="{E8D508BF-297F-4A32-A710-03FC77EDA6C4}"/>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122" name="TextBox 121">
            <a:extLst>
              <a:ext uri="{FF2B5EF4-FFF2-40B4-BE49-F238E27FC236}">
                <a16:creationId xmlns:a16="http://schemas.microsoft.com/office/drawing/2014/main" id="{631A7880-7979-44E7-80BD-17B9688720A8}"/>
              </a:ext>
            </a:extLst>
          </p:cNvPr>
          <p:cNvSpPr txBox="1"/>
          <p:nvPr/>
        </p:nvSpPr>
        <p:spPr>
          <a:xfrm>
            <a:off x="1486056" y="5952203"/>
            <a:ext cx="71978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ea typeface="고도 M" panose="02000503000000020004" pitchFamily="2" charset="-127"/>
              </a:rPr>
              <a:t>np.random.permutation() </a:t>
            </a:r>
            <a:r>
              <a:rPr lang="ko-KR" altLang="en-US" sz="1800">
                <a:solidFill>
                  <a:schemeClr val="tx1"/>
                </a:solidFill>
                <a:latin typeface="Consolas" panose="020B0609020204030204" pitchFamily="49" charset="0"/>
                <a:ea typeface="고도 M" panose="02000503000000020004" pitchFamily="2" charset="-127"/>
              </a:rPr>
              <a:t>함수를 사용하여 인덱스를 섞을수 있다</a:t>
            </a:r>
            <a:r>
              <a:rPr lang="en-US" altLang="ko-KR" sz="1800">
                <a:solidFill>
                  <a:schemeClr val="tx1"/>
                </a:solidFill>
                <a:latin typeface="Consolas" panose="020B0609020204030204" pitchFamily="49" charset="0"/>
                <a:ea typeface="고도 M" panose="02000503000000020004" pitchFamily="2" charset="-127"/>
              </a:rPr>
              <a:t>.</a:t>
            </a:r>
            <a:endParaRPr lang="ko-KR" altLang="en-US" sz="18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90555248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4031873"/>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fit(self, x, y, epochs=100):</a:t>
            </a:r>
          </a:p>
          <a:p>
            <a:r>
              <a:rPr lang="en-US" altLang="ko-KR">
                <a:solidFill>
                  <a:schemeClr val="tx1"/>
                </a:solidFill>
                <a:latin typeface="Consolas" panose="020B0609020204030204" pitchFamily="49" charset="0"/>
              </a:rPr>
              <a:t>    self.w = np.ones(x.shape[1])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                # epochs</a:t>
            </a:r>
            <a:r>
              <a:rPr lang="ko-KR" altLang="en-US">
                <a:solidFill>
                  <a:schemeClr val="tx1"/>
                </a:solidFill>
                <a:latin typeface="Consolas" panose="020B0609020204030204" pitchFamily="49" charset="0"/>
              </a:rPr>
              <a:t>만큼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loss = 0</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indexes = np.random.permutation(np.arange(len(x)))</a:t>
            </a:r>
          </a:p>
          <a:p>
            <a:r>
              <a:rPr lang="en-US" altLang="ko-KR">
                <a:solidFill>
                  <a:schemeClr val="tx1"/>
                </a:solidFill>
                <a:latin typeface="Consolas" panose="020B0609020204030204" pitchFamily="49" charset="0"/>
              </a:rPr>
              <a:t>        for i in indexes:</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loss += -(y[i]*np.log(a)+(1-y[i])*np.log(1-a))</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에포크마다 평균 손실을 저장합니다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self.losses.append(loss/len(y))</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layer = SingleLayer()</a:t>
            </a:r>
          </a:p>
          <a:p>
            <a:r>
              <a:rPr lang="en-US" altLang="ko-KR">
                <a:solidFill>
                  <a:schemeClr val="tx1"/>
                </a:solidFill>
                <a:latin typeface="Consolas" panose="020B0609020204030204" pitchFamily="49" charset="0"/>
              </a:rPr>
              <a:t>layer.fit(x_train, y_train)</a:t>
            </a:r>
          </a:p>
          <a:p>
            <a:r>
              <a:rPr lang="en-US" altLang="ko-KR">
                <a:solidFill>
                  <a:schemeClr val="tx1"/>
                </a:solidFill>
                <a:latin typeface="Consolas" panose="020B0609020204030204" pitchFamily="49" charset="0"/>
              </a:rPr>
              <a:t>layer.score(x_test, y_test)</a:t>
            </a:r>
            <a:endParaRPr lang="ko-KR" altLang="en-US" sz="1400">
              <a:solidFill>
                <a:schemeClr val="tx1"/>
              </a:solidFill>
              <a:latin typeface="Consolas" panose="020B0609020204030204" pitchFamily="49" charset="0"/>
            </a:endParaRPr>
          </a:p>
        </p:txBody>
      </p:sp>
      <p:sp>
        <p:nvSpPr>
          <p:cNvPr id="124" name="TextBox 123">
            <a:extLst>
              <a:ext uri="{FF2B5EF4-FFF2-40B4-BE49-F238E27FC236}">
                <a16:creationId xmlns:a16="http://schemas.microsoft.com/office/drawing/2014/main" id="{2E867899-1071-426C-A267-C979B1CDA489}"/>
              </a:ext>
            </a:extLst>
          </p:cNvPr>
          <p:cNvSpPr txBox="1"/>
          <p:nvPr/>
        </p:nvSpPr>
        <p:spPr>
          <a:xfrm>
            <a:off x="1267541" y="5717640"/>
            <a:ext cx="8231741" cy="1323439"/>
          </a:xfrm>
          <a:prstGeom prst="rect">
            <a:avLst/>
          </a:prstGeom>
          <a:noFill/>
        </p:spPr>
        <p:txBody>
          <a:bodyPr wrap="none" rtlCol="0">
            <a:spAutoFit/>
          </a:bodyPr>
          <a:lstStyle/>
          <a:p>
            <a:r>
              <a:rPr lang="es-ES" altLang="ko-KR">
                <a:solidFill>
                  <a:schemeClr val="tx1"/>
                </a:solidFill>
                <a:latin typeface="Consolas" panose="020B0609020204030204" pitchFamily="49" charset="0"/>
                <a:ea typeface="고도 M" panose="02000503000000020004" pitchFamily="2" charset="-127"/>
              </a:rPr>
              <a:t>loss += -(y[i]*np.log(a)+(1-y[i])*np.log(1-a)) </a:t>
            </a:r>
            <a:r>
              <a:rPr lang="ko-KR" altLang="en-US">
                <a:solidFill>
                  <a:schemeClr val="tx1"/>
                </a:solidFill>
                <a:latin typeface="고도 M" panose="02000503000000020004" pitchFamily="2" charset="-127"/>
                <a:ea typeface="고도 M" panose="02000503000000020004" pitchFamily="2" charset="-127"/>
              </a:rPr>
              <a:t>로 손실 함수의 결과 값을 </a:t>
            </a:r>
            <a:r>
              <a:rPr lang="ko-KR" altLang="en-US" err="1">
                <a:solidFill>
                  <a:schemeClr val="tx1"/>
                </a:solidFill>
                <a:latin typeface="고도 M" panose="02000503000000020004" pitchFamily="2" charset="-127"/>
                <a:ea typeface="고도 M" panose="02000503000000020004" pitchFamily="2" charset="-127"/>
              </a:rPr>
              <a:t>저장후</a:t>
            </a:r>
            <a:r>
              <a:rPr lang="ko-KR" altLang="en-US">
                <a:solidFill>
                  <a:schemeClr val="tx1"/>
                </a:solidFill>
                <a:latin typeface="고도 M" panose="02000503000000020004" pitchFamily="2" charset="-127"/>
                <a:ea typeface="고도 M" panose="02000503000000020004" pitchFamily="2" charset="-127"/>
              </a:rPr>
              <a:t>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ea typeface="고도 M" panose="02000503000000020004" pitchFamily="2" charset="-127"/>
              </a:rPr>
              <a:t>self.losses.append</a:t>
            </a:r>
            <a:r>
              <a:rPr lang="en-US" altLang="ko-KR">
                <a:solidFill>
                  <a:schemeClr val="tx1"/>
                </a:solidFill>
                <a:latin typeface="Consolas" panose="020B0609020204030204" pitchFamily="49" charset="0"/>
                <a:ea typeface="고도 M" panose="02000503000000020004" pitchFamily="2" charset="-127"/>
              </a:rPr>
              <a:t>(loss/</a:t>
            </a:r>
            <a:r>
              <a:rPr lang="en-US" altLang="ko-KR" err="1">
                <a:solidFill>
                  <a:schemeClr val="tx1"/>
                </a:solidFill>
                <a:latin typeface="Consolas" panose="020B0609020204030204" pitchFamily="49" charset="0"/>
                <a:ea typeface="고도 M" panose="02000503000000020004" pitchFamily="2" charset="-127"/>
              </a:rPr>
              <a:t>len</a:t>
            </a:r>
            <a:r>
              <a:rPr lang="en-US" altLang="ko-KR">
                <a:solidFill>
                  <a:schemeClr val="tx1"/>
                </a:solidFill>
                <a:latin typeface="Consolas" panose="020B0609020204030204" pitchFamily="49" charset="0"/>
                <a:ea typeface="고도 M" panose="02000503000000020004" pitchFamily="2" charset="-127"/>
              </a:rPr>
              <a:t>(y)) </a:t>
            </a:r>
            <a:r>
              <a:rPr lang="ko-KR" altLang="en-US">
                <a:solidFill>
                  <a:schemeClr val="tx1"/>
                </a:solidFill>
                <a:latin typeface="고도 M" panose="02000503000000020004" pitchFamily="2" charset="-127"/>
                <a:ea typeface="고도 M" panose="02000503000000020004" pitchFamily="2" charset="-127"/>
              </a:rPr>
              <a:t>로 평균 손실을 저장한 후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rPr>
              <a:t>layer.score</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x_test</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y_test</a:t>
            </a:r>
            <a:r>
              <a:rPr lang="en-US" altLang="ko-KR">
                <a:solidFill>
                  <a:schemeClr val="tx1"/>
                </a:solidFill>
                <a:latin typeface="Consolas" panose="020B0609020204030204" pitchFamily="49" charset="0"/>
              </a:rPr>
              <a:t>) </a:t>
            </a:r>
            <a:r>
              <a:rPr lang="ko-KR" altLang="en-US">
                <a:solidFill>
                  <a:schemeClr val="tx1"/>
                </a:solidFill>
                <a:latin typeface="고도 M" panose="02000503000000020004" pitchFamily="2" charset="-127"/>
                <a:ea typeface="고도 M" panose="02000503000000020004" pitchFamily="2" charset="-127"/>
              </a:rPr>
              <a:t>로 시각화 하여 출력한다</a:t>
            </a:r>
            <a:r>
              <a:rPr lang="en-US" altLang="ko-KR">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a:p>
            <a:endParaRPr lang="en-US" altLang="ko-KR">
              <a:solidFill>
                <a:schemeClr val="tx1"/>
              </a:solidFill>
              <a:latin typeface="고도 M" panose="02000503000000020004" pitchFamily="2" charset="-127"/>
              <a:ea typeface="고도 M" panose="02000503000000020004" pitchFamily="2" charset="-127"/>
            </a:endParaRPr>
          </a:p>
          <a:p>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8707789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plt.plot(layer.losses)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2C414694-3BC9-4303-B591-EA0386948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286" y="2762985"/>
            <a:ext cx="4964151" cy="3459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0048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3.1 </a:t>
            </a:r>
            <a:r>
              <a:rPr kumimoji="0" lang="ko-KR" altLang="en-US" sz="1800">
                <a:solidFill>
                  <a:prstClr val="black"/>
                </a:solidFill>
                <a:latin typeface="맑은 고딕" pitchFamily="50" charset="-127"/>
                <a:ea typeface="맑은 고딕" pitchFamily="50" charset="-127"/>
              </a:rPr>
              <a:t>단일층 신경망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3.2 </a:t>
            </a:r>
            <a:r>
              <a:rPr kumimoji="0" lang="ko-KR" altLang="en-US" sz="1800" b="1" u="sng">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36426195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검증 세트 분리</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45549" y="2077818"/>
            <a:ext cx="15760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검증 세트 분리</a:t>
            </a:r>
          </a:p>
        </p:txBody>
      </p:sp>
      <p:sp>
        <p:nvSpPr>
          <p:cNvPr id="2" name="직사각형 1">
            <a:extLst>
              <a:ext uri="{FF2B5EF4-FFF2-40B4-BE49-F238E27FC236}">
                <a16:creationId xmlns:a16="http://schemas.microsoft.com/office/drawing/2014/main" id="{67779AF1-E1EE-4407-B937-A86D43FD986C}"/>
              </a:ext>
            </a:extLst>
          </p:cNvPr>
          <p:cNvSpPr/>
          <p:nvPr/>
        </p:nvSpPr>
        <p:spPr>
          <a:xfrm>
            <a:off x="1197917" y="3010447"/>
            <a:ext cx="4398826"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64%</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E6E7455-75C3-40A8-A991-F7DFE2272834}"/>
              </a:ext>
            </a:extLst>
          </p:cNvPr>
          <p:cNvSpPr/>
          <p:nvPr/>
        </p:nvSpPr>
        <p:spPr>
          <a:xfrm>
            <a:off x="5596743"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6F6F4E30-18EB-4BB7-A334-FC7778313291}"/>
              </a:ext>
            </a:extLst>
          </p:cNvPr>
          <p:cNvSpPr/>
          <p:nvPr/>
        </p:nvSpPr>
        <p:spPr>
          <a:xfrm>
            <a:off x="7290594"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DA26245-396B-4D30-9400-EFC140C8F6A3}"/>
              </a:ext>
            </a:extLst>
          </p:cNvPr>
          <p:cNvSpPr txBox="1"/>
          <p:nvPr/>
        </p:nvSpPr>
        <p:spPr>
          <a:xfrm>
            <a:off x="285953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훈련세트</a:t>
            </a:r>
          </a:p>
        </p:txBody>
      </p:sp>
      <p:sp>
        <p:nvSpPr>
          <p:cNvPr id="11" name="TextBox 10">
            <a:extLst>
              <a:ext uri="{FF2B5EF4-FFF2-40B4-BE49-F238E27FC236}">
                <a16:creationId xmlns:a16="http://schemas.microsoft.com/office/drawing/2014/main" id="{C913DBE1-C6AF-4983-81F7-4DA573692E0A}"/>
              </a:ext>
            </a:extLst>
          </p:cNvPr>
          <p:cNvSpPr txBox="1"/>
          <p:nvPr/>
        </p:nvSpPr>
        <p:spPr>
          <a:xfrm>
            <a:off x="599192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검증세트</a:t>
            </a:r>
          </a:p>
        </p:txBody>
      </p:sp>
      <p:sp>
        <p:nvSpPr>
          <p:cNvPr id="12" name="TextBox 11">
            <a:extLst>
              <a:ext uri="{FF2B5EF4-FFF2-40B4-BE49-F238E27FC236}">
                <a16:creationId xmlns:a16="http://schemas.microsoft.com/office/drawing/2014/main" id="{25499954-B214-4D0C-8631-568B58875706}"/>
              </a:ext>
            </a:extLst>
          </p:cNvPr>
          <p:cNvSpPr txBox="1"/>
          <p:nvPr/>
        </p:nvSpPr>
        <p:spPr>
          <a:xfrm>
            <a:off x="7611181" y="2486515"/>
            <a:ext cx="1126592"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7" name="타원 6">
            <a:extLst>
              <a:ext uri="{FF2B5EF4-FFF2-40B4-BE49-F238E27FC236}">
                <a16:creationId xmlns:a16="http://schemas.microsoft.com/office/drawing/2014/main" id="{D9192D74-B4AC-4531-A66A-E5EAC22BD705}"/>
              </a:ext>
            </a:extLst>
          </p:cNvPr>
          <p:cNvSpPr/>
          <p:nvPr/>
        </p:nvSpPr>
        <p:spPr>
          <a:xfrm>
            <a:off x="113742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38EA2A17-9BBE-4CB2-8B61-7264DDC8AF4F}"/>
              </a:ext>
            </a:extLst>
          </p:cNvPr>
          <p:cNvSpPr/>
          <p:nvPr/>
        </p:nvSpPr>
        <p:spPr>
          <a:xfrm>
            <a:off x="552760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BD95D578-9F54-491E-A933-41F78B0D9A2A}"/>
              </a:ext>
            </a:extLst>
          </p:cNvPr>
          <p:cNvSpPr/>
          <p:nvPr/>
        </p:nvSpPr>
        <p:spPr>
          <a:xfrm>
            <a:off x="7212814" y="3010446"/>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D0767AAD-2D3F-403E-9749-249DA701B590}"/>
              </a:ext>
            </a:extLst>
          </p:cNvPr>
          <p:cNvSpPr/>
          <p:nvPr/>
        </p:nvSpPr>
        <p:spPr>
          <a:xfrm>
            <a:off x="8906665" y="3010445"/>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 name="연결선: 구부러짐 12">
            <a:extLst>
              <a:ext uri="{FF2B5EF4-FFF2-40B4-BE49-F238E27FC236}">
                <a16:creationId xmlns:a16="http://schemas.microsoft.com/office/drawing/2014/main" id="{E2756EA7-AB35-47D3-A6EC-45060C69DF28}"/>
              </a:ext>
            </a:extLst>
          </p:cNvPr>
          <p:cNvCxnSpPr>
            <a:cxnSpLocks/>
            <a:stCxn id="7" idx="0"/>
            <a:endCxn id="3" idx="1"/>
          </p:cNvCxnSpPr>
          <p:nvPr/>
        </p:nvCxnSpPr>
        <p:spPr>
          <a:xfrm rot="5400000" flipH="1" flipV="1">
            <a:off x="1862002" y="2012918"/>
            <a:ext cx="350730" cy="164432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F0C03110-3FDF-40E9-9E7A-8004176921BD}"/>
              </a:ext>
            </a:extLst>
          </p:cNvPr>
          <p:cNvCxnSpPr>
            <a:cxnSpLocks/>
            <a:stCxn id="3" idx="3"/>
            <a:endCxn id="17" idx="0"/>
          </p:cNvCxnSpPr>
          <p:nvPr/>
        </p:nvCxnSpPr>
        <p:spPr>
          <a:xfrm>
            <a:off x="3811103" y="2659717"/>
            <a:ext cx="1794280" cy="35073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연결선: 구부러짐 27">
            <a:extLst>
              <a:ext uri="{FF2B5EF4-FFF2-40B4-BE49-F238E27FC236}">
                <a16:creationId xmlns:a16="http://schemas.microsoft.com/office/drawing/2014/main" id="{A5F7FC59-D468-4509-9D6C-AB7D4884ED44}"/>
              </a:ext>
            </a:extLst>
          </p:cNvPr>
          <p:cNvCxnSpPr>
            <a:cxnSpLocks/>
            <a:stCxn id="17" idx="0"/>
            <a:endCxn id="11" idx="1"/>
          </p:cNvCxnSpPr>
          <p:nvPr/>
        </p:nvCxnSpPr>
        <p:spPr>
          <a:xfrm rot="5400000" flipH="1" flipV="1">
            <a:off x="5623287" y="2641813"/>
            <a:ext cx="350730" cy="38653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연결선: 구부러짐 30">
            <a:extLst>
              <a:ext uri="{FF2B5EF4-FFF2-40B4-BE49-F238E27FC236}">
                <a16:creationId xmlns:a16="http://schemas.microsoft.com/office/drawing/2014/main" id="{57E216C9-2DD8-4FD5-85E0-2B1FFFF9C6E0}"/>
              </a:ext>
            </a:extLst>
          </p:cNvPr>
          <p:cNvCxnSpPr>
            <a:cxnSpLocks/>
            <a:stCxn id="19" idx="0"/>
            <a:endCxn id="11" idx="3"/>
          </p:cNvCxnSpPr>
          <p:nvPr/>
        </p:nvCxnSpPr>
        <p:spPr>
          <a:xfrm rot="16200000" flipV="1">
            <a:off x="6941679" y="2661532"/>
            <a:ext cx="350729" cy="34710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A37D7DBB-CC6C-42BF-B67A-E5F5FA489729}"/>
              </a:ext>
            </a:extLst>
          </p:cNvPr>
          <p:cNvCxnSpPr>
            <a:cxnSpLocks/>
            <a:stCxn id="12" idx="1"/>
            <a:endCxn id="19" idx="0"/>
          </p:cNvCxnSpPr>
          <p:nvPr/>
        </p:nvCxnSpPr>
        <p:spPr>
          <a:xfrm rot="10800000" flipV="1">
            <a:off x="7290593" y="2655792"/>
            <a:ext cx="320588" cy="354654"/>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연결선: 구부러짐 37">
            <a:extLst>
              <a:ext uri="{FF2B5EF4-FFF2-40B4-BE49-F238E27FC236}">
                <a16:creationId xmlns:a16="http://schemas.microsoft.com/office/drawing/2014/main" id="{0D630CDD-ABA0-40BF-A714-61FD2C8D2F9D}"/>
              </a:ext>
            </a:extLst>
          </p:cNvPr>
          <p:cNvCxnSpPr>
            <a:cxnSpLocks/>
            <a:stCxn id="20" idx="0"/>
            <a:endCxn id="12" idx="3"/>
          </p:cNvCxnSpPr>
          <p:nvPr/>
        </p:nvCxnSpPr>
        <p:spPr>
          <a:xfrm rot="16200000" flipV="1">
            <a:off x="8683783" y="2709783"/>
            <a:ext cx="354653" cy="246671"/>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773961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테스트 세트로 모델를 튜닝하면 실정에서 좋은 성능을 기대하기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6" name="직사각형 55">
            <a:extLst>
              <a:ext uri="{FF2B5EF4-FFF2-40B4-BE49-F238E27FC236}">
                <a16:creationId xmlns:a16="http://schemas.microsoft.com/office/drawing/2014/main" id="{8D2274C3-35AE-43D0-9508-B734616893A1}"/>
              </a:ext>
            </a:extLst>
          </p:cNvPr>
          <p:cNvSpPr/>
          <p:nvPr/>
        </p:nvSpPr>
        <p:spPr>
          <a:xfrm>
            <a:off x="1125369" y="3584311"/>
            <a:ext cx="8190249" cy="2462213"/>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sklearn.datasets import load_breast_cancer</a:t>
            </a:r>
          </a:p>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cancer = load_breast_cancer()</a:t>
            </a:r>
          </a:p>
          <a:p>
            <a:r>
              <a:rPr lang="en-US" altLang="ko-KR" sz="1400">
                <a:solidFill>
                  <a:schemeClr val="tx1"/>
                </a:solidFill>
                <a:latin typeface="Consolas" panose="020B0609020204030204" pitchFamily="49" charset="0"/>
              </a:rPr>
              <a:t>x = cancer.data</a:t>
            </a:r>
          </a:p>
          <a:p>
            <a:r>
              <a:rPr lang="en-US" altLang="ko-KR" sz="1400">
                <a:solidFill>
                  <a:schemeClr val="tx1"/>
                </a:solidFill>
                <a:latin typeface="Consolas" panose="020B0609020204030204" pitchFamily="49" charset="0"/>
              </a:rPr>
              <a:t>y = cancer.target</a:t>
            </a:r>
          </a:p>
          <a:p>
            <a:r>
              <a:rPr lang="en-US" altLang="ko-KR" sz="1400">
                <a:solidFill>
                  <a:schemeClr val="tx1"/>
                </a:solidFill>
                <a:latin typeface="Consolas" panose="020B0609020204030204" pitchFamily="49" charset="0"/>
              </a:rPr>
              <a:t>x_train_all, x_test, y_train_all, y_test = train_test_split(x, y, stratify=y, test_size=0.2, random_state=42)</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a:p>
            <a:r>
              <a:rPr lang="en-US" altLang="ko-KR" sz="1400">
                <a:solidFill>
                  <a:schemeClr val="tx1"/>
                </a:solidFill>
                <a:latin typeface="Consolas" panose="020B0609020204030204" pitchFamily="49" charset="0"/>
              </a:rPr>
              <a:t>print(len(x_train), len(x_val))</a:t>
            </a:r>
          </a:p>
        </p:txBody>
      </p:sp>
      <p:sp>
        <p:nvSpPr>
          <p:cNvPr id="7186" name="직사각형 7185">
            <a:extLst>
              <a:ext uri="{FF2B5EF4-FFF2-40B4-BE49-F238E27FC236}">
                <a16:creationId xmlns:a16="http://schemas.microsoft.com/office/drawing/2014/main" id="{E4761771-1ADD-42C6-92CE-FED2CC185BAA}"/>
              </a:ext>
            </a:extLst>
          </p:cNvPr>
          <p:cNvSpPr/>
          <p:nvPr/>
        </p:nvSpPr>
        <p:spPr>
          <a:xfrm>
            <a:off x="1137424" y="6078718"/>
            <a:ext cx="857927" cy="338554"/>
          </a:xfrm>
          <a:prstGeom prst="rect">
            <a:avLst/>
          </a:prstGeom>
        </p:spPr>
        <p:txBody>
          <a:bodyPr wrap="none">
            <a:spAutoFit/>
          </a:bodyPr>
          <a:lstStyle/>
          <a:p>
            <a:r>
              <a:rPr lang="en-US" altLang="ko-KR">
                <a:solidFill>
                  <a:schemeClr val="tx1"/>
                </a:solidFill>
                <a:latin typeface="Consolas" panose="020B0609020204030204" pitchFamily="49" charset="0"/>
              </a:rPr>
              <a:t>364 91</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1437614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graphicFrame>
        <p:nvGraphicFramePr>
          <p:cNvPr id="24" name="표 2">
            <a:extLst>
              <a:ext uri="{FF2B5EF4-FFF2-40B4-BE49-F238E27FC236}">
                <a16:creationId xmlns:a16="http://schemas.microsoft.com/office/drawing/2014/main" id="{7188B56D-D889-4386-8381-773DD2CFEDF8}"/>
              </a:ext>
            </a:extLst>
          </p:cNvPr>
          <p:cNvGraphicFramePr>
            <a:graphicFrameLocks noGrp="1"/>
          </p:cNvGraphicFramePr>
          <p:nvPr>
            <p:extLst>
              <p:ext uri="{D42A27DB-BD31-4B8C-83A1-F6EECF244321}">
                <p14:modId xmlns:p14="http://schemas.microsoft.com/office/powerpoint/2010/main" val="116305083"/>
              </p:ext>
            </p:extLst>
          </p:nvPr>
        </p:nvGraphicFramePr>
        <p:xfrm>
          <a:off x="1844243" y="1867062"/>
          <a:ext cx="6303580" cy="1484002"/>
        </p:xfrm>
        <a:graphic>
          <a:graphicData uri="http://schemas.openxmlformats.org/drawingml/2006/table">
            <a:tbl>
              <a:tblPr firstRow="1" bandRow="1">
                <a:tableStyleId>{5940675A-B579-460E-94D1-54222C63F5DA}</a:tableStyleId>
              </a:tblPr>
              <a:tblGrid>
                <a:gridCol w="1575895">
                  <a:extLst>
                    <a:ext uri="{9D8B030D-6E8A-4147-A177-3AD203B41FA5}">
                      <a16:colId xmlns:a16="http://schemas.microsoft.com/office/drawing/2014/main" val="1895530755"/>
                    </a:ext>
                  </a:extLst>
                </a:gridCol>
                <a:gridCol w="1575895">
                  <a:extLst>
                    <a:ext uri="{9D8B030D-6E8A-4147-A177-3AD203B41FA5}">
                      <a16:colId xmlns:a16="http://schemas.microsoft.com/office/drawing/2014/main" val="3099487695"/>
                    </a:ext>
                  </a:extLst>
                </a:gridCol>
                <a:gridCol w="1575895">
                  <a:extLst>
                    <a:ext uri="{9D8B030D-6E8A-4147-A177-3AD203B41FA5}">
                      <a16:colId xmlns:a16="http://schemas.microsoft.com/office/drawing/2014/main" val="2140364734"/>
                    </a:ext>
                  </a:extLst>
                </a:gridCol>
                <a:gridCol w="1575895">
                  <a:extLst>
                    <a:ext uri="{9D8B030D-6E8A-4147-A177-3AD203B41FA5}">
                      <a16:colId xmlns:a16="http://schemas.microsoft.com/office/drawing/2014/main" val="326207436"/>
                    </a:ext>
                  </a:extLst>
                </a:gridCol>
              </a:tblGrid>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ko-KR" altLang="en-US" sz="1400">
                          <a:latin typeface="Consolas" panose="020B0609020204030204" pitchFamily="49" charset="0"/>
                        </a:rPr>
                        <a:t>당도</a:t>
                      </a:r>
                    </a:p>
                  </a:txBody>
                  <a:tcPr anchor="ctr"/>
                </a:tc>
                <a:tc>
                  <a:txBody>
                    <a:bodyPr/>
                    <a:lstStyle/>
                    <a:p>
                      <a:pPr algn="ctr" latinLnBrk="1"/>
                      <a:r>
                        <a:rPr lang="ko-KR" altLang="en-US" sz="1400">
                          <a:latin typeface="Consolas" panose="020B0609020204030204" pitchFamily="49" charset="0"/>
                        </a:rPr>
                        <a:t>무게</a:t>
                      </a: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540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8</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700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480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30" name="TextBox 29">
            <a:extLst>
              <a:ext uri="{FF2B5EF4-FFF2-40B4-BE49-F238E27FC236}">
                <a16:creationId xmlns:a16="http://schemas.microsoft.com/office/drawing/2014/main" id="{BE15CF3F-C674-41A4-9816-0766286B8637}"/>
              </a:ext>
            </a:extLst>
          </p:cNvPr>
          <p:cNvSpPr txBox="1"/>
          <p:nvPr/>
        </p:nvSpPr>
        <p:spPr>
          <a:xfrm>
            <a:off x="1710122" y="3614920"/>
            <a:ext cx="6141425"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사과의 당도는 </a:t>
            </a:r>
            <a:r>
              <a:rPr lang="en-US" altLang="ko-KR" sz="1800">
                <a:solidFill>
                  <a:schemeClr val="tx1"/>
                </a:solidFill>
                <a:latin typeface="고도 M" panose="02000503000000020004" pitchFamily="2" charset="-127"/>
                <a:ea typeface="고도 M" panose="02000503000000020004" pitchFamily="2" charset="-127"/>
              </a:rPr>
              <a:t>1~10</a:t>
            </a:r>
            <a:r>
              <a:rPr lang="ko-KR" altLang="en-US" sz="1800">
                <a:solidFill>
                  <a:schemeClr val="tx1"/>
                </a:solidFill>
                <a:latin typeface="고도 M" panose="02000503000000020004" pitchFamily="2" charset="-127"/>
                <a:ea typeface="고도 M" panose="02000503000000020004" pitchFamily="2" charset="-127"/>
              </a:rPr>
              <a:t>이고 사과의 무게의 범위는 </a:t>
            </a:r>
            <a:r>
              <a:rPr lang="en-US" altLang="ko-KR" sz="1800">
                <a:solidFill>
                  <a:schemeClr val="tx1"/>
                </a:solidFill>
                <a:latin typeface="고도 M" panose="02000503000000020004" pitchFamily="2" charset="-127"/>
                <a:ea typeface="고도 M" panose="02000503000000020004" pitchFamily="2" charset="-127"/>
              </a:rPr>
              <a:t>500~1000</a:t>
            </a:r>
            <a:r>
              <a:rPr lang="ko-KR" altLang="en-US" sz="1800">
                <a:solidFill>
                  <a:schemeClr val="tx1"/>
                </a:solidFill>
                <a:latin typeface="고도 M" panose="02000503000000020004" pitchFamily="2" charset="-127"/>
                <a:ea typeface="고도 M" panose="02000503000000020004" pitchFamily="2" charset="-127"/>
              </a:rPr>
              <a:t>이다</a:t>
            </a:r>
            <a:r>
              <a:rPr lang="en-US" altLang="ko-KR" sz="1800">
                <a:solidFill>
                  <a:schemeClr val="tx1"/>
                </a:solidFill>
                <a:latin typeface="고도 M" panose="02000503000000020004" pitchFamily="2" charset="-127"/>
                <a:ea typeface="고도 M" panose="02000503000000020004" pitchFamily="2" charset="-127"/>
              </a:rPr>
              <a:t>.</a:t>
            </a:r>
          </a:p>
          <a:p>
            <a:pPr algn="l"/>
            <a:r>
              <a:rPr lang="ko-KR" altLang="en-US" sz="1800">
                <a:solidFill>
                  <a:schemeClr val="tx1"/>
                </a:solidFill>
                <a:latin typeface="고도 M" panose="02000503000000020004" pitchFamily="2" charset="-127"/>
                <a:ea typeface="고도 M" panose="02000503000000020004" pitchFamily="2" charset="-127"/>
              </a:rPr>
              <a:t>이런 경우 </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두 특성의 스케일 차이가 크다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라고 말한다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2E9818AD-C025-4C62-BF1A-0EC845E3BE5A}"/>
              </a:ext>
            </a:extLst>
          </p:cNvPr>
          <p:cNvSpPr/>
          <p:nvPr/>
        </p:nvSpPr>
        <p:spPr>
          <a:xfrm>
            <a:off x="1844243" y="4492869"/>
            <a:ext cx="2050749" cy="20507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4743FFEF-3C9E-4DE2-BF14-0DA88022163F}"/>
              </a:ext>
            </a:extLst>
          </p:cNvPr>
          <p:cNvSpPr/>
          <p:nvPr/>
        </p:nvSpPr>
        <p:spPr>
          <a:xfrm>
            <a:off x="1942423" y="4591049"/>
            <a:ext cx="1854388" cy="18543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1455978-2B0D-453C-AAC8-304C198B0D4F}"/>
              </a:ext>
            </a:extLst>
          </p:cNvPr>
          <p:cNvSpPr/>
          <p:nvPr/>
        </p:nvSpPr>
        <p:spPr>
          <a:xfrm>
            <a:off x="2018624" y="4667250"/>
            <a:ext cx="1701987" cy="17019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1A558661-4F79-4322-9355-4C4F941F7E56}"/>
              </a:ext>
            </a:extLst>
          </p:cNvPr>
          <p:cNvSpPr/>
          <p:nvPr/>
        </p:nvSpPr>
        <p:spPr>
          <a:xfrm>
            <a:off x="2122272" y="4770898"/>
            <a:ext cx="1494690" cy="14946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01B532D-6F8A-4440-9ED4-5EB018310824}"/>
              </a:ext>
            </a:extLst>
          </p:cNvPr>
          <p:cNvSpPr/>
          <p:nvPr/>
        </p:nvSpPr>
        <p:spPr>
          <a:xfrm>
            <a:off x="2201799" y="4850425"/>
            <a:ext cx="1335636" cy="13356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8080D73A-9BFF-422F-9CF0-676F73217AB7}"/>
              </a:ext>
            </a:extLst>
          </p:cNvPr>
          <p:cNvSpPr/>
          <p:nvPr/>
        </p:nvSpPr>
        <p:spPr>
          <a:xfrm>
            <a:off x="2296656" y="4945282"/>
            <a:ext cx="1145923" cy="114592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6AE22492-8DA8-40FB-B98E-1F803DE6B891}"/>
              </a:ext>
            </a:extLst>
          </p:cNvPr>
          <p:cNvSpPr/>
          <p:nvPr/>
        </p:nvSpPr>
        <p:spPr>
          <a:xfrm>
            <a:off x="2386045" y="5034671"/>
            <a:ext cx="967144" cy="96714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C420A311-8990-43F2-A84E-0DD8EC835BFD}"/>
              </a:ext>
            </a:extLst>
          </p:cNvPr>
          <p:cNvSpPr txBox="1"/>
          <p:nvPr/>
        </p:nvSpPr>
        <p:spPr>
          <a:xfrm>
            <a:off x="1267916" y="519323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w1</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7E3DAC6C-F537-408E-AFE1-D644C5522360}"/>
              </a:ext>
            </a:extLst>
          </p:cNvPr>
          <p:cNvSpPr txBox="1"/>
          <p:nvPr/>
        </p:nvSpPr>
        <p:spPr>
          <a:xfrm>
            <a:off x="2607365" y="6451284"/>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w2</a:t>
            </a:r>
            <a:endParaRPr lang="ko-KR" altLang="en-US" sz="2400">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7896C0EF-5024-4313-B8CB-65CE0FA558FC}"/>
              </a:ext>
            </a:extLst>
          </p:cNvPr>
          <p:cNvSpPr/>
          <p:nvPr/>
        </p:nvSpPr>
        <p:spPr>
          <a:xfrm>
            <a:off x="2778028" y="5471729"/>
            <a:ext cx="183175" cy="18317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5" name="그룹 4">
            <a:extLst>
              <a:ext uri="{FF2B5EF4-FFF2-40B4-BE49-F238E27FC236}">
                <a16:creationId xmlns:a16="http://schemas.microsoft.com/office/drawing/2014/main" id="{14FB0729-11CF-4210-9EF3-3C9521A155BB}"/>
              </a:ext>
            </a:extLst>
          </p:cNvPr>
          <p:cNvGrpSpPr/>
          <p:nvPr/>
        </p:nvGrpSpPr>
        <p:grpSpPr>
          <a:xfrm>
            <a:off x="4947680" y="4525107"/>
            <a:ext cx="405565" cy="2050749"/>
            <a:chOff x="4947680" y="4525107"/>
            <a:chExt cx="2050749" cy="2050749"/>
          </a:xfrm>
        </p:grpSpPr>
        <p:sp>
          <p:nvSpPr>
            <p:cNvPr id="18" name="타원 17">
              <a:extLst>
                <a:ext uri="{FF2B5EF4-FFF2-40B4-BE49-F238E27FC236}">
                  <a16:creationId xmlns:a16="http://schemas.microsoft.com/office/drawing/2014/main" id="{A8978059-BB46-4403-B00F-3B7CFD63D4E1}"/>
                </a:ext>
              </a:extLst>
            </p:cNvPr>
            <p:cNvSpPr/>
            <p:nvPr/>
          </p:nvSpPr>
          <p:spPr>
            <a:xfrm>
              <a:off x="4947680" y="4525107"/>
              <a:ext cx="2050749" cy="20507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F981063C-B910-40C8-B792-04B04E087775}"/>
                </a:ext>
              </a:extLst>
            </p:cNvPr>
            <p:cNvSpPr/>
            <p:nvPr/>
          </p:nvSpPr>
          <p:spPr>
            <a:xfrm>
              <a:off x="5045860" y="4623287"/>
              <a:ext cx="1854388" cy="18543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8548F2BA-5E8F-4864-998D-675785E42DE6}"/>
                </a:ext>
              </a:extLst>
            </p:cNvPr>
            <p:cNvSpPr/>
            <p:nvPr/>
          </p:nvSpPr>
          <p:spPr>
            <a:xfrm>
              <a:off x="5122061" y="4699488"/>
              <a:ext cx="1701987" cy="17019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EE2E863A-2D8C-4E74-894C-239BF636B02A}"/>
                </a:ext>
              </a:extLst>
            </p:cNvPr>
            <p:cNvSpPr/>
            <p:nvPr/>
          </p:nvSpPr>
          <p:spPr>
            <a:xfrm>
              <a:off x="5225709" y="4803136"/>
              <a:ext cx="1494690" cy="14946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7A3F7768-2B25-4800-B950-D08A64399556}"/>
                </a:ext>
              </a:extLst>
            </p:cNvPr>
            <p:cNvSpPr/>
            <p:nvPr/>
          </p:nvSpPr>
          <p:spPr>
            <a:xfrm>
              <a:off x="5305236" y="4882663"/>
              <a:ext cx="1335636" cy="13356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36C7678-10DF-4904-96F2-BD5206AC9A96}"/>
                </a:ext>
              </a:extLst>
            </p:cNvPr>
            <p:cNvSpPr/>
            <p:nvPr/>
          </p:nvSpPr>
          <p:spPr>
            <a:xfrm>
              <a:off x="5400093" y="4977520"/>
              <a:ext cx="1145923" cy="114592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D2D633BA-3E7B-4208-8F58-2C747593E4A7}"/>
                </a:ext>
              </a:extLst>
            </p:cNvPr>
            <p:cNvSpPr/>
            <p:nvPr/>
          </p:nvSpPr>
          <p:spPr>
            <a:xfrm>
              <a:off x="5489482" y="5066909"/>
              <a:ext cx="967144" cy="96714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6" name="TextBox 25">
            <a:extLst>
              <a:ext uri="{FF2B5EF4-FFF2-40B4-BE49-F238E27FC236}">
                <a16:creationId xmlns:a16="http://schemas.microsoft.com/office/drawing/2014/main" id="{24D49616-B286-4FF1-8E4E-C6B7D764AE66}"/>
              </a:ext>
            </a:extLst>
          </p:cNvPr>
          <p:cNvSpPr txBox="1"/>
          <p:nvPr/>
        </p:nvSpPr>
        <p:spPr>
          <a:xfrm>
            <a:off x="4371353" y="5225477"/>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w1</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12FACC68-15AD-483F-85FF-FA61ACEE6D84}"/>
              </a:ext>
            </a:extLst>
          </p:cNvPr>
          <p:cNvSpPr txBox="1"/>
          <p:nvPr/>
        </p:nvSpPr>
        <p:spPr>
          <a:xfrm>
            <a:off x="4947680" y="6505123"/>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w2</a:t>
            </a:r>
            <a:endParaRPr lang="ko-KR" altLang="en-US" sz="2400">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BFF39E27-0671-4395-A5ED-F627736169EA}"/>
              </a:ext>
            </a:extLst>
          </p:cNvPr>
          <p:cNvSpPr/>
          <p:nvPr/>
        </p:nvSpPr>
        <p:spPr>
          <a:xfrm>
            <a:off x="5053442" y="5496981"/>
            <a:ext cx="183175" cy="18317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89163596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sp>
        <p:nvSpPr>
          <p:cNvPr id="7" name="직사각형 6">
            <a:extLst>
              <a:ext uri="{FF2B5EF4-FFF2-40B4-BE49-F238E27FC236}">
                <a16:creationId xmlns:a16="http://schemas.microsoft.com/office/drawing/2014/main" id="{2122107A-A7B1-418C-BA41-9F428A0E65BF}"/>
              </a:ext>
            </a:extLst>
          </p:cNvPr>
          <p:cNvSpPr/>
          <p:nvPr/>
        </p:nvSpPr>
        <p:spPr>
          <a:xfrm>
            <a:off x="1288288" y="1763297"/>
            <a:ext cx="8190249" cy="132343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print(cancer.feature_names[[2,3]])</a:t>
            </a:r>
          </a:p>
          <a:p>
            <a:r>
              <a:rPr lang="en-US" altLang="ko-KR">
                <a:solidFill>
                  <a:schemeClr val="tx1"/>
                </a:solidFill>
                <a:latin typeface="Consolas" panose="020B0609020204030204" pitchFamily="49" charset="0"/>
              </a:rPr>
              <a:t>plt.boxplot(x_train[:, 2:4])</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7C94EEB5-9166-40A5-B849-D38D23063A14}"/>
              </a:ext>
            </a:extLst>
          </p:cNvPr>
          <p:cNvSpPr/>
          <p:nvPr/>
        </p:nvSpPr>
        <p:spPr>
          <a:xfrm>
            <a:off x="1195585" y="3192815"/>
            <a:ext cx="3087064"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['mean perimeter' 'mean area']</a:t>
            </a:r>
            <a:endParaRPr lang="ko-KR" altLang="en-US">
              <a:solidFill>
                <a:schemeClr val="tx1"/>
              </a:solidFill>
              <a:latin typeface="고도 M" panose="02000503000000020004" pitchFamily="2" charset="-127"/>
              <a:ea typeface="고도 M" panose="02000503000000020004" pitchFamily="2" charset="-127"/>
            </a:endParaRPr>
          </a:p>
        </p:txBody>
      </p:sp>
      <p:pic>
        <p:nvPicPr>
          <p:cNvPr id="2051" name="Picture 3">
            <a:extLst>
              <a:ext uri="{FF2B5EF4-FFF2-40B4-BE49-F238E27FC236}">
                <a16:creationId xmlns:a16="http://schemas.microsoft.com/office/drawing/2014/main" id="{2B78EE00-3A66-4615-BE6C-B4D1A0382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119" y="3608125"/>
            <a:ext cx="4355383" cy="28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81667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71921"/>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layer1.w_history: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5122" name="Picture 2">
            <a:extLst>
              <a:ext uri="{FF2B5EF4-FFF2-40B4-BE49-F238E27FC236}">
                <a16:creationId xmlns:a16="http://schemas.microsoft.com/office/drawing/2014/main" id="{2CBDE625-BD5D-4D3C-BD0B-FBEDE7589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874" y="3809303"/>
            <a:ext cx="4312385" cy="2904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416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2" name="그림 1">
            <a:extLst>
              <a:ext uri="{FF2B5EF4-FFF2-40B4-BE49-F238E27FC236}">
                <a16:creationId xmlns:a16="http://schemas.microsoft.com/office/drawing/2014/main" id="{C43EB1B8-EE74-4A31-AE54-2E09B6B20DE1}"/>
              </a:ext>
            </a:extLst>
          </p:cNvPr>
          <p:cNvPicPr>
            <a:picLocks noChangeAspect="1"/>
          </p:cNvPicPr>
          <p:nvPr/>
        </p:nvPicPr>
        <p:blipFill>
          <a:blip r:embed="rId3"/>
          <a:stretch>
            <a:fillRect/>
          </a:stretch>
        </p:blipFill>
        <p:spPr>
          <a:xfrm>
            <a:off x="1696244" y="1475214"/>
            <a:ext cx="7048500" cy="4457700"/>
          </a:xfrm>
          <a:prstGeom prst="rect">
            <a:avLst/>
          </a:prstGeom>
        </p:spPr>
      </p:pic>
    </p:spTree>
    <p:extLst>
      <p:ext uri="{BB962C8B-B14F-4D97-AF65-F5344CB8AC3E}">
        <p14:creationId xmlns:p14="http://schemas.microsoft.com/office/powerpoint/2010/main" val="63247323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271366" y="4913711"/>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train_mean = np.mean(x_train, axis=0)</a:t>
            </a:r>
          </a:p>
          <a:p>
            <a:r>
              <a:rPr lang="pl-PL" altLang="ko-KR">
                <a:solidFill>
                  <a:schemeClr val="tx1"/>
                </a:solidFill>
                <a:latin typeface="Consolas" panose="020B0609020204030204" pitchFamily="49" charset="0"/>
              </a:rPr>
              <a:t>train_std = np.std(x_train, axis=0)</a:t>
            </a:r>
          </a:p>
          <a:p>
            <a:r>
              <a:rPr lang="pl-PL" altLang="ko-KR">
                <a:solidFill>
                  <a:schemeClr val="tx1"/>
                </a:solidFill>
                <a:latin typeface="Consolas" panose="020B0609020204030204" pitchFamily="49" charset="0"/>
              </a:rPr>
              <a:t>x_train_scaled = (x_train - train_mean) / train_std</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8E69F006-8B61-4632-AAFA-956EBAD6B3C4}"/>
              </a:ext>
            </a:extLst>
          </p:cNvPr>
          <p:cNvSpPr txBox="1"/>
          <p:nvPr/>
        </p:nvSpPr>
        <p:spPr>
          <a:xfrm>
            <a:off x="640749" y="1162464"/>
            <a:ext cx="149912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스케일  조정</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37161A9-44C4-46F7-9776-92905526DF47}"/>
                  </a:ext>
                </a:extLst>
              </p:cNvPr>
              <p:cNvSpPr txBox="1"/>
              <p:nvPr/>
            </p:nvSpPr>
            <p:spPr>
              <a:xfrm>
                <a:off x="1390313" y="1862974"/>
                <a:ext cx="1640642" cy="73488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800" i="1" smtClean="0">
                          <a:solidFill>
                            <a:schemeClr val="tx1"/>
                          </a:solidFill>
                          <a:latin typeface="Cambria Math" panose="02040503050406030204" pitchFamily="18" charset="0"/>
                        </a:rPr>
                        <m:t>z</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f>
                        <m:fPr>
                          <m:ctrlPr>
                            <a:rPr lang="en-US" altLang="ko-KR" sz="2800" i="1" smtClean="0">
                              <a:solidFill>
                                <a:schemeClr val="tx1"/>
                              </a:solidFill>
                              <a:latin typeface="Cambria Math" panose="02040503050406030204" pitchFamily="18" charset="0"/>
                            </a:rPr>
                          </m:ctrlPr>
                        </m:fPr>
                        <m:num>
                          <m:r>
                            <m:rPr>
                              <m:sty m:val="p"/>
                            </m:rPr>
                            <a:rPr lang="en-US" altLang="ko-KR" sz="2800" i="1">
                              <a:solidFill>
                                <a:schemeClr val="tx1"/>
                              </a:solidFill>
                              <a:latin typeface="Cambria Math" panose="02040503050406030204" pitchFamily="18" charset="0"/>
                            </a:rPr>
                            <m:t>x</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
                            <a:rPr lang="ko-KR" altLang="en-US" sz="2800" b="0" i="1" smtClean="0">
                              <a:solidFill>
                                <a:schemeClr val="tx1"/>
                              </a:solidFill>
                              <a:latin typeface="Cambria Math" panose="02040503050406030204" pitchFamily="18" charset="0"/>
                            </a:rPr>
                            <m:t>𝜇</m:t>
                          </m:r>
                        </m:num>
                        <m:den>
                          <m:r>
                            <m:rPr>
                              <m:sty m:val="p"/>
                            </m:rPr>
                            <a:rPr lang="en-US" altLang="ko-KR" sz="2800" i="1">
                              <a:solidFill>
                                <a:schemeClr val="tx1"/>
                              </a:solidFill>
                              <a:latin typeface="Cambria Math" panose="02040503050406030204" pitchFamily="18" charset="0"/>
                            </a:rPr>
                            <m:t>s</m:t>
                          </m:r>
                        </m:den>
                      </m:f>
                    </m:oMath>
                  </m:oMathPara>
                </a14:m>
                <a:endParaRPr lang="ko-KR" altLang="en-US" sz="28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37161A9-44C4-46F7-9776-92905526DF47}"/>
                  </a:ext>
                </a:extLst>
              </p:cNvPr>
              <p:cNvSpPr txBox="1">
                <a:spLocks noRot="1" noChangeAspect="1" noMove="1" noResize="1" noEditPoints="1" noAdjustHandles="1" noChangeArrowheads="1" noChangeShapeType="1" noTextEdit="1"/>
              </p:cNvSpPr>
              <p:nvPr/>
            </p:nvSpPr>
            <p:spPr>
              <a:xfrm>
                <a:off x="1390313" y="1862974"/>
                <a:ext cx="1640642" cy="734881"/>
              </a:xfrm>
              <a:prstGeom prst="rect">
                <a:avLst/>
              </a:prstGeom>
              <a:blipFill>
                <a:blip r:embed="rId3"/>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2119C15-59F5-4515-81E5-8C80A182625E}"/>
              </a:ext>
            </a:extLst>
          </p:cNvPr>
          <p:cNvSpPr txBox="1"/>
          <p:nvPr/>
        </p:nvSpPr>
        <p:spPr>
          <a:xfrm>
            <a:off x="3442754" y="1907248"/>
            <a:ext cx="3464410"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표준화는 특성 값에서 평균을 빼고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표준 편차로 나누면 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99DE6-EE73-4DDE-9A97-679E207AF4C7}"/>
                  </a:ext>
                </a:extLst>
              </p:cNvPr>
              <p:cNvSpPr txBox="1"/>
              <p:nvPr/>
            </p:nvSpPr>
            <p:spPr>
              <a:xfrm>
                <a:off x="1390313" y="2895499"/>
                <a:ext cx="3464282" cy="16762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s</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ad>
                        <m:radPr>
                          <m:degHide m:val="on"/>
                          <m:ctrlPr>
                            <a:rPr lang="en-US" altLang="ko-KR" sz="2800" b="0" i="1" smtClean="0">
                              <a:solidFill>
                                <a:schemeClr val="tx1"/>
                              </a:solidFill>
                              <a:latin typeface="Cambria Math" panose="02040503050406030204" pitchFamily="18" charset="0"/>
                            </a:rPr>
                          </m:ctrlPr>
                        </m:radPr>
                        <m:deg/>
                        <m:e>
                          <m:f>
                            <m:fPr>
                              <m:ctrlPr>
                                <a:rPr lang="en-US" altLang="ko-KR" sz="2800" b="0" i="1" smtClean="0">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1</m:t>
                              </m:r>
                            </m:num>
                            <m:den>
                              <m:r>
                                <m:rPr>
                                  <m:sty m:val="p"/>
                                </m:rPr>
                                <a:rPr lang="en-US" altLang="ko-KR" sz="2800" i="1">
                                  <a:solidFill>
                                    <a:schemeClr val="tx1"/>
                                  </a:solidFill>
                                  <a:latin typeface="Cambria Math" panose="02040503050406030204" pitchFamily="18" charset="0"/>
                                </a:rPr>
                                <m:t>m</m:t>
                              </m:r>
                            </m:den>
                          </m:f>
                          <m:nary>
                            <m:naryPr>
                              <m:chr m:val="∑"/>
                              <m:ctrlPr>
                                <a:rPr lang="en-US" altLang="ko-KR" sz="2800" i="1">
                                  <a:solidFill>
                                    <a:schemeClr val="tx1"/>
                                  </a:solidFill>
                                  <a:latin typeface="Cambria Math" panose="02040503050406030204" pitchFamily="18" charset="0"/>
                                </a:rPr>
                              </m:ctrlPr>
                            </m:naryPr>
                            <m:sub>
                              <m:r>
                                <m:rPr>
                                  <m:sty m:val="p"/>
                                  <m:brk m:alnAt="23"/>
                                </m:rPr>
                                <a:rPr lang="en-US" altLang="ko-KR" sz="2800" i="1">
                                  <a:solidFill>
                                    <a:schemeClr val="tx1"/>
                                  </a:solidFill>
                                  <a:latin typeface="Cambria Math" panose="02040503050406030204" pitchFamily="18" charset="0"/>
                                </a:rPr>
                                <m:t>i</m:t>
                              </m:r>
                              <m:r>
                                <a:rPr lang="en-US" altLang="ko-KR" sz="2800" i="1">
                                  <a:solidFill>
                                    <a:schemeClr val="tx1"/>
                                  </a:solidFill>
                                  <a:latin typeface="Cambria Math" panose="02040503050406030204" pitchFamily="18" charset="0"/>
                                </a:rPr>
                                <m:t>=0</m:t>
                              </m:r>
                            </m:sub>
                            <m:sup>
                              <m:r>
                                <m:rPr>
                                  <m:sty m:val="p"/>
                                </m:rPr>
                                <a:rPr lang="en-US" altLang="ko-KR" sz="2800" i="1">
                                  <a:solidFill>
                                    <a:schemeClr val="tx1"/>
                                  </a:solidFill>
                                  <a:latin typeface="Cambria Math" panose="02040503050406030204" pitchFamily="18" charset="0"/>
                                </a:rPr>
                                <m:t>m</m:t>
                              </m:r>
                            </m:sup>
                            <m:e>
                              <m:sSup>
                                <m:sSupPr>
                                  <m:ctrlPr>
                                    <a:rPr lang="en-US" altLang="ko-KR" sz="2800" i="1">
                                      <a:solidFill>
                                        <a:schemeClr val="tx1"/>
                                      </a:solidFill>
                                      <a:latin typeface="Cambria Math" panose="02040503050406030204" pitchFamily="18" charset="0"/>
                                    </a:rPr>
                                  </m:ctrlPr>
                                </m:sSupPr>
                                <m:e>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x</m:t>
                                      </m:r>
                                    </m:e>
                                    <m:sub>
                                      <m:r>
                                        <m:rPr>
                                          <m:sty m:val="p"/>
                                        </m:rPr>
                                        <a:rPr lang="en-US" altLang="ko-KR" sz="2800" i="1">
                                          <a:solidFill>
                                            <a:schemeClr val="tx1"/>
                                          </a:solidFill>
                                          <a:latin typeface="Cambria Math" panose="02040503050406030204" pitchFamily="18" charset="0"/>
                                        </a:rPr>
                                        <m:t>i</m:t>
                                      </m:r>
                                    </m:sub>
                                  </m:sSub>
                                  <m:r>
                                    <a:rPr lang="en-US" altLang="ko-KR" sz="2800" i="1">
                                      <a:solidFill>
                                        <a:schemeClr val="tx1"/>
                                      </a:solidFill>
                                      <a:latin typeface="Cambria Math" panose="02040503050406030204" pitchFamily="18" charset="0"/>
                                    </a:rPr>
                                    <m:t>−</m:t>
                                  </m:r>
                                  <m:r>
                                    <a:rPr lang="ko-KR" altLang="en-US" sz="2800" i="1">
                                      <a:solidFill>
                                        <a:schemeClr val="tx1"/>
                                      </a:solidFill>
                                      <a:latin typeface="Cambria Math" panose="02040503050406030204" pitchFamily="18" charset="0"/>
                                    </a:rPr>
                                    <m:t>𝜇</m:t>
                                  </m:r>
                                  <m:r>
                                    <a:rPr lang="en-US" altLang="ko-KR" sz="2800" i="1">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e>
                          </m:nary>
                        </m:e>
                      </m:rad>
                    </m:oMath>
                  </m:oMathPara>
                </a14:m>
                <a:endParaRPr lang="ko-KR" altLang="en-US" sz="28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AD799DE6-EE73-4DDE-9A97-679E207AF4C7}"/>
                  </a:ext>
                </a:extLst>
              </p:cNvPr>
              <p:cNvSpPr txBox="1">
                <a:spLocks noRot="1" noChangeAspect="1" noMove="1" noResize="1" noEditPoints="1" noAdjustHandles="1" noChangeArrowheads="1" noChangeShapeType="1" noTextEdit="1"/>
              </p:cNvSpPr>
              <p:nvPr/>
            </p:nvSpPr>
            <p:spPr>
              <a:xfrm>
                <a:off x="1390313" y="2895499"/>
                <a:ext cx="3464282" cy="1676293"/>
              </a:xfrm>
              <a:prstGeom prst="rect">
                <a:avLst/>
              </a:prstGeom>
              <a:blipFill>
                <a:blip r:embed="rId4"/>
                <a:stretch>
                  <a:fillRect/>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63BFD11-0FAD-46BB-BB8E-0EF79EF3EE8A}"/>
              </a:ext>
            </a:extLst>
          </p:cNvPr>
          <p:cNvSpPr txBox="1"/>
          <p:nvPr/>
        </p:nvSpPr>
        <p:spPr>
          <a:xfrm>
            <a:off x="5139693" y="3548979"/>
            <a:ext cx="158088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 편차 공식</a:t>
            </a:r>
          </a:p>
        </p:txBody>
      </p:sp>
    </p:spTree>
    <p:extLst>
      <p:ext uri="{BB962C8B-B14F-4D97-AF65-F5344CB8AC3E}">
        <p14:creationId xmlns:p14="http://schemas.microsoft.com/office/powerpoint/2010/main" val="244132055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layer2.w_history: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2" name="Picture 2">
            <a:extLst>
              <a:ext uri="{FF2B5EF4-FFF2-40B4-BE49-F238E27FC236}">
                <a16:creationId xmlns:a16="http://schemas.microsoft.com/office/drawing/2014/main" id="{1A2B5B6D-5FA0-47DC-86A6-FF9ECF069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888" y="3742193"/>
            <a:ext cx="4685603" cy="3115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8201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33855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layer2.score(x_val,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8F98F7ED-2063-4372-B44E-F292F8A829B0}"/>
              </a:ext>
            </a:extLst>
          </p:cNvPr>
          <p:cNvSpPr/>
          <p:nvPr/>
        </p:nvSpPr>
        <p:spPr>
          <a:xfrm>
            <a:off x="1184210" y="1504659"/>
            <a:ext cx="232146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0.37362637362637363</a:t>
            </a:r>
            <a:endParaRPr lang="ko-KR" altLang="en-US">
              <a:solidFill>
                <a:schemeClr val="tx1"/>
              </a:solidFill>
              <a:latin typeface="고도 M" panose="02000503000000020004" pitchFamily="2" charset="-127"/>
              <a:ea typeface="고도 M" panose="02000503000000020004" pitchFamily="2" charset="-127"/>
            </a:endParaRPr>
          </a:p>
        </p:txBody>
      </p:sp>
      <p:sp>
        <p:nvSpPr>
          <p:cNvPr id="8" name="직사각형 7">
            <a:extLst>
              <a:ext uri="{FF2B5EF4-FFF2-40B4-BE49-F238E27FC236}">
                <a16:creationId xmlns:a16="http://schemas.microsoft.com/office/drawing/2014/main" id="{21C36CFE-5211-4D85-B9B7-AEBC6E4368A1}"/>
              </a:ext>
            </a:extLst>
          </p:cNvPr>
          <p:cNvSpPr/>
          <p:nvPr/>
        </p:nvSpPr>
        <p:spPr>
          <a:xfrm>
            <a:off x="1184211" y="3433734"/>
            <a:ext cx="8190249" cy="1077218"/>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val_mean = np.mean(x_val, axis=0)</a:t>
            </a:r>
          </a:p>
          <a:p>
            <a:r>
              <a:rPr lang="pl-PL" altLang="ko-KR">
                <a:solidFill>
                  <a:schemeClr val="tx1"/>
                </a:solidFill>
                <a:latin typeface="Consolas" panose="020B0609020204030204" pitchFamily="49" charset="0"/>
              </a:rPr>
              <a:t>val_std = np.std(x_val, axis=0)</a:t>
            </a:r>
          </a:p>
          <a:p>
            <a:r>
              <a:rPr lang="pl-PL" altLang="ko-KR">
                <a:solidFill>
                  <a:schemeClr val="tx1"/>
                </a:solidFill>
                <a:latin typeface="Consolas" panose="020B0609020204030204" pitchFamily="49" charset="0"/>
              </a:rPr>
              <a:t>x_val_scaled = (x_val - val_mean) / val_std</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layer2.score(x_val_scaled, y_val)</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D4577CB-5872-45E0-A712-EC21A17CCADA}"/>
              </a:ext>
            </a:extLst>
          </p:cNvPr>
          <p:cNvSpPr/>
          <p:nvPr/>
        </p:nvSpPr>
        <p:spPr>
          <a:xfrm>
            <a:off x="1184210" y="4676234"/>
            <a:ext cx="2090637"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0.967032967032967</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54C1267D-D3DF-4551-98A5-B92C440EA302}"/>
              </a:ext>
            </a:extLst>
          </p:cNvPr>
          <p:cNvSpPr/>
          <p:nvPr/>
        </p:nvSpPr>
        <p:spPr>
          <a:xfrm>
            <a:off x="1184210" y="2130642"/>
            <a:ext cx="7052824" cy="830997"/>
          </a:xfrm>
          <a:prstGeom prst="rect">
            <a:avLst/>
          </a:prstGeom>
        </p:spPr>
        <p:txBody>
          <a:bodyPr wrap="square">
            <a:spAutoFit/>
          </a:bodyPr>
          <a:lstStyle/>
          <a:p>
            <a:r>
              <a:rPr lang="ko-KR" altLang="en-US">
                <a:solidFill>
                  <a:schemeClr val="tx1"/>
                </a:solidFill>
                <a:latin typeface="고도 M" panose="02000503000000020004" pitchFamily="2" charset="-127"/>
                <a:ea typeface="고도 M" panose="02000503000000020004" pitchFamily="2" charset="-127"/>
              </a:rPr>
              <a:t>훈련 세트만 스케일을 조정하면 성능이 좋지않다</a:t>
            </a:r>
            <a:r>
              <a:rPr lang="en-US" altLang="ko-KR">
                <a:solidFill>
                  <a:schemeClr val="tx1"/>
                </a:solidFill>
                <a:latin typeface="고도 M" panose="02000503000000020004" pitchFamily="2" charset="-127"/>
                <a:ea typeface="고도 M" panose="02000503000000020004" pitchFamily="2" charset="-127"/>
              </a:rPr>
              <a:t>.</a:t>
            </a:r>
          </a:p>
          <a:p>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검증세트도 표준화 전처리를 적용해야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0584772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2" name="TextBox 1">
            <a:extLst>
              <a:ext uri="{FF2B5EF4-FFF2-40B4-BE49-F238E27FC236}">
                <a16:creationId xmlns:a16="http://schemas.microsoft.com/office/drawing/2014/main" id="{CA5DE1C0-C040-4538-B7B2-AB16D7CCC7C7}"/>
              </a:ext>
            </a:extLst>
          </p:cNvPr>
          <p:cNvSpPr txBox="1"/>
          <p:nvPr/>
        </p:nvSpPr>
        <p:spPr>
          <a:xfrm>
            <a:off x="1215597" y="1365006"/>
            <a:ext cx="8460971" cy="1569660"/>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스케일링을 먼저 하고 나누면 안된다</a:t>
            </a:r>
            <a:r>
              <a:rPr lang="en-US" altLang="ko-KR" sz="2400">
                <a:solidFill>
                  <a:schemeClr val="tx1"/>
                </a:solidFill>
                <a:latin typeface="고도 M" panose="02000503000000020004" pitchFamily="2" charset="-127"/>
                <a:ea typeface="고도 M" panose="02000503000000020004" pitchFamily="2" charset="-127"/>
              </a:rPr>
              <a:t>.</a:t>
            </a:r>
          </a:p>
          <a:p>
            <a:pPr algn="l"/>
            <a:r>
              <a:rPr lang="ko-KR" altLang="en-US" sz="2400">
                <a:solidFill>
                  <a:schemeClr val="tx1"/>
                </a:solidFill>
                <a:latin typeface="고도 M" panose="02000503000000020004" pitchFamily="2" charset="-127"/>
                <a:ea typeface="고도 M" panose="02000503000000020004" pitchFamily="2" charset="-127"/>
              </a:rPr>
              <a:t>이유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테스트 세트의 스케일 정보가 훈련 세트에 반영되면 안된다</a:t>
            </a:r>
            <a:r>
              <a:rPr lang="en-US" altLang="ko-KR" sz="2400">
                <a:solidFill>
                  <a:schemeClr val="tx1"/>
                </a:solidFill>
                <a:latin typeface="고도 M" panose="02000503000000020004" pitchFamily="2" charset="-127"/>
                <a:ea typeface="고도 M" panose="02000503000000020004" pitchFamily="2" charset="-127"/>
              </a:rPr>
              <a:t>.</a:t>
            </a: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테스트 세트는 테스트시 스케일링한 후 예측해야 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688347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plt.plot(x_train[:50, 0], x_train[:50, 1], 'bo')</a:t>
            </a:r>
          </a:p>
          <a:p>
            <a:r>
              <a:rPr lang="pl-PL" altLang="ko-KR">
                <a:solidFill>
                  <a:schemeClr val="tx1"/>
                </a:solidFill>
                <a:latin typeface="Consolas" panose="020B0609020204030204" pitchFamily="49" charset="0"/>
              </a:rPr>
              <a:t>plt.plot(x_val[:50, 0], x_val[:50,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9218" name="Picture 2">
            <a:extLst>
              <a:ext uri="{FF2B5EF4-FFF2-40B4-BE49-F238E27FC236}">
                <a16:creationId xmlns:a16="http://schemas.microsoft.com/office/drawing/2014/main" id="{87B5FA8C-8A20-43D4-BCD2-F605C57AA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716" y="2827996"/>
            <a:ext cx="5401605" cy="3704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58627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1D91D9F-0C09-43D0-B65B-7DE9D7E51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467" y="2827995"/>
            <a:ext cx="5500586" cy="3704765"/>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2215671" cy="3046988"/>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세트와 검증</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세트의 거리가 그대로</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유지 되어야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하지만 지금은 거리가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달라졌다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이유는 </a:t>
            </a:r>
            <a:endParaRPr lang="en-US" altLang="ko-KR">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훈련 세트과 검증 세트가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각각 다른 비율로 전처리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되었기 때문이다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69419990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27C9D37-6F74-4998-999F-291685BC6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335" y="2823460"/>
            <a:ext cx="5485718" cy="3694751"/>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1815882"/>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x_val_scaled = (x_val - train_mean) / train_std</a:t>
            </a:r>
          </a:p>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1976823" cy="1323439"/>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세트의 평균</a:t>
            </a:r>
            <a:r>
              <a:rPr lang="en-US" altLang="ko-KR">
                <a:solidFill>
                  <a:schemeClr val="tx1"/>
                </a:solidFill>
                <a:latin typeface="고도 M" panose="02000503000000020004" pitchFamily="2" charset="-127"/>
                <a:ea typeface="고도 M" panose="02000503000000020004" pitchFamily="2" charset="-127"/>
              </a:rPr>
              <a:t>,</a:t>
            </a:r>
          </a:p>
          <a:p>
            <a:pPr algn="l"/>
            <a:r>
              <a:rPr lang="ko-KR" altLang="en-US">
                <a:solidFill>
                  <a:schemeClr val="tx1"/>
                </a:solidFill>
                <a:latin typeface="고도 M" panose="02000503000000020004" pitchFamily="2" charset="-127"/>
                <a:ea typeface="고도 M" panose="02000503000000020004" pitchFamily="2" charset="-127"/>
              </a:rPr>
              <a:t>표준 편차를 이용하여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검증 세트를 변환</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하면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문제가 해결된다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7671664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단일층</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53060722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정의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2" name="TextBox 1">
            <a:extLst>
              <a:ext uri="{FF2B5EF4-FFF2-40B4-BE49-F238E27FC236}">
                <a16:creationId xmlns:a16="http://schemas.microsoft.com/office/drawing/2014/main" id="{8727198F-3C8C-4836-826F-3FB37681C802}"/>
              </a:ext>
            </a:extLst>
          </p:cNvPr>
          <p:cNvSpPr txBox="1"/>
          <p:nvPr/>
        </p:nvSpPr>
        <p:spPr>
          <a:xfrm>
            <a:off x="1063702" y="1310269"/>
            <a:ext cx="7662675"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과대적합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세트에서는 좋은 성능을 내지만 검증 세트에서는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2EE62CE8-FE1E-4F3F-9DC4-91020630EF7D}"/>
              </a:ext>
            </a:extLst>
          </p:cNvPr>
          <p:cNvSpPr txBox="1"/>
          <p:nvPr/>
        </p:nvSpPr>
        <p:spPr>
          <a:xfrm>
            <a:off x="1063702" y="2245459"/>
            <a:ext cx="8149988"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과소적합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세트와 검증세트의 성능에는 차이가 크지 않지만 모두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cxnSp>
        <p:nvCxnSpPr>
          <p:cNvPr id="4" name="직선 연결선 3">
            <a:extLst>
              <a:ext uri="{FF2B5EF4-FFF2-40B4-BE49-F238E27FC236}">
                <a16:creationId xmlns:a16="http://schemas.microsoft.com/office/drawing/2014/main" id="{399A0291-2271-4058-9C58-32BA4389A325}"/>
              </a:ext>
            </a:extLst>
          </p:cNvPr>
          <p:cNvCxnSpPr/>
          <p:nvPr/>
        </p:nvCxnSpPr>
        <p:spPr>
          <a:xfrm>
            <a:off x="1502363" y="3865677"/>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E4DE67AF-5939-4A64-A047-57578BF0BDE2}"/>
              </a:ext>
            </a:extLst>
          </p:cNvPr>
          <p:cNvCxnSpPr>
            <a:cxnSpLocks/>
          </p:cNvCxnSpPr>
          <p:nvPr/>
        </p:nvCxnSpPr>
        <p:spPr>
          <a:xfrm flipH="1">
            <a:off x="1502363" y="6107394"/>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6F6537-5A55-482E-B70A-CD3CA5A928E9}"/>
              </a:ext>
            </a:extLst>
          </p:cNvPr>
          <p:cNvSpPr txBox="1"/>
          <p:nvPr/>
        </p:nvSpPr>
        <p:spPr>
          <a:xfrm>
            <a:off x="943404" y="3787045"/>
            <a:ext cx="501085"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a:t>
            </a:r>
          </a:p>
        </p:txBody>
      </p:sp>
      <p:sp>
        <p:nvSpPr>
          <p:cNvPr id="14" name="TextBox 13">
            <a:extLst>
              <a:ext uri="{FF2B5EF4-FFF2-40B4-BE49-F238E27FC236}">
                <a16:creationId xmlns:a16="http://schemas.microsoft.com/office/drawing/2014/main" id="{4085D209-9900-47AA-97EA-25DCCFDC00C3}"/>
              </a:ext>
            </a:extLst>
          </p:cNvPr>
          <p:cNvSpPr txBox="1"/>
          <p:nvPr/>
        </p:nvSpPr>
        <p:spPr>
          <a:xfrm>
            <a:off x="3384185" y="6107394"/>
            <a:ext cx="672370"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15" name="자유형: 도형 14">
            <a:extLst>
              <a:ext uri="{FF2B5EF4-FFF2-40B4-BE49-F238E27FC236}">
                <a16:creationId xmlns:a16="http://schemas.microsoft.com/office/drawing/2014/main" id="{64BD3C56-50F3-4150-9B40-6E9CF9276C24}"/>
              </a:ext>
            </a:extLst>
          </p:cNvPr>
          <p:cNvSpPr/>
          <p:nvPr/>
        </p:nvSpPr>
        <p:spPr>
          <a:xfrm>
            <a:off x="1791834" y="4121488"/>
            <a:ext cx="2160935" cy="1750290"/>
          </a:xfrm>
          <a:custGeom>
            <a:avLst/>
            <a:gdLst>
              <a:gd name="connsiteX0" fmla="*/ 0 w 2386361"/>
              <a:gd name="connsiteY0" fmla="*/ 0 h 1932878"/>
              <a:gd name="connsiteX1" fmla="*/ 223025 w 2386361"/>
              <a:gd name="connsiteY1" fmla="*/ 795454 h 1932878"/>
              <a:gd name="connsiteX2" fmla="*/ 713678 w 2386361"/>
              <a:gd name="connsiteY2" fmla="*/ 1434790 h 1932878"/>
              <a:gd name="connsiteX3" fmla="*/ 2386361 w 2386361"/>
              <a:gd name="connsiteY3" fmla="*/ 1932878 h 1932878"/>
              <a:gd name="connsiteX4" fmla="*/ 2386361 w 2386361"/>
              <a:gd name="connsiteY4" fmla="*/ 1932878 h 193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361" h="1932878">
                <a:moveTo>
                  <a:pt x="0" y="0"/>
                </a:moveTo>
                <a:cubicBezTo>
                  <a:pt x="52039" y="278161"/>
                  <a:pt x="104079" y="556322"/>
                  <a:pt x="223025" y="795454"/>
                </a:cubicBezTo>
                <a:cubicBezTo>
                  <a:pt x="341971" y="1034586"/>
                  <a:pt x="353122" y="1245219"/>
                  <a:pt x="713678" y="1434790"/>
                </a:cubicBezTo>
                <a:cubicBezTo>
                  <a:pt x="1074234" y="1624361"/>
                  <a:pt x="2386361" y="1932878"/>
                  <a:pt x="2386361" y="1932878"/>
                </a:cubicBezTo>
                <a:lnTo>
                  <a:pt x="2386361" y="193287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자유형: 도형 15">
            <a:extLst>
              <a:ext uri="{FF2B5EF4-FFF2-40B4-BE49-F238E27FC236}">
                <a16:creationId xmlns:a16="http://schemas.microsoft.com/office/drawing/2014/main" id="{307AA0C1-8F2B-4FA0-9DD2-852FE47896CC}"/>
              </a:ext>
            </a:extLst>
          </p:cNvPr>
          <p:cNvSpPr/>
          <p:nvPr/>
        </p:nvSpPr>
        <p:spPr>
          <a:xfrm>
            <a:off x="1859153" y="4121488"/>
            <a:ext cx="2012834" cy="1233045"/>
          </a:xfrm>
          <a:custGeom>
            <a:avLst/>
            <a:gdLst>
              <a:gd name="connsiteX0" fmla="*/ 0 w 2222810"/>
              <a:gd name="connsiteY0" fmla="*/ 0 h 1361675"/>
              <a:gd name="connsiteX1" fmla="*/ 208156 w 2222810"/>
              <a:gd name="connsiteY1" fmla="*/ 691376 h 1361675"/>
              <a:gd name="connsiteX2" fmla="*/ 542693 w 2222810"/>
              <a:gd name="connsiteY2" fmla="*/ 1174595 h 1361675"/>
              <a:gd name="connsiteX3" fmla="*/ 1085385 w 2222810"/>
              <a:gd name="connsiteY3" fmla="*/ 1360449 h 1361675"/>
              <a:gd name="connsiteX4" fmla="*/ 1761893 w 2222810"/>
              <a:gd name="connsiteY4" fmla="*/ 1241503 h 1361675"/>
              <a:gd name="connsiteX5" fmla="*/ 2222810 w 2222810"/>
              <a:gd name="connsiteY5" fmla="*/ 981308 h 136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2810" h="1361675">
                <a:moveTo>
                  <a:pt x="0" y="0"/>
                </a:moveTo>
                <a:cubicBezTo>
                  <a:pt x="58853" y="247805"/>
                  <a:pt x="117707" y="495610"/>
                  <a:pt x="208156" y="691376"/>
                </a:cubicBezTo>
                <a:cubicBezTo>
                  <a:pt x="298605" y="887142"/>
                  <a:pt x="396488" y="1063083"/>
                  <a:pt x="542693" y="1174595"/>
                </a:cubicBezTo>
                <a:cubicBezTo>
                  <a:pt x="688898" y="1286107"/>
                  <a:pt x="882185" y="1349298"/>
                  <a:pt x="1085385" y="1360449"/>
                </a:cubicBezTo>
                <a:cubicBezTo>
                  <a:pt x="1288585" y="1371600"/>
                  <a:pt x="1572322" y="1304693"/>
                  <a:pt x="1761893" y="1241503"/>
                </a:cubicBezTo>
                <a:cubicBezTo>
                  <a:pt x="1951464" y="1178313"/>
                  <a:pt x="2087137" y="1079810"/>
                  <a:pt x="2222810" y="98130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A04D9C30-0297-418B-86CC-C78B30667E6A}"/>
              </a:ext>
            </a:extLst>
          </p:cNvPr>
          <p:cNvSpPr txBox="1"/>
          <p:nvPr/>
        </p:nvSpPr>
        <p:spPr>
          <a:xfrm>
            <a:off x="1569683" y="4403567"/>
            <a:ext cx="512697" cy="863978"/>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21" name="TextBox 20">
            <a:extLst>
              <a:ext uri="{FF2B5EF4-FFF2-40B4-BE49-F238E27FC236}">
                <a16:creationId xmlns:a16="http://schemas.microsoft.com/office/drawing/2014/main" id="{39436F70-8797-4451-B0BF-58F6CA757D3D}"/>
              </a:ext>
            </a:extLst>
          </p:cNvPr>
          <p:cNvSpPr txBox="1"/>
          <p:nvPr/>
        </p:nvSpPr>
        <p:spPr>
          <a:xfrm>
            <a:off x="3289830" y="5338996"/>
            <a:ext cx="756562"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22" name="TextBox 21">
            <a:extLst>
              <a:ext uri="{FF2B5EF4-FFF2-40B4-BE49-F238E27FC236}">
                <a16:creationId xmlns:a16="http://schemas.microsoft.com/office/drawing/2014/main" id="{50237C85-B2FB-4B7F-8EBE-C9A0D986F817}"/>
              </a:ext>
            </a:extLst>
          </p:cNvPr>
          <p:cNvSpPr txBox="1"/>
          <p:nvPr/>
        </p:nvSpPr>
        <p:spPr>
          <a:xfrm>
            <a:off x="2348893" y="4648977"/>
            <a:ext cx="605598"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23" name="TextBox 22">
            <a:extLst>
              <a:ext uri="{FF2B5EF4-FFF2-40B4-BE49-F238E27FC236}">
                <a16:creationId xmlns:a16="http://schemas.microsoft.com/office/drawing/2014/main" id="{FF6ACDBE-39FA-44A6-9329-CCEA6A9D8996}"/>
              </a:ext>
            </a:extLst>
          </p:cNvPr>
          <p:cNvSpPr txBox="1"/>
          <p:nvPr/>
        </p:nvSpPr>
        <p:spPr>
          <a:xfrm>
            <a:off x="3528644" y="4417107"/>
            <a:ext cx="1142681"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손실</a:t>
            </a:r>
          </a:p>
        </p:txBody>
      </p:sp>
      <p:cxnSp>
        <p:nvCxnSpPr>
          <p:cNvPr id="18" name="직선 화살표 연결선 17">
            <a:extLst>
              <a:ext uri="{FF2B5EF4-FFF2-40B4-BE49-F238E27FC236}">
                <a16:creationId xmlns:a16="http://schemas.microsoft.com/office/drawing/2014/main" id="{1ED89280-D630-4D82-904A-48FBBD75F749}"/>
              </a:ext>
            </a:extLst>
          </p:cNvPr>
          <p:cNvCxnSpPr>
            <a:stCxn id="22" idx="2"/>
          </p:cNvCxnSpPr>
          <p:nvPr/>
        </p:nvCxnSpPr>
        <p:spPr>
          <a:xfrm>
            <a:off x="2651693" y="4927680"/>
            <a:ext cx="64595" cy="4113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D3913A6-18B2-4645-9316-193F4EAE25AB}"/>
              </a:ext>
            </a:extLst>
          </p:cNvPr>
          <p:cNvCxnSpPr>
            <a:cxnSpLocks/>
            <a:stCxn id="23" idx="2"/>
          </p:cNvCxnSpPr>
          <p:nvPr/>
        </p:nvCxnSpPr>
        <p:spPr>
          <a:xfrm flipH="1">
            <a:off x="3937127" y="4695810"/>
            <a:ext cx="162858" cy="2876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6C1390-64A6-419C-ACFA-5A690F059772}"/>
              </a:ext>
            </a:extLst>
          </p:cNvPr>
          <p:cNvCxnSpPr>
            <a:cxnSpLocks/>
            <a:stCxn id="30" idx="1"/>
          </p:cNvCxnSpPr>
          <p:nvPr/>
        </p:nvCxnSpPr>
        <p:spPr>
          <a:xfrm flipH="1" flipV="1">
            <a:off x="4028807" y="5853599"/>
            <a:ext cx="213431" cy="234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C2B9FE-831E-4E1D-BB9A-7B452AE3C223}"/>
              </a:ext>
            </a:extLst>
          </p:cNvPr>
          <p:cNvSpPr txBox="1"/>
          <p:nvPr/>
        </p:nvSpPr>
        <p:spPr>
          <a:xfrm>
            <a:off x="4242239" y="5737663"/>
            <a:ext cx="1148487"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손실</a:t>
            </a:r>
          </a:p>
        </p:txBody>
      </p:sp>
      <p:cxnSp>
        <p:nvCxnSpPr>
          <p:cNvPr id="35" name="직선 연결선 34">
            <a:extLst>
              <a:ext uri="{FF2B5EF4-FFF2-40B4-BE49-F238E27FC236}">
                <a16:creationId xmlns:a16="http://schemas.microsoft.com/office/drawing/2014/main" id="{FB552927-8128-46DA-9310-3F20258984EC}"/>
              </a:ext>
            </a:extLst>
          </p:cNvPr>
          <p:cNvCxnSpPr/>
          <p:nvPr/>
        </p:nvCxnSpPr>
        <p:spPr>
          <a:xfrm>
            <a:off x="5829531" y="3865677"/>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C5BEE4A0-BCA5-4B89-82D6-17DD0172E926}"/>
              </a:ext>
            </a:extLst>
          </p:cNvPr>
          <p:cNvCxnSpPr>
            <a:cxnSpLocks/>
          </p:cNvCxnSpPr>
          <p:nvPr/>
        </p:nvCxnSpPr>
        <p:spPr>
          <a:xfrm flipH="1">
            <a:off x="5829531" y="6107394"/>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9D41ED-9D0E-491C-BEC4-47B4B56DDEC1}"/>
              </a:ext>
            </a:extLst>
          </p:cNvPr>
          <p:cNvSpPr txBox="1"/>
          <p:nvPr/>
        </p:nvSpPr>
        <p:spPr>
          <a:xfrm>
            <a:off x="5084721" y="378704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정확도</a:t>
            </a:r>
          </a:p>
        </p:txBody>
      </p:sp>
      <p:sp>
        <p:nvSpPr>
          <p:cNvPr id="38" name="TextBox 37">
            <a:extLst>
              <a:ext uri="{FF2B5EF4-FFF2-40B4-BE49-F238E27FC236}">
                <a16:creationId xmlns:a16="http://schemas.microsoft.com/office/drawing/2014/main" id="{40ECB04A-D8BA-4684-BC10-4EB019F01077}"/>
              </a:ext>
            </a:extLst>
          </p:cNvPr>
          <p:cNvSpPr txBox="1"/>
          <p:nvPr/>
        </p:nvSpPr>
        <p:spPr>
          <a:xfrm>
            <a:off x="7711353" y="6107394"/>
            <a:ext cx="672370"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41" name="TextBox 40">
            <a:extLst>
              <a:ext uri="{FF2B5EF4-FFF2-40B4-BE49-F238E27FC236}">
                <a16:creationId xmlns:a16="http://schemas.microsoft.com/office/drawing/2014/main" id="{A9E0437F-6D4E-49FD-B8DD-8835B85A078F}"/>
              </a:ext>
            </a:extLst>
          </p:cNvPr>
          <p:cNvSpPr txBox="1"/>
          <p:nvPr/>
        </p:nvSpPr>
        <p:spPr>
          <a:xfrm>
            <a:off x="5573273" y="4802956"/>
            <a:ext cx="947695"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           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42" name="TextBox 41">
            <a:extLst>
              <a:ext uri="{FF2B5EF4-FFF2-40B4-BE49-F238E27FC236}">
                <a16:creationId xmlns:a16="http://schemas.microsoft.com/office/drawing/2014/main" id="{F0EA6546-71DA-4C2A-B964-74BE4BB6C661}"/>
              </a:ext>
            </a:extLst>
          </p:cNvPr>
          <p:cNvSpPr txBox="1"/>
          <p:nvPr/>
        </p:nvSpPr>
        <p:spPr>
          <a:xfrm>
            <a:off x="7559078" y="4265751"/>
            <a:ext cx="756562"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43" name="TextBox 42">
            <a:extLst>
              <a:ext uri="{FF2B5EF4-FFF2-40B4-BE49-F238E27FC236}">
                <a16:creationId xmlns:a16="http://schemas.microsoft.com/office/drawing/2014/main" id="{99B065CD-49ED-42AD-AFC3-968A9B3F9581}"/>
              </a:ext>
            </a:extLst>
          </p:cNvPr>
          <p:cNvSpPr txBox="1"/>
          <p:nvPr/>
        </p:nvSpPr>
        <p:spPr>
          <a:xfrm>
            <a:off x="6992985" y="5060292"/>
            <a:ext cx="605598"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44" name="TextBox 43">
            <a:extLst>
              <a:ext uri="{FF2B5EF4-FFF2-40B4-BE49-F238E27FC236}">
                <a16:creationId xmlns:a16="http://schemas.microsoft.com/office/drawing/2014/main" id="{EA09DF62-ABA8-4C2D-A3E2-369CA48F9EB3}"/>
              </a:ext>
            </a:extLst>
          </p:cNvPr>
          <p:cNvSpPr txBox="1"/>
          <p:nvPr/>
        </p:nvSpPr>
        <p:spPr>
          <a:xfrm>
            <a:off x="8062978" y="5047712"/>
            <a:ext cx="142699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정확도</a:t>
            </a:r>
          </a:p>
        </p:txBody>
      </p:sp>
      <p:cxnSp>
        <p:nvCxnSpPr>
          <p:cNvPr id="45" name="직선 화살표 연결선 44">
            <a:extLst>
              <a:ext uri="{FF2B5EF4-FFF2-40B4-BE49-F238E27FC236}">
                <a16:creationId xmlns:a16="http://schemas.microsoft.com/office/drawing/2014/main" id="{25FF29A8-3ABD-4157-83E9-6E3B2A9C7571}"/>
              </a:ext>
            </a:extLst>
          </p:cNvPr>
          <p:cNvCxnSpPr>
            <a:cxnSpLocks/>
            <a:stCxn id="43" idx="0"/>
            <a:endCxn id="7168" idx="3"/>
          </p:cNvCxnSpPr>
          <p:nvPr/>
        </p:nvCxnSpPr>
        <p:spPr>
          <a:xfrm flipH="1" flipV="1">
            <a:off x="7211122" y="4735551"/>
            <a:ext cx="84662" cy="3247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BA56D346-DB51-4AA0-8BBD-54F3EB7DC080}"/>
              </a:ext>
            </a:extLst>
          </p:cNvPr>
          <p:cNvCxnSpPr>
            <a:cxnSpLocks/>
            <a:stCxn id="44" idx="0"/>
          </p:cNvCxnSpPr>
          <p:nvPr/>
        </p:nvCxnSpPr>
        <p:spPr>
          <a:xfrm flipH="1" flipV="1">
            <a:off x="8510938" y="4897922"/>
            <a:ext cx="265537" cy="1497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766560B-67F6-44CF-9090-C261B8FC841C}"/>
              </a:ext>
            </a:extLst>
          </p:cNvPr>
          <p:cNvCxnSpPr>
            <a:cxnSpLocks/>
            <a:stCxn id="48" idx="2"/>
          </p:cNvCxnSpPr>
          <p:nvPr/>
        </p:nvCxnSpPr>
        <p:spPr>
          <a:xfrm flipH="1">
            <a:off x="8383724" y="3899479"/>
            <a:ext cx="390151" cy="1289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B30A244-50DB-4F14-AD66-4F181BB906C1}"/>
              </a:ext>
            </a:extLst>
          </p:cNvPr>
          <p:cNvSpPr txBox="1"/>
          <p:nvPr/>
        </p:nvSpPr>
        <p:spPr>
          <a:xfrm>
            <a:off x="8057172" y="3591702"/>
            <a:ext cx="143340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정확도</a:t>
            </a:r>
          </a:p>
        </p:txBody>
      </p:sp>
      <p:sp>
        <p:nvSpPr>
          <p:cNvPr id="31" name="자유형: 도형 30">
            <a:extLst>
              <a:ext uri="{FF2B5EF4-FFF2-40B4-BE49-F238E27FC236}">
                <a16:creationId xmlns:a16="http://schemas.microsoft.com/office/drawing/2014/main" id="{625CA687-05EA-4903-89C3-4972CAC2388D}"/>
              </a:ext>
            </a:extLst>
          </p:cNvPr>
          <p:cNvSpPr/>
          <p:nvPr/>
        </p:nvSpPr>
        <p:spPr>
          <a:xfrm>
            <a:off x="5991922" y="4088780"/>
            <a:ext cx="2297151" cy="1903142"/>
          </a:xfrm>
          <a:custGeom>
            <a:avLst/>
            <a:gdLst>
              <a:gd name="connsiteX0" fmla="*/ 0 w 2297151"/>
              <a:gd name="connsiteY0" fmla="*/ 1903142 h 1903142"/>
              <a:gd name="connsiteX1" fmla="*/ 252761 w 2297151"/>
              <a:gd name="connsiteY1" fmla="*/ 1271240 h 1903142"/>
              <a:gd name="connsiteX2" fmla="*/ 676507 w 2297151"/>
              <a:gd name="connsiteY2" fmla="*/ 728547 h 1903142"/>
              <a:gd name="connsiteX3" fmla="*/ 1308410 w 2297151"/>
              <a:gd name="connsiteY3" fmla="*/ 275064 h 1903142"/>
              <a:gd name="connsiteX4" fmla="*/ 2297151 w 2297151"/>
              <a:gd name="connsiteY4" fmla="*/ 0 h 1903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151" h="1903142">
                <a:moveTo>
                  <a:pt x="0" y="1903142"/>
                </a:moveTo>
                <a:cubicBezTo>
                  <a:pt x="70005" y="1685074"/>
                  <a:pt x="140010" y="1467006"/>
                  <a:pt x="252761" y="1271240"/>
                </a:cubicBezTo>
                <a:cubicBezTo>
                  <a:pt x="365512" y="1075474"/>
                  <a:pt x="500566" y="894576"/>
                  <a:pt x="676507" y="728547"/>
                </a:cubicBezTo>
                <a:cubicBezTo>
                  <a:pt x="852448" y="562518"/>
                  <a:pt x="1038303" y="396488"/>
                  <a:pt x="1308410" y="275064"/>
                </a:cubicBezTo>
                <a:cubicBezTo>
                  <a:pt x="1578517" y="153639"/>
                  <a:pt x="1937834" y="76819"/>
                  <a:pt x="229715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68" name="자유형: 도형 7167">
            <a:extLst>
              <a:ext uri="{FF2B5EF4-FFF2-40B4-BE49-F238E27FC236}">
                <a16:creationId xmlns:a16="http://schemas.microsoft.com/office/drawing/2014/main" id="{C641DEE3-5A42-44A9-B879-567D0F1CB2E9}"/>
              </a:ext>
            </a:extLst>
          </p:cNvPr>
          <p:cNvSpPr/>
          <p:nvPr/>
        </p:nvSpPr>
        <p:spPr>
          <a:xfrm>
            <a:off x="6051395" y="4674147"/>
            <a:ext cx="2393795" cy="1332643"/>
          </a:xfrm>
          <a:custGeom>
            <a:avLst/>
            <a:gdLst>
              <a:gd name="connsiteX0" fmla="*/ 0 w 2393795"/>
              <a:gd name="connsiteY0" fmla="*/ 1332643 h 1332643"/>
              <a:gd name="connsiteX1" fmla="*/ 185854 w 2393795"/>
              <a:gd name="connsiteY1" fmla="*/ 886594 h 1332643"/>
              <a:gd name="connsiteX2" fmla="*/ 564995 w 2393795"/>
              <a:gd name="connsiteY2" fmla="*/ 433112 h 1332643"/>
              <a:gd name="connsiteX3" fmla="*/ 1159727 w 2393795"/>
              <a:gd name="connsiteY3" fmla="*/ 61404 h 1332643"/>
              <a:gd name="connsiteX4" fmla="*/ 1888273 w 2393795"/>
              <a:gd name="connsiteY4" fmla="*/ 9365 h 1332643"/>
              <a:gd name="connsiteX5" fmla="*/ 2393795 w 2393795"/>
              <a:gd name="connsiteY5" fmla="*/ 158048 h 133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795" h="1332643">
                <a:moveTo>
                  <a:pt x="0" y="1332643"/>
                </a:moveTo>
                <a:cubicBezTo>
                  <a:pt x="45844" y="1184579"/>
                  <a:pt x="91688" y="1036516"/>
                  <a:pt x="185854" y="886594"/>
                </a:cubicBezTo>
                <a:cubicBezTo>
                  <a:pt x="280020" y="736672"/>
                  <a:pt x="402683" y="570644"/>
                  <a:pt x="564995" y="433112"/>
                </a:cubicBezTo>
                <a:cubicBezTo>
                  <a:pt x="727307" y="295580"/>
                  <a:pt x="939181" y="132028"/>
                  <a:pt x="1159727" y="61404"/>
                </a:cubicBezTo>
                <a:cubicBezTo>
                  <a:pt x="1380273" y="-9220"/>
                  <a:pt x="1682595" y="-6742"/>
                  <a:pt x="1888273" y="9365"/>
                </a:cubicBezTo>
                <a:cubicBezTo>
                  <a:pt x="2093951" y="25472"/>
                  <a:pt x="2243873" y="91760"/>
                  <a:pt x="2393795" y="15804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 name="직선 연결선 4">
            <a:extLst>
              <a:ext uri="{FF2B5EF4-FFF2-40B4-BE49-F238E27FC236}">
                <a16:creationId xmlns:a16="http://schemas.microsoft.com/office/drawing/2014/main" id="{9B261976-D7FC-46CE-A0CB-2B2DED14D2B7}"/>
              </a:ext>
            </a:extLst>
          </p:cNvPr>
          <p:cNvCxnSpPr/>
          <p:nvPr/>
        </p:nvCxnSpPr>
        <p:spPr>
          <a:xfrm>
            <a:off x="-180181" y="4735551"/>
            <a:ext cx="289646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1093F07E-616A-42B8-B892-D9F1BE35B5E4}"/>
              </a:ext>
            </a:extLst>
          </p:cNvPr>
          <p:cNvCxnSpPr>
            <a:cxnSpLocks/>
          </p:cNvCxnSpPr>
          <p:nvPr/>
        </p:nvCxnSpPr>
        <p:spPr>
          <a:xfrm>
            <a:off x="2730289" y="3789547"/>
            <a:ext cx="0" cy="312997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9541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과대적합 구간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230832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layer3 = SingleLayer()</a:t>
            </a:r>
          </a:p>
          <a:p>
            <a:r>
              <a:rPr lang="pl-PL" altLang="ko-KR">
                <a:solidFill>
                  <a:schemeClr val="tx1"/>
                </a:solidFill>
                <a:latin typeface="Consolas" panose="020B0609020204030204" pitchFamily="49" charset="0"/>
              </a:rPr>
              <a:t>layer3.fit(x_train_scaled, y_train, x_val=x_val_scaled, y_val=y_val)</a:t>
            </a:r>
          </a:p>
          <a:p>
            <a:r>
              <a:rPr lang="pl-PL" altLang="ko-KR">
                <a:solidFill>
                  <a:schemeClr val="tx1"/>
                </a:solidFill>
                <a:latin typeface="Consolas" panose="020B0609020204030204" pitchFamily="49" charset="0"/>
              </a:rPr>
              <a:t>plt.ylim(0, 0.3)</a:t>
            </a:r>
          </a:p>
          <a:p>
            <a:r>
              <a:rPr lang="pl-PL" altLang="ko-KR">
                <a:solidFill>
                  <a:schemeClr val="tx1"/>
                </a:solidFill>
                <a:latin typeface="Consolas" panose="020B0609020204030204" pitchFamily="49" charset="0"/>
              </a:rPr>
              <a:t>plt.plot(layer3.losses)</a:t>
            </a:r>
          </a:p>
          <a:p>
            <a:r>
              <a:rPr lang="pl-PL" altLang="ko-KR">
                <a:solidFill>
                  <a:schemeClr val="tx1"/>
                </a:solidFill>
                <a:latin typeface="Consolas" panose="020B0609020204030204" pitchFamily="49" charset="0"/>
              </a:rPr>
              <a:t>plt.plot(layer3.val_losses)</a:t>
            </a:r>
          </a:p>
          <a:p>
            <a:r>
              <a:rPr lang="pl-PL" altLang="ko-KR">
                <a:solidFill>
                  <a:schemeClr val="tx1"/>
                </a:solidFill>
                <a:latin typeface="Consolas" panose="020B0609020204030204" pitchFamily="49" charset="0"/>
              </a:rPr>
              <a:t>plt.ylabel('loss')</a:t>
            </a:r>
          </a:p>
          <a:p>
            <a:r>
              <a:rPr lang="pl-PL" altLang="ko-KR">
                <a:solidFill>
                  <a:schemeClr val="tx1"/>
                </a:solidFill>
                <a:latin typeface="Consolas" panose="020B0609020204030204" pitchFamily="49" charset="0"/>
              </a:rPr>
              <a:t>plt.xlabel('epoch')</a:t>
            </a:r>
          </a:p>
          <a:p>
            <a:r>
              <a:rPr lang="pl-PL" altLang="ko-KR">
                <a:solidFill>
                  <a:schemeClr val="tx1"/>
                </a:solidFill>
                <a:latin typeface="Consolas" panose="020B0609020204030204" pitchFamily="49" charset="0"/>
              </a:rPr>
              <a:t>plt.legend(['train_loss', 'val_loss'])</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2290" name="Picture 2">
            <a:extLst>
              <a:ext uri="{FF2B5EF4-FFF2-40B4-BE49-F238E27FC236}">
                <a16:creationId xmlns:a16="http://schemas.microsoft.com/office/drawing/2014/main" id="{1ADE9218-0938-4476-A0A9-3A62BBDD4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5376" y="3332774"/>
            <a:ext cx="4884234" cy="3314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3265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6" name="직사각형 5">
            <a:extLst>
              <a:ext uri="{FF2B5EF4-FFF2-40B4-BE49-F238E27FC236}">
                <a16:creationId xmlns:a16="http://schemas.microsoft.com/office/drawing/2014/main" id="{FFE52B80-1654-49A6-99F7-AE124A8A6CD4}"/>
              </a:ext>
            </a:extLst>
          </p:cNvPr>
          <p:cNvSpPr/>
          <p:nvPr/>
        </p:nvSpPr>
        <p:spPr>
          <a:xfrm>
            <a:off x="1249401" y="1753862"/>
            <a:ext cx="5219700" cy="707886"/>
          </a:xfrm>
          <a:prstGeom prst="rect">
            <a:avLst/>
          </a:prstGeom>
        </p:spPr>
        <p:txBody>
          <a:bodyPr>
            <a:spAutoFit/>
          </a:bodyPr>
          <a:lstStyle/>
          <a:p>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보통의 사람이 수행하는 지능적인 작업을 자동화하기 위한 연구 활동 </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본문</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
        <p:nvSpPr>
          <p:cNvPr id="9" name="직사각형 8">
            <a:extLst>
              <a:ext uri="{FF2B5EF4-FFF2-40B4-BE49-F238E27FC236}">
                <a16:creationId xmlns:a16="http://schemas.microsoft.com/office/drawing/2014/main" id="{4DAC72C9-A278-4919-B1E0-11C3A52CAF08}"/>
              </a:ext>
            </a:extLst>
          </p:cNvPr>
          <p:cNvSpPr/>
          <p:nvPr/>
        </p:nvSpPr>
        <p:spPr>
          <a:xfrm>
            <a:off x="1249401" y="2959007"/>
            <a:ext cx="5954286" cy="707886"/>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인공지능</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人工知能</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영어</a:t>
            </a:r>
            <a:r>
              <a:rPr lang="en-US" altLang="ko-KR" sz="2000" i="1">
                <a:solidFill>
                  <a:srgbClr val="494E52"/>
                </a:solidFill>
                <a:latin typeface="나눔스퀘어 ExtraBold" panose="020B0600000101010101" pitchFamily="50" charset="-127"/>
                <a:ea typeface="나눔스퀘어 ExtraBold" panose="020B0600000101010101" pitchFamily="50" charset="-127"/>
              </a:rPr>
              <a:t>: artificial intelligence, 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은 기계로부터 만들어진 지능을 말한다</a:t>
            </a:r>
            <a:r>
              <a:rPr lang="en-US" altLang="ko-KR" sz="2000" i="1">
                <a:solidFill>
                  <a:srgbClr val="494E52"/>
                </a:solidFill>
                <a:latin typeface="나눔스퀘어 ExtraBold" panose="020B0600000101010101" pitchFamily="50" charset="-127"/>
                <a:ea typeface="나눔스퀘어 ExtraBold" panose="020B0600000101010101" pitchFamily="50" charset="-127"/>
              </a:rPr>
              <a:t>. - </a:t>
            </a:r>
            <a:r>
              <a:rPr lang="en-US" altLang="ko-KR" sz="2000" i="1" err="1">
                <a:solidFill>
                  <a:srgbClr val="494E52"/>
                </a:solidFill>
                <a:latin typeface="나눔스퀘어 ExtraBold" panose="020B0600000101010101" pitchFamily="50" charset="-127"/>
                <a:ea typeface="나눔스퀘어 ExtraBold" panose="020B0600000101010101" pitchFamily="50" charset="-127"/>
              </a:rPr>
              <a:t>wikipedia</a:t>
            </a:r>
            <a:endParaRPr lang="ko-KR" altLang="en-US" sz="2000">
              <a:latin typeface="나눔스퀘어 ExtraBold" panose="020B0600000101010101" pitchFamily="50" charset="-127"/>
              <a:ea typeface="나눔스퀘어 ExtraBold" panose="020B0600000101010101" pitchFamily="50" charset="-127"/>
            </a:endParaRPr>
          </a:p>
        </p:txBody>
      </p:sp>
      <p:sp>
        <p:nvSpPr>
          <p:cNvPr id="10" name="직사각형 9">
            <a:extLst>
              <a:ext uri="{FF2B5EF4-FFF2-40B4-BE49-F238E27FC236}">
                <a16:creationId xmlns:a16="http://schemas.microsoft.com/office/drawing/2014/main" id="{4374229F-9369-468C-89DF-EABF0C6FCB0B}"/>
              </a:ext>
            </a:extLst>
          </p:cNvPr>
          <p:cNvSpPr/>
          <p:nvPr/>
        </p:nvSpPr>
        <p:spPr>
          <a:xfrm>
            <a:off x="1249400" y="4164152"/>
            <a:ext cx="8244003" cy="1015663"/>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명시적인 규칙을 충분하게 만들어 기계의 수준을 높이는 접근 방법을 </a:t>
            </a:r>
            <a:r>
              <a:rPr lang="en-US" altLang="ko-KR" sz="2000" i="1">
                <a:solidFill>
                  <a:srgbClr val="494E52"/>
                </a:solidFill>
                <a:latin typeface="나눔스퀘어 ExtraBold" panose="020B0600000101010101" pitchFamily="50" charset="-127"/>
                <a:ea typeface="나눔스퀘어 ExtraBold" panose="020B0600000101010101" pitchFamily="50" charset="-127"/>
              </a:rPr>
              <a:t>symbolic AI </a:t>
            </a:r>
            <a:r>
              <a:rPr lang="ko-KR" altLang="en-US" sz="2000" i="1">
                <a:solidFill>
                  <a:srgbClr val="494E52"/>
                </a:solidFill>
                <a:latin typeface="나눔스퀘어 ExtraBold" panose="020B0600000101010101" pitchFamily="50" charset="-127"/>
                <a:ea typeface="나눔스퀘어 ExtraBold" panose="020B0600000101010101" pitchFamily="50" charset="-127"/>
              </a:rPr>
              <a:t>라고 하며</a:t>
            </a:r>
            <a:r>
              <a:rPr lang="en-US" altLang="ko-KR" sz="2000" i="1">
                <a:solidFill>
                  <a:srgbClr val="494E52"/>
                </a:solidFill>
                <a:latin typeface="나눔스퀘어 ExtraBold" panose="020B0600000101010101" pitchFamily="50" charset="-127"/>
                <a:ea typeface="나눔스퀘어 ExtraBold" panose="020B0600000101010101" pitchFamily="50" charset="-127"/>
              </a:rPr>
              <a:t>, 1950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년대부터 </a:t>
            </a:r>
            <a:r>
              <a:rPr lang="en-US" altLang="ko-KR" sz="2000" i="1">
                <a:solidFill>
                  <a:srgbClr val="494E52"/>
                </a:solidFill>
                <a:latin typeface="나눔스퀘어 ExtraBold" panose="020B0600000101010101" pitchFamily="50" charset="-127"/>
                <a:ea typeface="나눔스퀘어 ExtraBold" panose="020B0600000101010101" pitchFamily="50" charset="-127"/>
              </a:rPr>
              <a:t>1980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년대까지 </a:t>
            </a:r>
            <a:r>
              <a:rPr lang="en-US" altLang="ko-KR" sz="2000" i="1">
                <a:solidFill>
                  <a:srgbClr val="494E52"/>
                </a:solidFill>
                <a:latin typeface="나눔스퀘어 ExtraBold" panose="020B0600000101010101" pitchFamily="50" charset="-127"/>
                <a:ea typeface="나눔스퀘어 ExtraBold" panose="020B0600000101010101" pitchFamily="50" charset="-127"/>
              </a:rPr>
              <a:t>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의 지배적인 패러다임이었습니다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16819878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훈련 조기 종료</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622050"/>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layer4 = SingleLayer()</a:t>
            </a:r>
          </a:p>
          <a:p>
            <a:r>
              <a:rPr lang="pl-PL" altLang="ko-KR">
                <a:solidFill>
                  <a:schemeClr val="tx1"/>
                </a:solidFill>
                <a:latin typeface="Consolas" panose="020B0609020204030204" pitchFamily="49" charset="0"/>
              </a:rPr>
              <a:t>layer4.fit(x_train_scaled, y_train, epochs=20)</a:t>
            </a:r>
          </a:p>
          <a:p>
            <a:r>
              <a:rPr lang="pl-PL" altLang="ko-KR">
                <a:solidFill>
                  <a:schemeClr val="tx1"/>
                </a:solidFill>
                <a:latin typeface="Consolas" panose="020B0609020204030204" pitchFamily="49" charset="0"/>
              </a:rPr>
              <a:t>layer4.score(x_val_scaled,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0D90F3C-6072-4FCE-A00D-4FEDEC830F71}"/>
              </a:ext>
            </a:extLst>
          </p:cNvPr>
          <p:cNvSpPr/>
          <p:nvPr/>
        </p:nvSpPr>
        <p:spPr>
          <a:xfrm>
            <a:off x="1184210" y="2559393"/>
            <a:ext cx="2036135"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0.978021978021978</a:t>
            </a:r>
            <a:endParaRPr lang="ko-KR" altLang="en-US">
              <a:solidFill>
                <a:schemeClr val="tx1"/>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DA83E6D7-D641-41D0-8949-04A03AB913CC}"/>
              </a:ext>
            </a:extLst>
          </p:cNvPr>
          <p:cNvSpPr txBox="1"/>
          <p:nvPr/>
        </p:nvSpPr>
        <p:spPr>
          <a:xfrm>
            <a:off x="855545" y="1114845"/>
            <a:ext cx="172835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훈련 조기 종료</a:t>
            </a:r>
          </a:p>
        </p:txBody>
      </p:sp>
    </p:spTree>
    <p:extLst>
      <p:ext uri="{BB962C8B-B14F-4D97-AF65-F5344CB8AC3E}">
        <p14:creationId xmlns:p14="http://schemas.microsoft.com/office/powerpoint/2010/main" val="350788340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13797271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가중치 규제</a:t>
            </a:r>
            <a:r>
              <a:rPr lang="en-US" altLang="ko-KR" sz="2000" b="1">
                <a:solidFill>
                  <a:srgbClr val="000000"/>
                </a:solidFill>
                <a:ea typeface="-2002" pitchFamily="18" charset="-127"/>
              </a:rPr>
              <a:t>(regularization)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cxnSp>
        <p:nvCxnSpPr>
          <p:cNvPr id="10" name="직선 연결선 9">
            <a:extLst>
              <a:ext uri="{FF2B5EF4-FFF2-40B4-BE49-F238E27FC236}">
                <a16:creationId xmlns:a16="http://schemas.microsoft.com/office/drawing/2014/main" id="{E13DB32D-8792-4120-937D-FF937C318F01}"/>
              </a:ext>
            </a:extLst>
          </p:cNvPr>
          <p:cNvCxnSpPr/>
          <p:nvPr/>
        </p:nvCxnSpPr>
        <p:spPr>
          <a:xfrm>
            <a:off x="1524597"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00D3863B-BDC8-42BB-867A-D9CC47251D01}"/>
              </a:ext>
            </a:extLst>
          </p:cNvPr>
          <p:cNvCxnSpPr>
            <a:cxnSpLocks/>
          </p:cNvCxnSpPr>
          <p:nvPr/>
        </p:nvCxnSpPr>
        <p:spPr>
          <a:xfrm flipH="1">
            <a:off x="1524597"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754CD1-4BD8-4D56-B643-2E8865C09DD9}"/>
              </a:ext>
            </a:extLst>
          </p:cNvPr>
          <p:cNvSpPr txBox="1"/>
          <p:nvPr/>
        </p:nvSpPr>
        <p:spPr>
          <a:xfrm>
            <a:off x="1151492"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79AC5598-9CD2-4197-8BF9-D4148627311F}"/>
              </a:ext>
            </a:extLst>
          </p:cNvPr>
          <p:cNvSpPr txBox="1"/>
          <p:nvPr/>
        </p:nvSpPr>
        <p:spPr>
          <a:xfrm>
            <a:off x="3934276"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grpSp>
        <p:nvGrpSpPr>
          <p:cNvPr id="3" name="그룹 2">
            <a:extLst>
              <a:ext uri="{FF2B5EF4-FFF2-40B4-BE49-F238E27FC236}">
                <a16:creationId xmlns:a16="http://schemas.microsoft.com/office/drawing/2014/main" id="{C8DA9F7C-AA2D-4764-A25B-E32891B168DC}"/>
              </a:ext>
            </a:extLst>
          </p:cNvPr>
          <p:cNvGrpSpPr/>
          <p:nvPr/>
        </p:nvGrpSpPr>
        <p:grpSpPr>
          <a:xfrm>
            <a:off x="1970050" y="2970570"/>
            <a:ext cx="1964226" cy="1265484"/>
            <a:chOff x="1806498" y="2603985"/>
            <a:chExt cx="2261103" cy="1265484"/>
          </a:xfrm>
        </p:grpSpPr>
        <p:sp>
          <p:nvSpPr>
            <p:cNvPr id="2" name="타원 1">
              <a:extLst>
                <a:ext uri="{FF2B5EF4-FFF2-40B4-BE49-F238E27FC236}">
                  <a16:creationId xmlns:a16="http://schemas.microsoft.com/office/drawing/2014/main" id="{DB4F003C-D686-4677-88FE-AD2801CE10F0}"/>
                </a:ext>
              </a:extLst>
            </p:cNvPr>
            <p:cNvSpPr/>
            <p:nvPr/>
          </p:nvSpPr>
          <p:spPr>
            <a:xfrm>
              <a:off x="1806498" y="358325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3683333-D693-4432-9D98-1267C692D02C}"/>
                </a:ext>
              </a:extLst>
            </p:cNvPr>
            <p:cNvSpPr/>
            <p:nvPr/>
          </p:nvSpPr>
          <p:spPr>
            <a:xfrm>
              <a:off x="2085279" y="380256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74CE8A54-284E-464B-A908-99D3B695143E}"/>
                </a:ext>
              </a:extLst>
            </p:cNvPr>
            <p:cNvSpPr/>
            <p:nvPr/>
          </p:nvSpPr>
          <p:spPr>
            <a:xfrm>
              <a:off x="2573197" y="3769108"/>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D524B95-7532-4510-821C-3F54FA919CCF}"/>
                </a:ext>
              </a:extLst>
            </p:cNvPr>
            <p:cNvSpPr/>
            <p:nvPr/>
          </p:nvSpPr>
          <p:spPr>
            <a:xfrm>
              <a:off x="2850713" y="339554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DBB3C705-67E4-4704-9EBB-F16BBE844EF4}"/>
                </a:ext>
              </a:extLst>
            </p:cNvPr>
            <p:cNvSpPr/>
            <p:nvPr/>
          </p:nvSpPr>
          <p:spPr>
            <a:xfrm>
              <a:off x="3187703" y="3014550"/>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5971CE06-16B4-454C-9BE5-52034AC55A34}"/>
                </a:ext>
              </a:extLst>
            </p:cNvPr>
            <p:cNvSpPr/>
            <p:nvPr/>
          </p:nvSpPr>
          <p:spPr>
            <a:xfrm>
              <a:off x="3555693" y="272749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696C2FCA-8FF5-4929-B1E6-F04F8676C0FE}"/>
                </a:ext>
              </a:extLst>
            </p:cNvPr>
            <p:cNvSpPr/>
            <p:nvPr/>
          </p:nvSpPr>
          <p:spPr>
            <a:xfrm>
              <a:off x="4000694" y="2603985"/>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 name="자유형: 도형 3">
            <a:extLst>
              <a:ext uri="{FF2B5EF4-FFF2-40B4-BE49-F238E27FC236}">
                <a16:creationId xmlns:a16="http://schemas.microsoft.com/office/drawing/2014/main" id="{5DD1D81D-D12F-411D-8236-5DAE321503C6}"/>
              </a:ext>
            </a:extLst>
          </p:cNvPr>
          <p:cNvSpPr/>
          <p:nvPr/>
        </p:nvSpPr>
        <p:spPr>
          <a:xfrm>
            <a:off x="1913157" y="2822380"/>
            <a:ext cx="1593874" cy="1544224"/>
          </a:xfrm>
          <a:custGeom>
            <a:avLst/>
            <a:gdLst>
              <a:gd name="connsiteX0" fmla="*/ 0 w 1962615"/>
              <a:gd name="connsiteY0" fmla="*/ 1449658 h 1961791"/>
              <a:gd name="connsiteX1" fmla="*/ 349405 w 1962615"/>
              <a:gd name="connsiteY1" fmla="*/ 1799063 h 1961791"/>
              <a:gd name="connsiteX2" fmla="*/ 698810 w 1962615"/>
              <a:gd name="connsiteY2" fmla="*/ 1955180 h 1961791"/>
              <a:gd name="connsiteX3" fmla="*/ 981308 w 1962615"/>
              <a:gd name="connsiteY3" fmla="*/ 1880839 h 1961791"/>
              <a:gd name="connsiteX4" fmla="*/ 1464527 w 1962615"/>
              <a:gd name="connsiteY4" fmla="*/ 1427356 h 1961791"/>
              <a:gd name="connsiteX5" fmla="*/ 1732157 w 1962615"/>
              <a:gd name="connsiteY5" fmla="*/ 892097 h 1961791"/>
              <a:gd name="connsiteX6" fmla="*/ 1895708 w 1962615"/>
              <a:gd name="connsiteY6" fmla="*/ 394010 h 1961791"/>
              <a:gd name="connsiteX7" fmla="*/ 1962615 w 1962615"/>
              <a:gd name="connsiteY7" fmla="*/ 0 h 1961791"/>
              <a:gd name="connsiteX8" fmla="*/ 1962615 w 1962615"/>
              <a:gd name="connsiteY8" fmla="*/ 0 h 196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615" h="1961791">
                <a:moveTo>
                  <a:pt x="0" y="1449658"/>
                </a:moveTo>
                <a:cubicBezTo>
                  <a:pt x="116468" y="1582233"/>
                  <a:pt x="232937" y="1714809"/>
                  <a:pt x="349405" y="1799063"/>
                </a:cubicBezTo>
                <a:cubicBezTo>
                  <a:pt x="465873" y="1883317"/>
                  <a:pt x="593493" y="1941551"/>
                  <a:pt x="698810" y="1955180"/>
                </a:cubicBezTo>
                <a:cubicBezTo>
                  <a:pt x="804127" y="1968809"/>
                  <a:pt x="853689" y="1968810"/>
                  <a:pt x="981308" y="1880839"/>
                </a:cubicBezTo>
                <a:cubicBezTo>
                  <a:pt x="1108927" y="1792868"/>
                  <a:pt x="1339386" y="1592146"/>
                  <a:pt x="1464527" y="1427356"/>
                </a:cubicBezTo>
                <a:cubicBezTo>
                  <a:pt x="1589668" y="1262566"/>
                  <a:pt x="1660294" y="1064321"/>
                  <a:pt x="1732157" y="892097"/>
                </a:cubicBezTo>
                <a:cubicBezTo>
                  <a:pt x="1804020" y="719873"/>
                  <a:pt x="1857298" y="542693"/>
                  <a:pt x="1895708" y="394010"/>
                </a:cubicBezTo>
                <a:cubicBezTo>
                  <a:pt x="1934118" y="245327"/>
                  <a:pt x="1962615" y="0"/>
                  <a:pt x="1962615" y="0"/>
                </a:cubicBezTo>
                <a:lnTo>
                  <a:pt x="196261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자유형: 도형 4">
            <a:extLst>
              <a:ext uri="{FF2B5EF4-FFF2-40B4-BE49-F238E27FC236}">
                <a16:creationId xmlns:a16="http://schemas.microsoft.com/office/drawing/2014/main" id="{5B45C380-E8C9-4F85-B6A1-4FD74BBC02DF}"/>
              </a:ext>
            </a:extLst>
          </p:cNvPr>
          <p:cNvSpPr/>
          <p:nvPr/>
        </p:nvSpPr>
        <p:spPr>
          <a:xfrm>
            <a:off x="1929120" y="2870711"/>
            <a:ext cx="1896084" cy="1242919"/>
          </a:xfrm>
          <a:custGeom>
            <a:avLst/>
            <a:gdLst>
              <a:gd name="connsiteX0" fmla="*/ 0 w 2133600"/>
              <a:gd name="connsiteY0" fmla="*/ 1524000 h 1524000"/>
              <a:gd name="connsiteX1" fmla="*/ 847493 w 2133600"/>
              <a:gd name="connsiteY1" fmla="*/ 1427356 h 1524000"/>
              <a:gd name="connsiteX2" fmla="*/ 1665249 w 2133600"/>
              <a:gd name="connsiteY2" fmla="*/ 1092820 h 1524000"/>
              <a:gd name="connsiteX3" fmla="*/ 2022088 w 2133600"/>
              <a:gd name="connsiteY3" fmla="*/ 505522 h 1524000"/>
              <a:gd name="connsiteX4" fmla="*/ 2133600 w 2133600"/>
              <a:gd name="connsiteY4" fmla="*/ 0 h 1524000"/>
              <a:gd name="connsiteX5" fmla="*/ 2133600 w 21336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1524000">
                <a:moveTo>
                  <a:pt x="0" y="1524000"/>
                </a:moveTo>
                <a:cubicBezTo>
                  <a:pt x="284975" y="1511609"/>
                  <a:pt x="569951" y="1499219"/>
                  <a:pt x="847493" y="1427356"/>
                </a:cubicBezTo>
                <a:cubicBezTo>
                  <a:pt x="1125035" y="1355493"/>
                  <a:pt x="1469483" y="1246459"/>
                  <a:pt x="1665249" y="1092820"/>
                </a:cubicBezTo>
                <a:cubicBezTo>
                  <a:pt x="1861015" y="939181"/>
                  <a:pt x="1944030" y="687659"/>
                  <a:pt x="2022088" y="505522"/>
                </a:cubicBezTo>
                <a:cubicBezTo>
                  <a:pt x="2100146" y="323385"/>
                  <a:pt x="2133600" y="0"/>
                  <a:pt x="2133600" y="0"/>
                </a:cubicBezTo>
                <a:lnTo>
                  <a:pt x="2133600" y="0"/>
                </a:lnTo>
              </a:path>
            </a:pathLst>
          </a:cu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B4C24BEB-6A3E-461B-B481-9ED057D725C4}"/>
              </a:ext>
            </a:extLst>
          </p:cNvPr>
          <p:cNvCxnSpPr/>
          <p:nvPr/>
        </p:nvCxnSpPr>
        <p:spPr>
          <a:xfrm>
            <a:off x="5710022"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0743A31A-BADD-4D55-901E-C967C0093C9B}"/>
              </a:ext>
            </a:extLst>
          </p:cNvPr>
          <p:cNvCxnSpPr>
            <a:cxnSpLocks/>
          </p:cNvCxnSpPr>
          <p:nvPr/>
        </p:nvCxnSpPr>
        <p:spPr>
          <a:xfrm flipH="1">
            <a:off x="5710022"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A2DECFA-CF04-41AC-832D-8C9696980FF1}"/>
              </a:ext>
            </a:extLst>
          </p:cNvPr>
          <p:cNvSpPr txBox="1"/>
          <p:nvPr/>
        </p:nvSpPr>
        <p:spPr>
          <a:xfrm>
            <a:off x="5336917"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35" name="TextBox 34">
            <a:extLst>
              <a:ext uri="{FF2B5EF4-FFF2-40B4-BE49-F238E27FC236}">
                <a16:creationId xmlns:a16="http://schemas.microsoft.com/office/drawing/2014/main" id="{F7FE85B8-B5EE-47F9-A861-5CBD1C432153}"/>
              </a:ext>
            </a:extLst>
          </p:cNvPr>
          <p:cNvSpPr txBox="1"/>
          <p:nvPr/>
        </p:nvSpPr>
        <p:spPr>
          <a:xfrm>
            <a:off x="8119701"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sp>
        <p:nvSpPr>
          <p:cNvPr id="37" name="타원 36">
            <a:extLst>
              <a:ext uri="{FF2B5EF4-FFF2-40B4-BE49-F238E27FC236}">
                <a16:creationId xmlns:a16="http://schemas.microsoft.com/office/drawing/2014/main" id="{A1A4D1C1-A4B2-4185-97B9-33D55C3E5BFE}"/>
              </a:ext>
            </a:extLst>
          </p:cNvPr>
          <p:cNvSpPr/>
          <p:nvPr/>
        </p:nvSpPr>
        <p:spPr>
          <a:xfrm>
            <a:off x="6155475" y="394984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863F0123-9810-403E-BAD1-13306E5017AE}"/>
              </a:ext>
            </a:extLst>
          </p:cNvPr>
          <p:cNvSpPr/>
          <p:nvPr/>
        </p:nvSpPr>
        <p:spPr>
          <a:xfrm>
            <a:off x="6397653" y="416914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F9F2D052-26EB-4DD4-ADCB-E16F16AFE029}"/>
              </a:ext>
            </a:extLst>
          </p:cNvPr>
          <p:cNvSpPr/>
          <p:nvPr/>
        </p:nvSpPr>
        <p:spPr>
          <a:xfrm>
            <a:off x="6821508" y="4135693"/>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307F5867-18CA-4997-AE59-47B8E8F2E2B8}"/>
              </a:ext>
            </a:extLst>
          </p:cNvPr>
          <p:cNvSpPr/>
          <p:nvPr/>
        </p:nvSpPr>
        <p:spPr>
          <a:xfrm>
            <a:off x="7062587" y="376213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55B39B3-4F50-4A58-BD09-1A5153E61733}"/>
              </a:ext>
            </a:extLst>
          </p:cNvPr>
          <p:cNvSpPr/>
          <p:nvPr/>
        </p:nvSpPr>
        <p:spPr>
          <a:xfrm>
            <a:off x="7355331" y="3381135"/>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35F4050C-099B-4F94-9875-1402E4A089ED}"/>
              </a:ext>
            </a:extLst>
          </p:cNvPr>
          <p:cNvSpPr/>
          <p:nvPr/>
        </p:nvSpPr>
        <p:spPr>
          <a:xfrm>
            <a:off x="7675005" y="309407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A0C844E6-5692-4D64-9EF9-52A3FEB47AF8}"/>
              </a:ext>
            </a:extLst>
          </p:cNvPr>
          <p:cNvSpPr/>
          <p:nvPr/>
        </p:nvSpPr>
        <p:spPr>
          <a:xfrm>
            <a:off x="8061579" y="2970570"/>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2B0F8809-7FEE-44A5-A0BC-E178E834270E}"/>
              </a:ext>
            </a:extLst>
          </p:cNvPr>
          <p:cNvSpPr/>
          <p:nvPr/>
        </p:nvSpPr>
        <p:spPr>
          <a:xfrm>
            <a:off x="7838388" y="2709218"/>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자유형: 도형 29">
            <a:extLst>
              <a:ext uri="{FF2B5EF4-FFF2-40B4-BE49-F238E27FC236}">
                <a16:creationId xmlns:a16="http://schemas.microsoft.com/office/drawing/2014/main" id="{BD2E8623-2D24-404A-B3EE-98FB718FD499}"/>
              </a:ext>
            </a:extLst>
          </p:cNvPr>
          <p:cNvSpPr/>
          <p:nvPr/>
        </p:nvSpPr>
        <p:spPr>
          <a:xfrm>
            <a:off x="6051395" y="2943922"/>
            <a:ext cx="2267415" cy="1330338"/>
          </a:xfrm>
          <a:custGeom>
            <a:avLst/>
            <a:gdLst>
              <a:gd name="connsiteX0" fmla="*/ 0 w 2267415"/>
              <a:gd name="connsiteY0" fmla="*/ 944137 h 1330338"/>
              <a:gd name="connsiteX1" fmla="*/ 401444 w 2267415"/>
              <a:gd name="connsiteY1" fmla="*/ 1308410 h 1330338"/>
              <a:gd name="connsiteX2" fmla="*/ 817756 w 2267415"/>
              <a:gd name="connsiteY2" fmla="*/ 1241502 h 1330338"/>
              <a:gd name="connsiteX3" fmla="*/ 1085385 w 2267415"/>
              <a:gd name="connsiteY3" fmla="*/ 847493 h 1330338"/>
              <a:gd name="connsiteX4" fmla="*/ 1323278 w 2267415"/>
              <a:gd name="connsiteY4" fmla="*/ 483219 h 1330338"/>
              <a:gd name="connsiteX5" fmla="*/ 1650381 w 2267415"/>
              <a:gd name="connsiteY5" fmla="*/ 193288 h 1330338"/>
              <a:gd name="connsiteX6" fmla="*/ 2051825 w 2267415"/>
              <a:gd name="connsiteY6" fmla="*/ 52039 h 1330338"/>
              <a:gd name="connsiteX7" fmla="*/ 2267415 w 2267415"/>
              <a:gd name="connsiteY7" fmla="*/ 0 h 133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7415" h="1330338">
                <a:moveTo>
                  <a:pt x="0" y="944137"/>
                </a:moveTo>
                <a:cubicBezTo>
                  <a:pt x="132575" y="1101493"/>
                  <a:pt x="265151" y="1258849"/>
                  <a:pt x="401444" y="1308410"/>
                </a:cubicBezTo>
                <a:cubicBezTo>
                  <a:pt x="537737" y="1357971"/>
                  <a:pt x="703766" y="1318321"/>
                  <a:pt x="817756" y="1241502"/>
                </a:cubicBezTo>
                <a:cubicBezTo>
                  <a:pt x="931746" y="1164683"/>
                  <a:pt x="1001131" y="973874"/>
                  <a:pt x="1085385" y="847493"/>
                </a:cubicBezTo>
                <a:cubicBezTo>
                  <a:pt x="1169639" y="721112"/>
                  <a:pt x="1229112" y="592253"/>
                  <a:pt x="1323278" y="483219"/>
                </a:cubicBezTo>
                <a:cubicBezTo>
                  <a:pt x="1417444" y="374185"/>
                  <a:pt x="1528956" y="265151"/>
                  <a:pt x="1650381" y="193288"/>
                </a:cubicBezTo>
                <a:cubicBezTo>
                  <a:pt x="1771806" y="121425"/>
                  <a:pt x="1948986" y="84254"/>
                  <a:pt x="2051825" y="52039"/>
                </a:cubicBezTo>
                <a:cubicBezTo>
                  <a:pt x="2154664" y="19824"/>
                  <a:pt x="2211039" y="9912"/>
                  <a:pt x="226741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1F8743CD-9B76-4D44-8314-8C7B4958BEEE}"/>
              </a:ext>
            </a:extLst>
          </p:cNvPr>
          <p:cNvSpPr/>
          <p:nvPr/>
        </p:nvSpPr>
        <p:spPr>
          <a:xfrm>
            <a:off x="7718934" y="2583066"/>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553F25B-A922-4386-96F2-37B20E5C4C81}"/>
              </a:ext>
            </a:extLst>
          </p:cNvPr>
          <p:cNvSpPr/>
          <p:nvPr/>
        </p:nvSpPr>
        <p:spPr>
          <a:xfrm>
            <a:off x="3740072" y="2894101"/>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1997213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43573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1</m:t>
                          </m:r>
                        </m:sub>
                      </m:sSub>
                      <m:r>
                        <a:rPr lang="en-US" altLang="ko-KR" sz="2400" b="0" i="1" smtClean="0">
                          <a:solidFill>
                            <a:schemeClr val="tx1"/>
                          </a:solidFill>
                          <a:latin typeface="Cambria Math" panose="02040503050406030204" pitchFamily="18" charset="0"/>
                        </a:rPr>
                        <m:t>=</m:t>
                      </m:r>
                      <m:nary>
                        <m:naryPr>
                          <m:chr m:val="∑"/>
                          <m:ctrlPr>
                            <a:rPr lang="en-US" altLang="ko-KR" sz="2400" b="0" i="1" smtClean="0">
                              <a:solidFill>
                                <a:schemeClr val="tx1"/>
                              </a:solidFill>
                              <a:latin typeface="Cambria Math" panose="02040503050406030204" pitchFamily="18" charset="0"/>
                            </a:rPr>
                          </m:ctrlPr>
                        </m:naryPr>
                        <m:sub>
                          <m:r>
                            <m:rPr>
                              <m:brk m:alnAt="23"/>
                            </m:rPr>
                            <a:rPr lang="en-US" altLang="ko-KR" sz="2400" b="0" i="1" smtClean="0">
                              <a:solidFill>
                                <a:schemeClr val="tx1"/>
                              </a:solidFill>
                              <a:latin typeface="Cambria Math" panose="02040503050406030204" pitchFamily="18" charset="0"/>
                            </a:rPr>
                            <m:t>𝑖</m:t>
                          </m:r>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𝑛</m:t>
                          </m:r>
                        </m:sup>
                        <m:e>
                          <m:d>
                            <m:dPr>
                              <m:begChr m:val="|"/>
                              <m:endChr m:val="|"/>
                              <m:ctrlPr>
                                <a:rPr lang="en-US" altLang="ko-KR" sz="2400" b="0" i="1" smtClean="0">
                                  <a:solidFill>
                                    <a:schemeClr val="tx1"/>
                                  </a:solidFill>
                                  <a:latin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435730"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e>
                      </m:func>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675576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6755760"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3881972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4839978"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4839978"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err="1">
                <a:solidFill>
                  <a:schemeClr val="tx1"/>
                </a:solidFill>
                <a:latin typeface="고도 M" panose="02000503000000020004" pitchFamily="2" charset="-127"/>
                <a:ea typeface="고도 M" panose="02000503000000020004" pitchFamily="2" charset="-127"/>
              </a:rPr>
              <a:t>파이썬으로</a:t>
            </a:r>
            <a:r>
              <a:rPr lang="ko-KR" altLang="en-US" sz="1800">
                <a:solidFill>
                  <a:schemeClr val="tx1"/>
                </a:solidFill>
                <a:latin typeface="고도 M" panose="02000503000000020004" pitchFamily="2" charset="-127"/>
                <a:ea typeface="고도 M" panose="02000503000000020004" pitchFamily="2" charset="-127"/>
              </a:rPr>
              <a:t> 작성된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 적용된 오차 </a:t>
            </a:r>
            <a:r>
              <a:rPr lang="ko-KR" altLang="en-US" sz="1800" err="1">
                <a:solidFill>
                  <a:schemeClr val="tx1"/>
                </a:solidFill>
                <a:latin typeface="고도 M" panose="02000503000000020004" pitchFamily="2" charset="-127"/>
                <a:ea typeface="고도 M" panose="02000503000000020004" pitchFamily="2" charset="-127"/>
              </a:rPr>
              <a:t>역전파</a:t>
            </a:r>
            <a:r>
              <a:rPr lang="ko-KR" altLang="en-US" sz="1800">
                <a:solidFill>
                  <a:schemeClr val="tx1"/>
                </a:solidFill>
                <a:latin typeface="고도 M" panose="02000503000000020004" pitchFamily="2" charset="-127"/>
                <a:ea typeface="고도 M" panose="02000503000000020004" pitchFamily="2" charset="-127"/>
              </a:rPr>
              <a:t>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6752361"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6752361"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np.sign(w)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3450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규제를 추가한 것을 라쏘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3674580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09415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585451"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585451"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e>
                          </m:d>
                        </m:e>
                      </m:func>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7119578"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7119578"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8911773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179116"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3845668"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3845668"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파이썬으로 작성된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 적용된 오차 역전파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5887317"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5887317"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63355"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규제를 추가한 것을 릿지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6675521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l1_list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l1 in l1_list:</a:t>
            </a:r>
          </a:p>
          <a:p>
            <a:r>
              <a:rPr lang="en-US" altLang="ko-KR">
                <a:solidFill>
                  <a:schemeClr val="tx1"/>
                </a:solidFill>
                <a:latin typeface="Consolas" panose="020B0609020204030204" pitchFamily="49" charset="0"/>
              </a:rPr>
              <a:t>    lyr = SingleLayer(l1=l1)</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(l1={})'.format(l1))</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(l1={})'.format(l1))</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1157786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pic>
        <p:nvPicPr>
          <p:cNvPr id="16386" name="Picture 2">
            <a:extLst>
              <a:ext uri="{FF2B5EF4-FFF2-40B4-BE49-F238E27FC236}">
                <a16:creationId xmlns:a16="http://schemas.microsoft.com/office/drawing/2014/main" id="{B7F2D2F0-91C7-4D2A-9DB5-C28B4DC50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3074" y="1030027"/>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B9E6813E-EAA5-4641-92AC-932BB5C3F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1778" y="1030027"/>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BC6A4D46-BAF2-4723-A953-0057A87C2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3074" y="2881668"/>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EE7D8900-2D78-4FC5-8401-A3E5A82983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1778" y="2881668"/>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14838A7C-E87C-474D-B681-A0C4EB8AE6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3074" y="4733309"/>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7E8B5F0C-8C03-4B2A-A439-8A01C0DB59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1778" y="4733309"/>
            <a:ext cx="2570983" cy="1851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2421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l2_list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l2 in l2_list:</a:t>
            </a:r>
          </a:p>
          <a:p>
            <a:r>
              <a:rPr lang="en-US" altLang="ko-KR">
                <a:solidFill>
                  <a:schemeClr val="tx1"/>
                </a:solidFill>
                <a:latin typeface="Consolas" panose="020B0609020204030204" pitchFamily="49" charset="0"/>
              </a:rPr>
              <a:t>    lyr = SingleLayer(l2=l2)</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(l2={})'.format(l2))</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(l2={})'.format(l2))</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44380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Basic concepts</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ML?</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learning?</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supervised</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unsupervised</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regression?</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classification?</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8255698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grpSp>
        <p:nvGrpSpPr>
          <p:cNvPr id="2" name="그룹 1">
            <a:extLst>
              <a:ext uri="{FF2B5EF4-FFF2-40B4-BE49-F238E27FC236}">
                <a16:creationId xmlns:a16="http://schemas.microsoft.com/office/drawing/2014/main" id="{D251884C-431C-4001-A366-9EBACCBD6304}"/>
              </a:ext>
            </a:extLst>
          </p:cNvPr>
          <p:cNvGrpSpPr/>
          <p:nvPr/>
        </p:nvGrpSpPr>
        <p:grpSpPr>
          <a:xfrm>
            <a:off x="2170769" y="946242"/>
            <a:ext cx="5493836" cy="5827620"/>
            <a:chOff x="1263803" y="744576"/>
            <a:chExt cx="7410450" cy="7860680"/>
          </a:xfrm>
        </p:grpSpPr>
        <p:pic>
          <p:nvPicPr>
            <p:cNvPr id="23554" name="Picture 2">
              <a:extLst>
                <a:ext uri="{FF2B5EF4-FFF2-40B4-BE49-F238E27FC236}">
                  <a16:creationId xmlns:a16="http://schemas.microsoft.com/office/drawing/2014/main" id="{86E44434-EA98-41E4-9CCE-48F014373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803" y="74457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AEBE7925-1FCA-4C97-BCA6-A618F618E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603" y="74457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BB2579D4-A0D4-43F8-9B51-944B55BE3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803" y="330935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a:extLst>
                <a:ext uri="{FF2B5EF4-FFF2-40B4-BE49-F238E27FC236}">
                  <a16:creationId xmlns:a16="http://schemas.microsoft.com/office/drawing/2014/main" id="{202BC977-F356-477D-85B8-C9BA770BE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603" y="330935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CF98524D-1B11-463D-9DF6-FA4D4E4EA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3803" y="595730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a:extLst>
                <a:ext uri="{FF2B5EF4-FFF2-40B4-BE49-F238E27FC236}">
                  <a16:creationId xmlns:a16="http://schemas.microsoft.com/office/drawing/2014/main" id="{C19A02C9-3E31-4AE4-AC03-BC86C734FF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7603" y="5957306"/>
              <a:ext cx="3676650" cy="26479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5171647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62830658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13" name="직사각형 12">
            <a:extLst>
              <a:ext uri="{FF2B5EF4-FFF2-40B4-BE49-F238E27FC236}">
                <a16:creationId xmlns:a16="http://schemas.microsoft.com/office/drawing/2014/main" id="{56665C71-E477-48F5-A304-7E48AB2FD5CA}"/>
              </a:ext>
            </a:extLst>
          </p:cNvPr>
          <p:cNvSpPr/>
          <p:nvPr/>
        </p:nvSpPr>
        <p:spPr>
          <a:xfrm>
            <a:off x="7845850" y="149610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8FF87657-6AA7-4CC6-B0A3-89E099850C45}"/>
              </a:ext>
            </a:extLst>
          </p:cNvPr>
          <p:cNvSpPr txBox="1"/>
          <p:nvPr/>
        </p:nvSpPr>
        <p:spPr>
          <a:xfrm>
            <a:off x="3994025" y="988745"/>
            <a:ext cx="1098087" cy="330322"/>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a:t>
            </a:r>
            <a:r>
              <a:rPr lang="ko-KR" altLang="en-US">
                <a:solidFill>
                  <a:schemeClr val="tx1"/>
                </a:solidFill>
                <a:latin typeface="고도 M" panose="02000503000000020004" pitchFamily="2" charset="-127"/>
                <a:ea typeface="고도 M" panose="02000503000000020004" pitchFamily="2" charset="-127"/>
              </a:rPr>
              <a:t>개의 폴드</a:t>
            </a:r>
          </a:p>
        </p:txBody>
      </p:sp>
      <p:sp>
        <p:nvSpPr>
          <p:cNvPr id="16" name="TextBox 15">
            <a:extLst>
              <a:ext uri="{FF2B5EF4-FFF2-40B4-BE49-F238E27FC236}">
                <a16:creationId xmlns:a16="http://schemas.microsoft.com/office/drawing/2014/main" id="{36F83941-D09D-4F27-9A63-125FD4385103}"/>
              </a:ext>
            </a:extLst>
          </p:cNvPr>
          <p:cNvSpPr txBox="1"/>
          <p:nvPr/>
        </p:nvSpPr>
        <p:spPr>
          <a:xfrm>
            <a:off x="7977792" y="988745"/>
            <a:ext cx="1126592" cy="330322"/>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20" name="타원 19">
            <a:extLst>
              <a:ext uri="{FF2B5EF4-FFF2-40B4-BE49-F238E27FC236}">
                <a16:creationId xmlns:a16="http://schemas.microsoft.com/office/drawing/2014/main" id="{257C337E-69A5-45F7-B94D-AE8146708970}"/>
              </a:ext>
            </a:extLst>
          </p:cNvPr>
          <p:cNvSpPr/>
          <p:nvPr/>
        </p:nvSpPr>
        <p:spPr>
          <a:xfrm>
            <a:off x="9114821" y="149610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연결선: 구부러짐 20">
            <a:extLst>
              <a:ext uri="{FF2B5EF4-FFF2-40B4-BE49-F238E27FC236}">
                <a16:creationId xmlns:a16="http://schemas.microsoft.com/office/drawing/2014/main" id="{910F9D52-6407-42E2-AEE0-5A4985303B32}"/>
              </a:ext>
            </a:extLst>
          </p:cNvPr>
          <p:cNvCxnSpPr>
            <a:cxnSpLocks/>
            <a:stCxn id="38" idx="0"/>
            <a:endCxn id="14" idx="1"/>
          </p:cNvCxnSpPr>
          <p:nvPr/>
        </p:nvCxnSpPr>
        <p:spPr>
          <a:xfrm rot="5400000" flipH="1" flipV="1">
            <a:off x="2420392" y="-77537"/>
            <a:ext cx="342190" cy="280507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연결선: 구부러짐 21">
            <a:extLst>
              <a:ext uri="{FF2B5EF4-FFF2-40B4-BE49-F238E27FC236}">
                <a16:creationId xmlns:a16="http://schemas.microsoft.com/office/drawing/2014/main" id="{BDC43C67-9B32-49B5-9CFF-A9EBAD59C03F}"/>
              </a:ext>
            </a:extLst>
          </p:cNvPr>
          <p:cNvCxnSpPr>
            <a:cxnSpLocks/>
            <a:stCxn id="14" idx="3"/>
            <a:endCxn id="34" idx="0"/>
          </p:cNvCxnSpPr>
          <p:nvPr/>
        </p:nvCxnSpPr>
        <p:spPr>
          <a:xfrm>
            <a:off x="5092112" y="1153906"/>
            <a:ext cx="2758627"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연결선: 구부러짐 24">
            <a:extLst>
              <a:ext uri="{FF2B5EF4-FFF2-40B4-BE49-F238E27FC236}">
                <a16:creationId xmlns:a16="http://schemas.microsoft.com/office/drawing/2014/main" id="{A101A225-11CE-44AB-BAFA-7A466EB0CFEC}"/>
              </a:ext>
            </a:extLst>
          </p:cNvPr>
          <p:cNvCxnSpPr>
            <a:cxnSpLocks/>
            <a:stCxn id="16" idx="1"/>
            <a:endCxn id="34" idx="0"/>
          </p:cNvCxnSpPr>
          <p:nvPr/>
        </p:nvCxnSpPr>
        <p:spPr>
          <a:xfrm rot="10800000" flipV="1">
            <a:off x="7850740" y="1153906"/>
            <a:ext cx="127053"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연결선: 구부러짐 25">
            <a:extLst>
              <a:ext uri="{FF2B5EF4-FFF2-40B4-BE49-F238E27FC236}">
                <a16:creationId xmlns:a16="http://schemas.microsoft.com/office/drawing/2014/main" id="{C36C3135-F8C6-4615-9247-7107CD06B352}"/>
              </a:ext>
            </a:extLst>
          </p:cNvPr>
          <p:cNvCxnSpPr>
            <a:cxnSpLocks/>
            <a:stCxn id="20" idx="0"/>
            <a:endCxn id="16" idx="3"/>
          </p:cNvCxnSpPr>
          <p:nvPr/>
        </p:nvCxnSpPr>
        <p:spPr>
          <a:xfrm rot="16200000" flipV="1">
            <a:off x="8977392" y="1280898"/>
            <a:ext cx="342200" cy="8821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37822369-6ED3-4F69-B12F-C8DA8AEC52F5}"/>
              </a:ext>
            </a:extLst>
          </p:cNvPr>
          <p:cNvSpPr/>
          <p:nvPr/>
        </p:nvSpPr>
        <p:spPr>
          <a:xfrm>
            <a:off x="6513089" y="1496105"/>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8C67290-45F8-45D7-9C90-48C77DCF31A6}"/>
              </a:ext>
            </a:extLst>
          </p:cNvPr>
          <p:cNvSpPr/>
          <p:nvPr/>
        </p:nvSpPr>
        <p:spPr>
          <a:xfrm>
            <a:off x="5180328" y="149610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DDE413D-482C-4BFF-B91F-694E045C5860}"/>
              </a:ext>
            </a:extLst>
          </p:cNvPr>
          <p:cNvSpPr/>
          <p:nvPr/>
        </p:nvSpPr>
        <p:spPr>
          <a:xfrm>
            <a:off x="3847567" y="149610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8B44613-B485-40B3-A5B7-299D880D8E08}"/>
              </a:ext>
            </a:extLst>
          </p:cNvPr>
          <p:cNvSpPr/>
          <p:nvPr/>
        </p:nvSpPr>
        <p:spPr>
          <a:xfrm>
            <a:off x="2514806" y="149610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73F7852-1D19-4E06-A303-5E8B404113B6}"/>
              </a:ext>
            </a:extLst>
          </p:cNvPr>
          <p:cNvSpPr/>
          <p:nvPr/>
        </p:nvSpPr>
        <p:spPr>
          <a:xfrm>
            <a:off x="1182045" y="149609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타원 33">
            <a:extLst>
              <a:ext uri="{FF2B5EF4-FFF2-40B4-BE49-F238E27FC236}">
                <a16:creationId xmlns:a16="http://schemas.microsoft.com/office/drawing/2014/main" id="{0E5C544F-1969-4D53-A8CC-2CCF693931BC}"/>
              </a:ext>
            </a:extLst>
          </p:cNvPr>
          <p:cNvSpPr/>
          <p:nvPr/>
        </p:nvSpPr>
        <p:spPr>
          <a:xfrm>
            <a:off x="7772960" y="1506988"/>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718B3BF1-DCB3-49A6-82FE-256A8D2B5D47}"/>
              </a:ext>
            </a:extLst>
          </p:cNvPr>
          <p:cNvSpPr/>
          <p:nvPr/>
        </p:nvSpPr>
        <p:spPr>
          <a:xfrm>
            <a:off x="1111170" y="1496096"/>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E2480B-4A63-48C1-B85D-C9DE8A2D5618}"/>
              </a:ext>
            </a:extLst>
          </p:cNvPr>
          <p:cNvSpPr/>
          <p:nvPr/>
        </p:nvSpPr>
        <p:spPr>
          <a:xfrm>
            <a:off x="6527079" y="23459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E8AD27A-029C-4265-A5D0-FE413BF04360}"/>
              </a:ext>
            </a:extLst>
          </p:cNvPr>
          <p:cNvSpPr/>
          <p:nvPr/>
        </p:nvSpPr>
        <p:spPr>
          <a:xfrm>
            <a:off x="5194318" y="234598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7ED20B4-D96F-4DE4-9D47-050C3B7A2B81}"/>
              </a:ext>
            </a:extLst>
          </p:cNvPr>
          <p:cNvSpPr/>
          <p:nvPr/>
        </p:nvSpPr>
        <p:spPr>
          <a:xfrm>
            <a:off x="3861557" y="234597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9A61233-A394-4911-A674-C099C9F762F0}"/>
              </a:ext>
            </a:extLst>
          </p:cNvPr>
          <p:cNvSpPr/>
          <p:nvPr/>
        </p:nvSpPr>
        <p:spPr>
          <a:xfrm>
            <a:off x="2528796" y="234597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4E716FF-6BBB-4F93-B760-424442B72C03}"/>
              </a:ext>
            </a:extLst>
          </p:cNvPr>
          <p:cNvSpPr/>
          <p:nvPr/>
        </p:nvSpPr>
        <p:spPr>
          <a:xfrm>
            <a:off x="1196035" y="2345974"/>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0E52A99A-1B19-4E2B-8191-F0DA381F2FEE}"/>
              </a:ext>
            </a:extLst>
          </p:cNvPr>
          <p:cNvSpPr/>
          <p:nvPr/>
        </p:nvSpPr>
        <p:spPr>
          <a:xfrm>
            <a:off x="7786950" y="235686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500FEA39-7882-4254-B379-200C2D1E8717}"/>
              </a:ext>
            </a:extLst>
          </p:cNvPr>
          <p:cNvSpPr/>
          <p:nvPr/>
        </p:nvSpPr>
        <p:spPr>
          <a:xfrm>
            <a:off x="1125160" y="23459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D9631FE-B54A-4D44-9583-05F51DD25A73}"/>
              </a:ext>
            </a:extLst>
          </p:cNvPr>
          <p:cNvSpPr/>
          <p:nvPr/>
        </p:nvSpPr>
        <p:spPr>
          <a:xfrm>
            <a:off x="6527079" y="319585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36D0E45-9695-4F41-91C4-E3846C2E6CA8}"/>
              </a:ext>
            </a:extLst>
          </p:cNvPr>
          <p:cNvSpPr/>
          <p:nvPr/>
        </p:nvSpPr>
        <p:spPr>
          <a:xfrm>
            <a:off x="5194318" y="319585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9BD4198-E091-4BD6-9922-8BF527D1DA18}"/>
              </a:ext>
            </a:extLst>
          </p:cNvPr>
          <p:cNvSpPr/>
          <p:nvPr/>
        </p:nvSpPr>
        <p:spPr>
          <a:xfrm>
            <a:off x="3861557" y="319585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EBEB242-54C0-4739-8EFA-E0DA1C2DC012}"/>
              </a:ext>
            </a:extLst>
          </p:cNvPr>
          <p:cNvSpPr/>
          <p:nvPr/>
        </p:nvSpPr>
        <p:spPr>
          <a:xfrm>
            <a:off x="1196035" y="319584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9" name="타원 68">
            <a:extLst>
              <a:ext uri="{FF2B5EF4-FFF2-40B4-BE49-F238E27FC236}">
                <a16:creationId xmlns:a16="http://schemas.microsoft.com/office/drawing/2014/main" id="{B2404EA3-1843-48BA-9D74-9CC040D2740E}"/>
              </a:ext>
            </a:extLst>
          </p:cNvPr>
          <p:cNvSpPr/>
          <p:nvPr/>
        </p:nvSpPr>
        <p:spPr>
          <a:xfrm>
            <a:off x="7786950" y="320673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타원 69">
            <a:extLst>
              <a:ext uri="{FF2B5EF4-FFF2-40B4-BE49-F238E27FC236}">
                <a16:creationId xmlns:a16="http://schemas.microsoft.com/office/drawing/2014/main" id="{7692465F-AC80-4E35-8EBC-329A3583B47C}"/>
              </a:ext>
            </a:extLst>
          </p:cNvPr>
          <p:cNvSpPr/>
          <p:nvPr/>
        </p:nvSpPr>
        <p:spPr>
          <a:xfrm>
            <a:off x="1125160" y="319584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62B72D8A-391B-44DE-9F8D-C0DBB5EF30A3}"/>
              </a:ext>
            </a:extLst>
          </p:cNvPr>
          <p:cNvSpPr/>
          <p:nvPr/>
        </p:nvSpPr>
        <p:spPr>
          <a:xfrm>
            <a:off x="6541069" y="404239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9025DFB-A7AC-4E28-BE93-435699258CFF}"/>
              </a:ext>
            </a:extLst>
          </p:cNvPr>
          <p:cNvSpPr/>
          <p:nvPr/>
        </p:nvSpPr>
        <p:spPr>
          <a:xfrm>
            <a:off x="5208308" y="404239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BBC92255-1996-4CA3-9A27-473005971205}"/>
              </a:ext>
            </a:extLst>
          </p:cNvPr>
          <p:cNvSpPr/>
          <p:nvPr/>
        </p:nvSpPr>
        <p:spPr>
          <a:xfrm>
            <a:off x="2542786" y="4042393"/>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4CEC58-D229-41AF-999D-EB52C15979A3}"/>
              </a:ext>
            </a:extLst>
          </p:cNvPr>
          <p:cNvSpPr/>
          <p:nvPr/>
        </p:nvSpPr>
        <p:spPr>
          <a:xfrm>
            <a:off x="1210025" y="4042391"/>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타원 75">
            <a:extLst>
              <a:ext uri="{FF2B5EF4-FFF2-40B4-BE49-F238E27FC236}">
                <a16:creationId xmlns:a16="http://schemas.microsoft.com/office/drawing/2014/main" id="{E5067687-AFC3-44AA-93CF-1C8BB66FF963}"/>
              </a:ext>
            </a:extLst>
          </p:cNvPr>
          <p:cNvSpPr/>
          <p:nvPr/>
        </p:nvSpPr>
        <p:spPr>
          <a:xfrm>
            <a:off x="7800940" y="405328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0528F00E-C381-4ECF-983A-8C91C1E0D60A}"/>
              </a:ext>
            </a:extLst>
          </p:cNvPr>
          <p:cNvSpPr/>
          <p:nvPr/>
        </p:nvSpPr>
        <p:spPr>
          <a:xfrm>
            <a:off x="1139150" y="4042389"/>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7FE3A4B-DC94-4282-AC3C-0ADDABE30FFC}"/>
              </a:ext>
            </a:extLst>
          </p:cNvPr>
          <p:cNvSpPr/>
          <p:nvPr/>
        </p:nvSpPr>
        <p:spPr>
          <a:xfrm>
            <a:off x="6555059" y="488894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A0F0FF7E-78CF-4C95-A434-B8B52C46D0BB}"/>
              </a:ext>
            </a:extLst>
          </p:cNvPr>
          <p:cNvSpPr/>
          <p:nvPr/>
        </p:nvSpPr>
        <p:spPr>
          <a:xfrm>
            <a:off x="3889537" y="488894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2F08DF7-2DF1-45E5-8026-569A33B973ED}"/>
              </a:ext>
            </a:extLst>
          </p:cNvPr>
          <p:cNvSpPr/>
          <p:nvPr/>
        </p:nvSpPr>
        <p:spPr>
          <a:xfrm>
            <a:off x="2556776" y="488893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DF380DC1-E230-41F7-97D9-CD89C15EFF27}"/>
              </a:ext>
            </a:extLst>
          </p:cNvPr>
          <p:cNvSpPr/>
          <p:nvPr/>
        </p:nvSpPr>
        <p:spPr>
          <a:xfrm>
            <a:off x="1224015" y="488893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81CDAD0B-9FBC-423B-9387-4C960B96189A}"/>
              </a:ext>
            </a:extLst>
          </p:cNvPr>
          <p:cNvSpPr/>
          <p:nvPr/>
        </p:nvSpPr>
        <p:spPr>
          <a:xfrm>
            <a:off x="7814930" y="489982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0513359-AB88-4CD1-AC7B-FDA6CC2C86E7}"/>
              </a:ext>
            </a:extLst>
          </p:cNvPr>
          <p:cNvSpPr/>
          <p:nvPr/>
        </p:nvSpPr>
        <p:spPr>
          <a:xfrm>
            <a:off x="1153140" y="488893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43E3B76-F3DD-43EB-8E9A-1CE0ED01DE94}"/>
              </a:ext>
            </a:extLst>
          </p:cNvPr>
          <p:cNvSpPr/>
          <p:nvPr/>
        </p:nvSpPr>
        <p:spPr>
          <a:xfrm>
            <a:off x="5236288" y="573548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8299931-35C2-4E61-99E0-EA7018A9B859}"/>
              </a:ext>
            </a:extLst>
          </p:cNvPr>
          <p:cNvSpPr/>
          <p:nvPr/>
        </p:nvSpPr>
        <p:spPr>
          <a:xfrm>
            <a:off x="3903527" y="573548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8E7FF80-74CE-4436-B91D-CD5064D3F93B}"/>
              </a:ext>
            </a:extLst>
          </p:cNvPr>
          <p:cNvSpPr/>
          <p:nvPr/>
        </p:nvSpPr>
        <p:spPr>
          <a:xfrm>
            <a:off x="2570766" y="573548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70C4682-CAF3-4E4D-92CE-7D7F5CEAA42C}"/>
              </a:ext>
            </a:extLst>
          </p:cNvPr>
          <p:cNvSpPr/>
          <p:nvPr/>
        </p:nvSpPr>
        <p:spPr>
          <a:xfrm>
            <a:off x="1238005" y="57354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0" name="타원 89">
            <a:extLst>
              <a:ext uri="{FF2B5EF4-FFF2-40B4-BE49-F238E27FC236}">
                <a16:creationId xmlns:a16="http://schemas.microsoft.com/office/drawing/2014/main" id="{8AB857A3-0578-4A9E-BC9E-63A817BF702E}"/>
              </a:ext>
            </a:extLst>
          </p:cNvPr>
          <p:cNvSpPr/>
          <p:nvPr/>
        </p:nvSpPr>
        <p:spPr>
          <a:xfrm>
            <a:off x="7828920" y="57463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타원 90">
            <a:extLst>
              <a:ext uri="{FF2B5EF4-FFF2-40B4-BE49-F238E27FC236}">
                <a16:creationId xmlns:a16="http://schemas.microsoft.com/office/drawing/2014/main" id="{7EC00672-7737-4B87-A044-CB46FEBFB3FB}"/>
              </a:ext>
            </a:extLst>
          </p:cNvPr>
          <p:cNvSpPr/>
          <p:nvPr/>
        </p:nvSpPr>
        <p:spPr>
          <a:xfrm>
            <a:off x="1167130" y="5735480"/>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D843D961-66F7-43D0-BFAD-90A0BCCB6F5B}"/>
              </a:ext>
            </a:extLst>
          </p:cNvPr>
          <p:cNvSpPr/>
          <p:nvPr/>
        </p:nvSpPr>
        <p:spPr>
          <a:xfrm>
            <a:off x="2528796" y="3195848"/>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9E69404-1059-40EF-B91F-B18905938929}"/>
              </a:ext>
            </a:extLst>
          </p:cNvPr>
          <p:cNvSpPr/>
          <p:nvPr/>
        </p:nvSpPr>
        <p:spPr>
          <a:xfrm>
            <a:off x="3875547" y="4042395"/>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4243E94-B54B-4D13-85C7-AE65B0D00A85}"/>
              </a:ext>
            </a:extLst>
          </p:cNvPr>
          <p:cNvSpPr/>
          <p:nvPr/>
        </p:nvSpPr>
        <p:spPr>
          <a:xfrm>
            <a:off x="5222298" y="4888942"/>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8B81C45-A52A-482A-832F-0A2B54C0C941}"/>
              </a:ext>
            </a:extLst>
          </p:cNvPr>
          <p:cNvSpPr/>
          <p:nvPr/>
        </p:nvSpPr>
        <p:spPr>
          <a:xfrm>
            <a:off x="6569049" y="5735490"/>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176" name="오른쪽 중괄호 7175">
            <a:extLst>
              <a:ext uri="{FF2B5EF4-FFF2-40B4-BE49-F238E27FC236}">
                <a16:creationId xmlns:a16="http://schemas.microsoft.com/office/drawing/2014/main" id="{48DB1659-F20D-4546-9477-75D37BD2994F}"/>
              </a:ext>
            </a:extLst>
          </p:cNvPr>
          <p:cNvSpPr/>
          <p:nvPr/>
        </p:nvSpPr>
        <p:spPr>
          <a:xfrm>
            <a:off x="7901810" y="2345972"/>
            <a:ext cx="424434" cy="385409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TextBox 95">
            <a:extLst>
              <a:ext uri="{FF2B5EF4-FFF2-40B4-BE49-F238E27FC236}">
                <a16:creationId xmlns:a16="http://schemas.microsoft.com/office/drawing/2014/main" id="{6CEA247E-393D-4CF9-B38D-0D1E49EBB328}"/>
              </a:ext>
            </a:extLst>
          </p:cNvPr>
          <p:cNvSpPr txBox="1"/>
          <p:nvPr/>
        </p:nvSpPr>
        <p:spPr>
          <a:xfrm>
            <a:off x="8326243" y="4107860"/>
            <a:ext cx="1702419" cy="338554"/>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 </a:t>
            </a:r>
            <a:r>
              <a:rPr lang="ko-KR" altLang="en-US">
                <a:solidFill>
                  <a:schemeClr val="tx1"/>
                </a:solidFill>
                <a:latin typeface="고도 M" panose="02000503000000020004" pitchFamily="2" charset="-127"/>
                <a:ea typeface="고도 M" panose="02000503000000020004" pitchFamily="2" charset="-127"/>
              </a:rPr>
              <a:t>폴드 교차 검증</a:t>
            </a:r>
          </a:p>
        </p:txBody>
      </p:sp>
      <p:sp>
        <p:nvSpPr>
          <p:cNvPr id="97" name="TextBox 96">
            <a:extLst>
              <a:ext uri="{FF2B5EF4-FFF2-40B4-BE49-F238E27FC236}">
                <a16:creationId xmlns:a16="http://schemas.microsoft.com/office/drawing/2014/main" id="{91F25453-0604-49CC-A64F-D59BE4C2B03A}"/>
              </a:ext>
            </a:extLst>
          </p:cNvPr>
          <p:cNvSpPr txBox="1"/>
          <p:nvPr/>
        </p:nvSpPr>
        <p:spPr>
          <a:xfrm>
            <a:off x="1405053"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 폴드</a:t>
            </a:r>
          </a:p>
        </p:txBody>
      </p:sp>
      <p:sp>
        <p:nvSpPr>
          <p:cNvPr id="98" name="TextBox 97">
            <a:extLst>
              <a:ext uri="{FF2B5EF4-FFF2-40B4-BE49-F238E27FC236}">
                <a16:creationId xmlns:a16="http://schemas.microsoft.com/office/drawing/2014/main" id="{868FA80D-BB2A-4C6D-885F-CEDA201C9AB4}"/>
              </a:ext>
            </a:extLst>
          </p:cNvPr>
          <p:cNvSpPr txBox="1"/>
          <p:nvPr/>
        </p:nvSpPr>
        <p:spPr>
          <a:xfrm>
            <a:off x="4695351"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 폴드</a:t>
            </a:r>
          </a:p>
        </p:txBody>
      </p:sp>
    </p:spTree>
    <p:extLst>
      <p:ext uri="{BB962C8B-B14F-4D97-AF65-F5344CB8AC3E}">
        <p14:creationId xmlns:p14="http://schemas.microsoft.com/office/powerpoint/2010/main" val="415969532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96" name="TextBox 95">
            <a:extLst>
              <a:ext uri="{FF2B5EF4-FFF2-40B4-BE49-F238E27FC236}">
                <a16:creationId xmlns:a16="http://schemas.microsoft.com/office/drawing/2014/main" id="{6CEA247E-393D-4CF9-B38D-0D1E49EBB328}"/>
              </a:ext>
            </a:extLst>
          </p:cNvPr>
          <p:cNvSpPr txBox="1"/>
          <p:nvPr/>
        </p:nvSpPr>
        <p:spPr>
          <a:xfrm>
            <a:off x="1100252" y="1409265"/>
            <a:ext cx="8140391" cy="243092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교차 검증 과정</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훈련 세트를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폴드</a:t>
            </a:r>
            <a:r>
              <a:rPr lang="en-US" altLang="ko-KR">
                <a:solidFill>
                  <a:schemeClr val="tx1"/>
                </a:solidFill>
                <a:latin typeface="고도 M" panose="02000503000000020004" pitchFamily="2" charset="-127"/>
                <a:ea typeface="고도 M" panose="02000503000000020004" pitchFamily="2" charset="-127"/>
              </a:rPr>
              <a:t>(fold)</a:t>
            </a:r>
            <a:r>
              <a:rPr lang="ko-KR" altLang="en-US">
                <a:solidFill>
                  <a:schemeClr val="tx1"/>
                </a:solidFill>
                <a:latin typeface="고도 M" panose="02000503000000020004" pitchFamily="2" charset="-127"/>
                <a:ea typeface="고도 M" panose="02000503000000020004" pitchFamily="2" charset="-127"/>
              </a:rPr>
              <a:t>로 나눈다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첫 번째 폴드를 검증 세트로 사용하고 나머지 폴드</a:t>
            </a:r>
            <a:r>
              <a:rPr lang="en-US" altLang="ko-KR">
                <a:solidFill>
                  <a:schemeClr val="tx1"/>
                </a:solidFill>
                <a:latin typeface="고도 M" panose="02000503000000020004" pitchFamily="2" charset="-127"/>
                <a:ea typeface="고도 M" panose="02000503000000020004" pitchFamily="2" charset="-127"/>
              </a:rPr>
              <a:t>(k-1</a:t>
            </a:r>
            <a:r>
              <a:rPr lang="ko-KR" altLang="en-US">
                <a:solidFill>
                  <a:schemeClr val="tx1"/>
                </a:solidFill>
                <a:latin typeface="고도 M" panose="02000503000000020004" pitchFamily="2" charset="-127"/>
                <a:ea typeface="고도 M" panose="02000503000000020004" pitchFamily="2" charset="-127"/>
              </a:rPr>
              <a:t>개</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를 훈련 세트로 사용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모델을 훈련한 다음에 검증 세트로 평가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차례대로 다음 폴드를 검증 세트로 사용하여 반복한다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검증 세트로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번 성능을 평가한 후 계산된 성능의 평균을 내어 최종 성능을 계산한다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6354689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5" name="직사각형 4">
            <a:extLst>
              <a:ext uri="{FF2B5EF4-FFF2-40B4-BE49-F238E27FC236}">
                <a16:creationId xmlns:a16="http://schemas.microsoft.com/office/drawing/2014/main" id="{C198C988-89C8-4746-928B-13D66B0701C8}"/>
              </a:ext>
            </a:extLst>
          </p:cNvPr>
          <p:cNvSpPr/>
          <p:nvPr/>
        </p:nvSpPr>
        <p:spPr>
          <a:xfrm>
            <a:off x="917213" y="948838"/>
            <a:ext cx="8190249" cy="526297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validation_scores = []</a:t>
            </a:r>
          </a:p>
          <a:p>
            <a:r>
              <a:rPr lang="en-US" altLang="ko-KR" sz="1400">
                <a:solidFill>
                  <a:schemeClr val="tx1"/>
                </a:solidFill>
                <a:latin typeface="Consolas" panose="020B0609020204030204" pitchFamily="49" charset="0"/>
              </a:rPr>
              <a:t>k = 10</a:t>
            </a:r>
          </a:p>
          <a:p>
            <a:r>
              <a:rPr lang="en-US" altLang="ko-KR" sz="1400">
                <a:solidFill>
                  <a:schemeClr val="tx1"/>
                </a:solidFill>
                <a:latin typeface="Consolas" panose="020B0609020204030204" pitchFamily="49" charset="0"/>
              </a:rPr>
              <a:t>bins = len(x_train_all) // k</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i in range(k):</a:t>
            </a:r>
          </a:p>
          <a:p>
            <a:r>
              <a:rPr lang="en-US" altLang="ko-KR" sz="1400">
                <a:solidFill>
                  <a:schemeClr val="tx1"/>
                </a:solidFill>
                <a:latin typeface="Consolas" panose="020B0609020204030204" pitchFamily="49" charset="0"/>
              </a:rPr>
              <a:t>    start = i*bins</a:t>
            </a:r>
          </a:p>
          <a:p>
            <a:r>
              <a:rPr lang="en-US" altLang="ko-KR" sz="1400">
                <a:solidFill>
                  <a:schemeClr val="tx1"/>
                </a:solidFill>
                <a:latin typeface="Consolas" panose="020B0609020204030204" pitchFamily="49" charset="0"/>
              </a:rPr>
              <a:t>    end = (i+1)*bins</a:t>
            </a:r>
          </a:p>
          <a:p>
            <a:r>
              <a:rPr lang="en-US" altLang="ko-KR" sz="1400">
                <a:solidFill>
                  <a:schemeClr val="tx1"/>
                </a:solidFill>
                <a:latin typeface="Consolas" panose="020B0609020204030204" pitchFamily="49" charset="0"/>
              </a:rPr>
              <a:t>    val_fold = x_train_all[start:end]</a:t>
            </a:r>
          </a:p>
          <a:p>
            <a:r>
              <a:rPr lang="en-US" altLang="ko-KR" sz="1400">
                <a:solidFill>
                  <a:schemeClr val="tx1"/>
                </a:solidFill>
                <a:latin typeface="Consolas" panose="020B0609020204030204" pitchFamily="49" charset="0"/>
              </a:rPr>
              <a:t>    val_target = y_train_all[start:end]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train_index = list(range(0, start))+list(range(end, len(x_train)))</a:t>
            </a:r>
          </a:p>
          <a:p>
            <a:r>
              <a:rPr lang="en-US" altLang="ko-KR" sz="1400">
                <a:solidFill>
                  <a:schemeClr val="tx1"/>
                </a:solidFill>
                <a:latin typeface="Consolas" panose="020B0609020204030204" pitchFamily="49" charset="0"/>
              </a:rPr>
              <a:t>    train_fold = x_train_all[train_index]</a:t>
            </a:r>
          </a:p>
          <a:p>
            <a:r>
              <a:rPr lang="en-US" altLang="ko-KR" sz="1400">
                <a:solidFill>
                  <a:schemeClr val="tx1"/>
                </a:solidFill>
                <a:latin typeface="Consolas" panose="020B0609020204030204" pitchFamily="49" charset="0"/>
              </a:rPr>
              <a:t>    train_target = y_train_all[train_index]</a:t>
            </a:r>
          </a:p>
          <a:p>
            <a:r>
              <a:rPr lang="en-US" altLang="ko-KR" sz="1400">
                <a:solidFill>
                  <a:schemeClr val="tx1"/>
                </a:solidFill>
                <a:latin typeface="Consolas" panose="020B0609020204030204" pitchFamily="49" charset="0"/>
              </a:rPr>
              <a:t>    train_mean = np.mean(train_fold, axis=0)</a:t>
            </a:r>
          </a:p>
          <a:p>
            <a:r>
              <a:rPr lang="en-US" altLang="ko-KR" sz="1400">
                <a:solidFill>
                  <a:schemeClr val="tx1"/>
                </a:solidFill>
                <a:latin typeface="Consolas" panose="020B0609020204030204" pitchFamily="49" charset="0"/>
              </a:rPr>
              <a:t>    train_std = np.std(train_fold, axis=0)</a:t>
            </a:r>
          </a:p>
          <a:p>
            <a:r>
              <a:rPr lang="en-US" altLang="ko-KR" sz="1400">
                <a:solidFill>
                  <a:schemeClr val="tx1"/>
                </a:solidFill>
                <a:latin typeface="Consolas" panose="020B0609020204030204" pitchFamily="49" charset="0"/>
              </a:rPr>
              <a:t>    train_fold_scaled = (train_fold - train_mean) / train_std</a:t>
            </a:r>
          </a:p>
          <a:p>
            <a:r>
              <a:rPr lang="en-US" altLang="ko-KR" sz="1400">
                <a:solidFill>
                  <a:schemeClr val="tx1"/>
                </a:solidFill>
                <a:latin typeface="Consolas" panose="020B0609020204030204" pitchFamily="49" charset="0"/>
              </a:rPr>
              <a:t>    val_fold_scaled = (val_fold - train_mean) / train_std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lyr = SingleLayer(l2=0.01)</a:t>
            </a:r>
          </a:p>
          <a:p>
            <a:r>
              <a:rPr lang="en-US" altLang="ko-KR" sz="1400">
                <a:solidFill>
                  <a:schemeClr val="tx1"/>
                </a:solidFill>
                <a:latin typeface="Consolas" panose="020B0609020204030204" pitchFamily="49" charset="0"/>
              </a:rPr>
              <a:t>    lyr.fit(train_fold_scaled, train_target, epochs=50)</a:t>
            </a:r>
          </a:p>
          <a:p>
            <a:r>
              <a:rPr lang="en-US" altLang="ko-KR" sz="1400">
                <a:solidFill>
                  <a:schemeClr val="tx1"/>
                </a:solidFill>
                <a:latin typeface="Consolas" panose="020B0609020204030204" pitchFamily="49" charset="0"/>
              </a:rPr>
              <a:t>    score = lyr.score(val_fold_scaled, val_target)</a:t>
            </a:r>
          </a:p>
          <a:p>
            <a:r>
              <a:rPr lang="en-US" altLang="ko-KR" sz="1400">
                <a:solidFill>
                  <a:schemeClr val="tx1"/>
                </a:solidFill>
                <a:latin typeface="Consolas" panose="020B0609020204030204" pitchFamily="49" charset="0"/>
              </a:rPr>
              <a:t>    validation_scores.append(score)</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print(np.mean(validation_scores))</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1BB59F1E-186B-4A29-B766-3E78F2E8BDD8}"/>
              </a:ext>
            </a:extLst>
          </p:cNvPr>
          <p:cNvSpPr/>
          <p:nvPr/>
        </p:nvSpPr>
        <p:spPr>
          <a:xfrm>
            <a:off x="917213" y="6315413"/>
            <a:ext cx="185178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0.9711111111111113</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2390565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6" name="직사각형 5">
            <a:extLst>
              <a:ext uri="{FF2B5EF4-FFF2-40B4-BE49-F238E27FC236}">
                <a16:creationId xmlns:a16="http://schemas.microsoft.com/office/drawing/2014/main" id="{A75B9E53-0467-43A3-8A73-1A8FAE6C2D5F}"/>
              </a:ext>
            </a:extLst>
          </p:cNvPr>
          <p:cNvSpPr/>
          <p:nvPr/>
        </p:nvSpPr>
        <p:spPr>
          <a:xfrm>
            <a:off x="6637098" y="156894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EE6209A4-DE67-4835-9978-0BAF84FA6F21}"/>
              </a:ext>
            </a:extLst>
          </p:cNvPr>
          <p:cNvSpPr/>
          <p:nvPr/>
        </p:nvSpPr>
        <p:spPr>
          <a:xfrm>
            <a:off x="5460139" y="156894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6B3FA3B-BE32-4C2B-80F6-D2D52DE47AA1}"/>
              </a:ext>
            </a:extLst>
          </p:cNvPr>
          <p:cNvSpPr/>
          <p:nvPr/>
        </p:nvSpPr>
        <p:spPr>
          <a:xfrm>
            <a:off x="4283181" y="156893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58D58838-C1DC-49EA-8E59-92071A358B35}"/>
              </a:ext>
            </a:extLst>
          </p:cNvPr>
          <p:cNvSpPr/>
          <p:nvPr/>
        </p:nvSpPr>
        <p:spPr>
          <a:xfrm>
            <a:off x="3106223" y="1568937"/>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328A01F0-FB49-48C5-8A18-AAF6D30AA59E}"/>
              </a:ext>
            </a:extLst>
          </p:cNvPr>
          <p:cNvSpPr txBox="1"/>
          <p:nvPr/>
        </p:nvSpPr>
        <p:spPr>
          <a:xfrm>
            <a:off x="1397621" y="1058824"/>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D3ADB020-DF40-4CE1-B650-2B271A5FD81D}"/>
              </a:ext>
            </a:extLst>
          </p:cNvPr>
          <p:cNvSpPr txBox="1"/>
          <p:nvPr/>
        </p:nvSpPr>
        <p:spPr>
          <a:xfrm>
            <a:off x="3017113" y="1058824"/>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4BAE0386-66E1-4F2B-8041-F83388976FBD}"/>
              </a:ext>
            </a:extLst>
          </p:cNvPr>
          <p:cNvCxnSpPr>
            <a:cxnSpLocks/>
            <a:stCxn id="4" idx="2"/>
          </p:cNvCxnSpPr>
          <p:nvPr/>
        </p:nvCxnSpPr>
        <p:spPr>
          <a:xfrm>
            <a:off x="1754759" y="1381382"/>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B25692-D6B1-439F-8E1D-6E854C0B4782}"/>
              </a:ext>
            </a:extLst>
          </p:cNvPr>
          <p:cNvCxnSpPr>
            <a:cxnSpLocks/>
            <a:stCxn id="17" idx="2"/>
          </p:cNvCxnSpPr>
          <p:nvPr/>
        </p:nvCxnSpPr>
        <p:spPr>
          <a:xfrm flipH="1">
            <a:off x="3076758" y="1381382"/>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6DC1DCB-6DA7-4991-939E-0667108EC86E}"/>
              </a:ext>
            </a:extLst>
          </p:cNvPr>
          <p:cNvSpPr/>
          <p:nvPr/>
        </p:nvSpPr>
        <p:spPr>
          <a:xfrm>
            <a:off x="6637098" y="260228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066E491-9B58-4237-8651-555D7120E1C0}"/>
              </a:ext>
            </a:extLst>
          </p:cNvPr>
          <p:cNvSpPr/>
          <p:nvPr/>
        </p:nvSpPr>
        <p:spPr>
          <a:xfrm>
            <a:off x="5460139" y="260228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6BDB9FB-F497-4C9F-A931-356B8B101C9D}"/>
              </a:ext>
            </a:extLst>
          </p:cNvPr>
          <p:cNvSpPr/>
          <p:nvPr/>
        </p:nvSpPr>
        <p:spPr>
          <a:xfrm>
            <a:off x="4283181" y="260228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7D3DA56-A176-428F-85B3-9AB2392E8F6E}"/>
              </a:ext>
            </a:extLst>
          </p:cNvPr>
          <p:cNvSpPr/>
          <p:nvPr/>
        </p:nvSpPr>
        <p:spPr>
          <a:xfrm>
            <a:off x="1929265" y="2602281"/>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40D7F7F-A4D0-4A52-B099-5D49716A9D1D}"/>
              </a:ext>
            </a:extLst>
          </p:cNvPr>
          <p:cNvSpPr txBox="1"/>
          <p:nvPr/>
        </p:nvSpPr>
        <p:spPr>
          <a:xfrm>
            <a:off x="2564780" y="2092170"/>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EBD09E04-8918-4BBF-A1BE-6D72AF4C4E44}"/>
              </a:ext>
            </a:extLst>
          </p:cNvPr>
          <p:cNvSpPr txBox="1"/>
          <p:nvPr/>
        </p:nvSpPr>
        <p:spPr>
          <a:xfrm>
            <a:off x="4184272" y="2092170"/>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36" name="직선 화살표 연결선 35">
            <a:extLst>
              <a:ext uri="{FF2B5EF4-FFF2-40B4-BE49-F238E27FC236}">
                <a16:creationId xmlns:a16="http://schemas.microsoft.com/office/drawing/2014/main" id="{3DB1DE92-8C78-4FD7-889A-E6CF0577C3A0}"/>
              </a:ext>
            </a:extLst>
          </p:cNvPr>
          <p:cNvCxnSpPr>
            <a:cxnSpLocks/>
            <a:stCxn id="34" idx="2"/>
          </p:cNvCxnSpPr>
          <p:nvPr/>
        </p:nvCxnSpPr>
        <p:spPr>
          <a:xfrm>
            <a:off x="2921918" y="2414728"/>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9A824147-6F05-4CA8-91D9-DD440A81D3D0}"/>
              </a:ext>
            </a:extLst>
          </p:cNvPr>
          <p:cNvCxnSpPr>
            <a:cxnSpLocks/>
            <a:stCxn id="35" idx="2"/>
          </p:cNvCxnSpPr>
          <p:nvPr/>
        </p:nvCxnSpPr>
        <p:spPr>
          <a:xfrm flipH="1">
            <a:off x="4243917" y="2414728"/>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3F96AC54-09F3-4065-8331-600EC93073FE}"/>
              </a:ext>
            </a:extLst>
          </p:cNvPr>
          <p:cNvSpPr/>
          <p:nvPr/>
        </p:nvSpPr>
        <p:spPr>
          <a:xfrm>
            <a:off x="6637098" y="363563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3224F06-6DB2-473C-8E87-0B261AD036C6}"/>
              </a:ext>
            </a:extLst>
          </p:cNvPr>
          <p:cNvSpPr/>
          <p:nvPr/>
        </p:nvSpPr>
        <p:spPr>
          <a:xfrm>
            <a:off x="5460139" y="363563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51A969E-8234-427F-AF60-66FB80A695E9}"/>
              </a:ext>
            </a:extLst>
          </p:cNvPr>
          <p:cNvSpPr/>
          <p:nvPr/>
        </p:nvSpPr>
        <p:spPr>
          <a:xfrm>
            <a:off x="3106223" y="3635629"/>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044F24-5DB3-4B91-B638-91AE9C124EA3}"/>
              </a:ext>
            </a:extLst>
          </p:cNvPr>
          <p:cNvSpPr/>
          <p:nvPr/>
        </p:nvSpPr>
        <p:spPr>
          <a:xfrm>
            <a:off x="1929265" y="3635627"/>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A703801-0D04-4C47-97F3-C10DAFA0EB27}"/>
              </a:ext>
            </a:extLst>
          </p:cNvPr>
          <p:cNvSpPr txBox="1"/>
          <p:nvPr/>
        </p:nvSpPr>
        <p:spPr>
          <a:xfrm>
            <a:off x="3754233" y="3125516"/>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62CACF87-3C3F-459D-B44D-A0F587700878}"/>
              </a:ext>
            </a:extLst>
          </p:cNvPr>
          <p:cNvSpPr txBox="1"/>
          <p:nvPr/>
        </p:nvSpPr>
        <p:spPr>
          <a:xfrm>
            <a:off x="5373725" y="3125516"/>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46" name="직선 화살표 연결선 45">
            <a:extLst>
              <a:ext uri="{FF2B5EF4-FFF2-40B4-BE49-F238E27FC236}">
                <a16:creationId xmlns:a16="http://schemas.microsoft.com/office/drawing/2014/main" id="{635BB751-5F38-4D53-B8F4-28E1F53C692F}"/>
              </a:ext>
            </a:extLst>
          </p:cNvPr>
          <p:cNvCxnSpPr>
            <a:cxnSpLocks/>
            <a:stCxn id="44" idx="2"/>
          </p:cNvCxnSpPr>
          <p:nvPr/>
        </p:nvCxnSpPr>
        <p:spPr>
          <a:xfrm>
            <a:off x="4111371" y="3448074"/>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126B604-10E6-410B-B1F1-7266D41983C4}"/>
              </a:ext>
            </a:extLst>
          </p:cNvPr>
          <p:cNvCxnSpPr>
            <a:cxnSpLocks/>
            <a:stCxn id="45" idx="2"/>
          </p:cNvCxnSpPr>
          <p:nvPr/>
        </p:nvCxnSpPr>
        <p:spPr>
          <a:xfrm flipH="1">
            <a:off x="5433370" y="3448074"/>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769FA5AD-152F-4F19-87C4-C4A383EA7194}"/>
              </a:ext>
            </a:extLst>
          </p:cNvPr>
          <p:cNvSpPr/>
          <p:nvPr/>
        </p:nvSpPr>
        <p:spPr>
          <a:xfrm>
            <a:off x="6637098" y="466898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3BF21A2-0EF2-4ABC-A06F-DD30A9E40269}"/>
              </a:ext>
            </a:extLst>
          </p:cNvPr>
          <p:cNvSpPr/>
          <p:nvPr/>
        </p:nvSpPr>
        <p:spPr>
          <a:xfrm>
            <a:off x="4283181" y="466897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0B1CA11-41B6-4CAB-BF0A-5A25B85E53E1}"/>
              </a:ext>
            </a:extLst>
          </p:cNvPr>
          <p:cNvSpPr/>
          <p:nvPr/>
        </p:nvSpPr>
        <p:spPr>
          <a:xfrm>
            <a:off x="3106223" y="4668975"/>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7D0766-88A2-4B1F-B9AF-010E103F9584}"/>
              </a:ext>
            </a:extLst>
          </p:cNvPr>
          <p:cNvSpPr/>
          <p:nvPr/>
        </p:nvSpPr>
        <p:spPr>
          <a:xfrm>
            <a:off x="1929265" y="4668973"/>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908787C-BDF0-4ECA-92AA-5CB8D22E56F9}"/>
              </a:ext>
            </a:extLst>
          </p:cNvPr>
          <p:cNvSpPr txBox="1"/>
          <p:nvPr/>
        </p:nvSpPr>
        <p:spPr>
          <a:xfrm>
            <a:off x="4928823" y="4158862"/>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94E912D1-1314-40A2-8C9B-FD14ECD88C6C}"/>
              </a:ext>
            </a:extLst>
          </p:cNvPr>
          <p:cNvSpPr txBox="1"/>
          <p:nvPr/>
        </p:nvSpPr>
        <p:spPr>
          <a:xfrm>
            <a:off x="6548315" y="4158862"/>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56" name="직선 화살표 연결선 55">
            <a:extLst>
              <a:ext uri="{FF2B5EF4-FFF2-40B4-BE49-F238E27FC236}">
                <a16:creationId xmlns:a16="http://schemas.microsoft.com/office/drawing/2014/main" id="{2F448163-CBFF-48CA-8AB9-98DF79B42D3B}"/>
              </a:ext>
            </a:extLst>
          </p:cNvPr>
          <p:cNvCxnSpPr>
            <a:cxnSpLocks/>
            <a:stCxn id="54" idx="2"/>
          </p:cNvCxnSpPr>
          <p:nvPr/>
        </p:nvCxnSpPr>
        <p:spPr>
          <a:xfrm>
            <a:off x="5285961" y="4481420"/>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D8EC3EB-0F51-45FB-8E0E-A30540B1CBED}"/>
              </a:ext>
            </a:extLst>
          </p:cNvPr>
          <p:cNvCxnSpPr>
            <a:cxnSpLocks/>
            <a:stCxn id="55" idx="2"/>
          </p:cNvCxnSpPr>
          <p:nvPr/>
        </p:nvCxnSpPr>
        <p:spPr>
          <a:xfrm flipH="1">
            <a:off x="6607960" y="4481420"/>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직사각형 59">
            <a:extLst>
              <a:ext uri="{FF2B5EF4-FFF2-40B4-BE49-F238E27FC236}">
                <a16:creationId xmlns:a16="http://schemas.microsoft.com/office/drawing/2014/main" id="{E2D112BC-A0F4-4FD1-A135-483C414A4DE9}"/>
              </a:ext>
            </a:extLst>
          </p:cNvPr>
          <p:cNvSpPr/>
          <p:nvPr/>
        </p:nvSpPr>
        <p:spPr>
          <a:xfrm>
            <a:off x="5460139" y="570232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C726F94-78B6-44B4-9BE5-9F418631B11B}"/>
              </a:ext>
            </a:extLst>
          </p:cNvPr>
          <p:cNvSpPr/>
          <p:nvPr/>
        </p:nvSpPr>
        <p:spPr>
          <a:xfrm>
            <a:off x="4283181" y="570232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117FD57-8F64-4AB5-8C48-40B50106EE7F}"/>
              </a:ext>
            </a:extLst>
          </p:cNvPr>
          <p:cNvSpPr/>
          <p:nvPr/>
        </p:nvSpPr>
        <p:spPr>
          <a:xfrm>
            <a:off x="3106223" y="5702321"/>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1430067-208B-4D48-B9DF-2BEFBB1EC752}"/>
              </a:ext>
            </a:extLst>
          </p:cNvPr>
          <p:cNvSpPr/>
          <p:nvPr/>
        </p:nvSpPr>
        <p:spPr>
          <a:xfrm>
            <a:off x="1929265" y="5702319"/>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FACD3694-3DFF-447E-9027-99F57BDADC61}"/>
              </a:ext>
            </a:extLst>
          </p:cNvPr>
          <p:cNvSpPr txBox="1"/>
          <p:nvPr/>
        </p:nvSpPr>
        <p:spPr>
          <a:xfrm>
            <a:off x="6110843" y="5192208"/>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65" name="TextBox 64">
            <a:extLst>
              <a:ext uri="{FF2B5EF4-FFF2-40B4-BE49-F238E27FC236}">
                <a16:creationId xmlns:a16="http://schemas.microsoft.com/office/drawing/2014/main" id="{73F90507-5D76-4989-8EF0-5FDBBF67DFD6}"/>
              </a:ext>
            </a:extLst>
          </p:cNvPr>
          <p:cNvSpPr txBox="1"/>
          <p:nvPr/>
        </p:nvSpPr>
        <p:spPr>
          <a:xfrm>
            <a:off x="7730335" y="5192208"/>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66" name="직선 화살표 연결선 65">
            <a:extLst>
              <a:ext uri="{FF2B5EF4-FFF2-40B4-BE49-F238E27FC236}">
                <a16:creationId xmlns:a16="http://schemas.microsoft.com/office/drawing/2014/main" id="{44305B9F-EA69-425C-A228-F33AC1247801}"/>
              </a:ext>
            </a:extLst>
          </p:cNvPr>
          <p:cNvCxnSpPr>
            <a:cxnSpLocks/>
            <a:stCxn id="64" idx="2"/>
          </p:cNvCxnSpPr>
          <p:nvPr/>
        </p:nvCxnSpPr>
        <p:spPr>
          <a:xfrm>
            <a:off x="6467981" y="5514766"/>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6127780C-B07F-41A1-A06F-EEF2F11D5665}"/>
              </a:ext>
            </a:extLst>
          </p:cNvPr>
          <p:cNvCxnSpPr>
            <a:cxnSpLocks/>
            <a:stCxn id="65" idx="2"/>
          </p:cNvCxnSpPr>
          <p:nvPr/>
        </p:nvCxnSpPr>
        <p:spPr>
          <a:xfrm flipH="1">
            <a:off x="7789980" y="5514766"/>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460DC0-AE46-43B6-8A18-214E1B420C34}"/>
              </a:ext>
            </a:extLst>
          </p:cNvPr>
          <p:cNvSpPr/>
          <p:nvPr/>
        </p:nvSpPr>
        <p:spPr>
          <a:xfrm>
            <a:off x="1929265" y="1568935"/>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5FAE9218-1F66-4163-9D05-E29C9027BC46}"/>
              </a:ext>
            </a:extLst>
          </p:cNvPr>
          <p:cNvSpPr/>
          <p:nvPr/>
        </p:nvSpPr>
        <p:spPr>
          <a:xfrm>
            <a:off x="3106223" y="2602283"/>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341256A-A5CE-4ED5-AB95-D144BF37325C}"/>
              </a:ext>
            </a:extLst>
          </p:cNvPr>
          <p:cNvSpPr/>
          <p:nvPr/>
        </p:nvSpPr>
        <p:spPr>
          <a:xfrm>
            <a:off x="4283181" y="3635630"/>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57B3575-E044-4338-BC8D-CF6DBE4A986E}"/>
              </a:ext>
            </a:extLst>
          </p:cNvPr>
          <p:cNvSpPr/>
          <p:nvPr/>
        </p:nvSpPr>
        <p:spPr>
          <a:xfrm>
            <a:off x="5460139" y="4668978"/>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690208F-676A-4C1D-A131-4547109ECF44}"/>
              </a:ext>
            </a:extLst>
          </p:cNvPr>
          <p:cNvSpPr/>
          <p:nvPr/>
        </p:nvSpPr>
        <p:spPr>
          <a:xfrm>
            <a:off x="6637098" y="5702326"/>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3345036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2" name="TextBox 1">
            <a:extLst>
              <a:ext uri="{FF2B5EF4-FFF2-40B4-BE49-F238E27FC236}">
                <a16:creationId xmlns:a16="http://schemas.microsoft.com/office/drawing/2014/main" id="{7825BC03-79BF-4570-832B-1B90025A4CE0}"/>
              </a:ext>
            </a:extLst>
          </p:cNvPr>
          <p:cNvSpPr txBox="1"/>
          <p:nvPr/>
        </p:nvSpPr>
        <p:spPr>
          <a:xfrm>
            <a:off x="1046284" y="1186961"/>
            <a:ext cx="7056740" cy="1938992"/>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스케일링 종류</a:t>
            </a:r>
            <a:endParaRPr lang="en-US" altLang="ko-KR" sz="2400">
              <a:solidFill>
                <a:schemeClr val="tx1"/>
              </a:solidFill>
              <a:latin typeface="고도 M" panose="02000503000000020004" pitchFamily="2" charset="-127"/>
              <a:ea typeface="고도 M" panose="02000503000000020004" pitchFamily="2" charset="-127"/>
            </a:endParaRP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정규화 </a:t>
            </a:r>
            <a:r>
              <a:rPr lang="en-US" altLang="ko-KR" sz="2400">
                <a:solidFill>
                  <a:schemeClr val="tx1"/>
                </a:solidFill>
                <a:latin typeface="고도 M" panose="02000503000000020004" pitchFamily="2" charset="-127"/>
                <a:ea typeface="고도 M" panose="02000503000000020004" pitchFamily="2" charset="-127"/>
              </a:rPr>
              <a:t>: (x-min) / (max-min) =&gt; </a:t>
            </a:r>
            <a:r>
              <a:rPr lang="ko-KR" altLang="en-US" sz="2400">
                <a:solidFill>
                  <a:schemeClr val="tx1"/>
                </a:solidFill>
                <a:latin typeface="고도 M" panose="02000503000000020004" pitchFamily="2" charset="-127"/>
                <a:ea typeface="고도 M" panose="02000503000000020004" pitchFamily="2" charset="-127"/>
              </a:rPr>
              <a:t>범위를 </a:t>
            </a:r>
            <a:r>
              <a:rPr lang="en-US" altLang="ko-KR" sz="2400">
                <a:solidFill>
                  <a:schemeClr val="tx1"/>
                </a:solidFill>
                <a:latin typeface="고도 M" panose="02000503000000020004" pitchFamily="2" charset="-127"/>
                <a:ea typeface="고도 M" panose="02000503000000020004" pitchFamily="2" charset="-127"/>
              </a:rPr>
              <a:t>0~1 </a:t>
            </a:r>
            <a:r>
              <a:rPr lang="ko-KR" altLang="en-US" sz="2400">
                <a:solidFill>
                  <a:schemeClr val="tx1"/>
                </a:solidFill>
                <a:latin typeface="고도 M" panose="02000503000000020004" pitchFamily="2" charset="-127"/>
                <a:ea typeface="고도 M" panose="02000503000000020004" pitchFamily="2" charset="-127"/>
              </a:rPr>
              <a:t>로 맞춤</a:t>
            </a:r>
            <a:endParaRPr lang="en-US" altLang="ko-KR" sz="2400">
              <a:solidFill>
                <a:schemeClr val="tx1"/>
              </a:solidFill>
              <a:latin typeface="고도 M" panose="02000503000000020004" pitchFamily="2" charset="-127"/>
              <a:ea typeface="고도 M" panose="02000503000000020004" pitchFamily="2" charset="-127"/>
            </a:endParaRP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표준화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분산을 </a:t>
            </a:r>
            <a:r>
              <a:rPr lang="en-US" altLang="ko-KR" sz="2400">
                <a:solidFill>
                  <a:schemeClr val="tx1"/>
                </a:solidFill>
                <a:latin typeface="고도 M" panose="02000503000000020004" pitchFamily="2" charset="-127"/>
                <a:ea typeface="고도 M" panose="02000503000000020004" pitchFamily="2" charset="-127"/>
              </a:rPr>
              <a:t>1</a:t>
            </a:r>
            <a:r>
              <a:rPr lang="ko-KR" altLang="en-US" sz="2400">
                <a:solidFill>
                  <a:schemeClr val="tx1"/>
                </a:solidFill>
                <a:latin typeface="고도 M" panose="02000503000000020004" pitchFamily="2" charset="-127"/>
                <a:ea typeface="고도 M" panose="02000503000000020004" pitchFamily="2" charset="-127"/>
              </a:rPr>
              <a:t>로 맞춰줌</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4711959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2297617"/>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행렬 곱 연산을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배치경사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b="1" kern="0">
                <a:solidFill>
                  <a:sysClr val="windowText" lastClr="000000"/>
                </a:solidFill>
                <a:latin typeface="맑은 고딕"/>
                <a:ea typeface="맑은 고딕"/>
              </a:rPr>
              <a:t>2</a:t>
            </a:r>
            <a:r>
              <a:rPr kumimoji="0" lang="ko-KR" altLang="en-US" b="1" kern="0">
                <a:solidFill>
                  <a:sysClr val="windowText" lastClr="000000"/>
                </a:solidFill>
                <a:latin typeface="맑은 고딕"/>
                <a:ea typeface="맑은 고딕"/>
              </a:rPr>
              <a:t>개의 층을 가진 신경망을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다층 신경망의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미니배치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다중분류 다층 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케라스를 이용한 다층신경망의 다양한 구현을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9125228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3101170"/>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4.1 </a:t>
            </a:r>
            <a:r>
              <a:rPr kumimoji="0" lang="ko-KR" altLang="en-US" sz="1800" b="1">
                <a:solidFill>
                  <a:prstClr val="black">
                    <a:lumMod val="75000"/>
                    <a:lumOff val="25000"/>
                  </a:prstClr>
                </a:solidFill>
                <a:latin typeface="맑은 고딕" pitchFamily="50" charset="-127"/>
                <a:ea typeface="맑은 고딕" pitchFamily="50" charset="-127"/>
              </a:rPr>
              <a:t>행렬 곱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4.2 </a:t>
            </a:r>
            <a:r>
              <a:rPr kumimoji="0" lang="ko-KR" altLang="en-US" sz="1800" b="1">
                <a:solidFill>
                  <a:prstClr val="black">
                    <a:lumMod val="75000"/>
                    <a:lumOff val="25000"/>
                  </a:prstClr>
                </a:solidFill>
                <a:latin typeface="맑은 고딕" pitchFamily="50" charset="-127"/>
                <a:ea typeface="맑은 고딕" pitchFamily="50" charset="-127"/>
              </a:rPr>
              <a:t>배치경사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4.3 2</a:t>
            </a:r>
            <a:r>
              <a:rPr kumimoji="0" lang="ko-KR" altLang="en-US" sz="1800" b="1">
                <a:solidFill>
                  <a:prstClr val="black">
                    <a:lumMod val="75000"/>
                    <a:lumOff val="25000"/>
                  </a:prstClr>
                </a:solidFill>
                <a:latin typeface="맑은 고딕" pitchFamily="50" charset="-127"/>
                <a:ea typeface="맑은 고딕" pitchFamily="50" charset="-127"/>
              </a:rPr>
              <a:t>개의 층을 가진 신경망</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4.4 </a:t>
            </a:r>
            <a:r>
              <a:rPr kumimoji="0" lang="ko-KR" altLang="en-US" sz="1800" b="1">
                <a:solidFill>
                  <a:prstClr val="black">
                    <a:lumMod val="75000"/>
                    <a:lumOff val="25000"/>
                  </a:prstClr>
                </a:solidFill>
                <a:latin typeface="맑은 고딕" pitchFamily="50" charset="-127"/>
                <a:ea typeface="맑은 고딕" pitchFamily="50" charset="-127"/>
              </a:rPr>
              <a:t>다층 신경망의 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4.5 </a:t>
            </a:r>
            <a:r>
              <a:rPr kumimoji="0" lang="ko-KR" altLang="en-US" sz="1800" b="1">
                <a:solidFill>
                  <a:prstClr val="black">
                    <a:lumMod val="75000"/>
                    <a:lumOff val="25000"/>
                  </a:prstClr>
                </a:solidFill>
                <a:latin typeface="맑은 고딕" pitchFamily="50" charset="-127"/>
                <a:ea typeface="맑은 고딕" pitchFamily="50" charset="-127"/>
              </a:rPr>
              <a:t>미니배치 경사 하강법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4.6 </a:t>
            </a:r>
            <a:r>
              <a:rPr kumimoji="0" lang="ko-KR" altLang="en-US" sz="1800" b="1">
                <a:solidFill>
                  <a:prstClr val="black">
                    <a:lumMod val="75000"/>
                    <a:lumOff val="25000"/>
                  </a:prstClr>
                </a:solidFill>
                <a:latin typeface="맑은 고딕" pitchFamily="50" charset="-127"/>
                <a:ea typeface="맑은 고딕" pitchFamily="50" charset="-127"/>
              </a:rPr>
              <a:t>다중분류 다층 신경망을 이해한다</a:t>
            </a:r>
            <a:r>
              <a:rPr kumimoji="0" lang="en-US" altLang="ko-KR" sz="1800" b="1">
                <a:solidFill>
                  <a:prstClr val="black">
                    <a:lumMod val="75000"/>
                    <a:lumOff val="25000"/>
                  </a:prstClr>
                </a:solidFill>
                <a:latin typeface="맑은 고딕" pitchFamily="50" charset="-127"/>
                <a:ea typeface="맑은 고딕" pitchFamily="50" charset="-127"/>
              </a:rPr>
              <a: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4.7 </a:t>
            </a:r>
            <a:r>
              <a:rPr kumimoji="0" lang="ko-KR" altLang="en-US" sz="1800" b="1">
                <a:solidFill>
                  <a:prstClr val="black">
                    <a:lumMod val="75000"/>
                    <a:lumOff val="25000"/>
                  </a:prstClr>
                </a:solidFill>
                <a:latin typeface="맑은 고딕" pitchFamily="50" charset="-127"/>
                <a:ea typeface="맑은 고딕" pitchFamily="50" charset="-127"/>
              </a:rPr>
              <a:t>케라스를 이용한 다층신경망의 다양한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297889728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4.1 </a:t>
            </a:r>
            <a:r>
              <a:rPr kumimoji="0" lang="ko-KR" altLang="en-US" sz="1800" b="1" u="sng">
                <a:solidFill>
                  <a:prstClr val="black"/>
                </a:solidFill>
                <a:latin typeface="맑은 고딕" pitchFamily="50" charset="-127"/>
                <a:ea typeface="맑은 고딕" pitchFamily="50" charset="-127"/>
              </a:rPr>
              <a:t>행렬 곱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4.2 </a:t>
            </a:r>
            <a:r>
              <a:rPr kumimoji="0" lang="ko-KR" altLang="en-US" sz="1800">
                <a:solidFill>
                  <a:prstClr val="black"/>
                </a:solidFill>
                <a:latin typeface="맑은 고딕" pitchFamily="50" charset="-127"/>
                <a:ea typeface="맑은 고딕" pitchFamily="50" charset="-127"/>
              </a:rPr>
              <a:t>배치경사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4.3 2</a:t>
            </a:r>
            <a:r>
              <a:rPr kumimoji="0" lang="ko-KR" altLang="en-US" sz="1800">
                <a:solidFill>
                  <a:prstClr val="black"/>
                </a:solidFill>
                <a:latin typeface="맑은 고딕" pitchFamily="50" charset="-127"/>
                <a:ea typeface="맑은 고딕" pitchFamily="50" charset="-127"/>
              </a:rPr>
              <a:t>개의 층을 가진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4.4 </a:t>
            </a:r>
            <a:r>
              <a:rPr kumimoji="0" lang="ko-KR" altLang="en-US" sz="1800">
                <a:solidFill>
                  <a:prstClr val="black"/>
                </a:solidFill>
                <a:latin typeface="맑은 고딕" pitchFamily="50" charset="-127"/>
                <a:ea typeface="맑은 고딕" pitchFamily="50" charset="-127"/>
              </a:rPr>
              <a:t>다층 신경망의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endParaRPr kumimoji="0" lang="en-US" altLang="ko-KR" sz="1800">
              <a:solidFill>
                <a:prstClr val="black"/>
              </a:solidFill>
              <a:latin typeface="맑은 고딕" pitchFamily="50" charset="-127"/>
              <a:ea typeface="맑은 고딕" pitchFamily="50" charset="-127"/>
            </a:endParaRP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4.5 </a:t>
            </a:r>
            <a:r>
              <a:rPr kumimoji="0" lang="ko-KR" altLang="en-US" sz="1800">
                <a:solidFill>
                  <a:prstClr val="black"/>
                </a:solidFill>
                <a:latin typeface="맑은 고딕" pitchFamily="50" charset="-127"/>
                <a:ea typeface="맑은 고딕" pitchFamily="50" charset="-127"/>
              </a:rPr>
              <a:t>미니배치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4.6 </a:t>
            </a:r>
            <a:r>
              <a:rPr kumimoji="0" lang="ko-KR" altLang="en-US" sz="1800">
                <a:solidFill>
                  <a:prstClr val="black"/>
                </a:solidFill>
                <a:latin typeface="맑은 고딕" pitchFamily="50" charset="-127"/>
                <a:ea typeface="맑은 고딕" pitchFamily="50" charset="-127"/>
              </a:rPr>
              <a:t>다중분류 다층 신경망을 이해한다</a:t>
            </a:r>
            <a:r>
              <a:rPr kumimoji="0" lang="en-US" altLang="ko-KR" sz="1800">
                <a:solidFill>
                  <a:prstClr val="black"/>
                </a:solidFill>
                <a:latin typeface="맑은 고딕" pitchFamily="50" charset="-127"/>
                <a:ea typeface="맑은 고딕" pitchFamily="50" charset="-127"/>
              </a:rPr>
              <a: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4.7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4. </a:t>
            </a:r>
            <a:r>
              <a:rPr kumimoji="0" lang="ko-KR" altLang="en-US" sz="3600" b="1">
                <a:solidFill>
                  <a:srgbClr val="C5003D"/>
                </a:solidFill>
                <a:latin typeface="맑은 고딕" panose="020B0503020000020004" pitchFamily="50" charset="-127"/>
                <a:ea typeface="맑은 고딕" panose="020B0503020000020004" pitchFamily="50" charset="-127"/>
              </a:rPr>
              <a:t>다층 신경망 이해</a:t>
            </a:r>
          </a:p>
        </p:txBody>
      </p:sp>
    </p:spTree>
    <p:extLst>
      <p:ext uri="{BB962C8B-B14F-4D97-AF65-F5344CB8AC3E}">
        <p14:creationId xmlns:p14="http://schemas.microsoft.com/office/powerpoint/2010/main" val="2561331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Machine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명시적 프로그램의 한계</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스팸 메일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많은 규칙</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자율 주행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더 많은 규칙</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Machine</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learning</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p>
          <a:p>
            <a:pPr lvl="1"/>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기계가 일일이 코드로 명시하지 않은 동작을 데이터로부터 학습하여 실행할 수 있도록 하는 알고리즘을 개발하는 연구 분야 </a:t>
            </a:r>
            <a:r>
              <a:rPr lang="en-US" altLang="ko-KR" sz="2400">
                <a:solidFill>
                  <a:schemeClr val="tx1"/>
                </a:solidFill>
                <a:latin typeface="고도 M" panose="02000503000000020004" pitchFamily="2" charset="-127"/>
                <a:ea typeface="고도 M" panose="02000503000000020004" pitchFamily="2" charset="-127"/>
              </a:rPr>
              <a:t>"  Arthur Samuel(1959)</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8740436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p:cNvCxnSpPr>
          <p:nvPr/>
        </p:nvCxnSpPr>
        <p:spPr>
          <a:xfrm>
            <a:off x="1850076" y="1881555"/>
            <a:ext cx="573456" cy="2000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p:cNvCxnSpPr>
          <p:nvPr/>
        </p:nvCxnSpPr>
        <p:spPr>
          <a:xfrm flipV="1">
            <a:off x="2187854" y="2587083"/>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903124" y="289770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3C00AD20-D592-486D-9EC3-340973CF753F}"/>
              </a:ext>
            </a:extLst>
          </p:cNvPr>
          <p:cNvSpPr txBox="1"/>
          <p:nvPr/>
        </p:nvSpPr>
        <p:spPr>
          <a:xfrm>
            <a:off x="2766059" y="1843897"/>
            <a:ext cx="386575" cy="584775"/>
          </a:xfrm>
          <a:prstGeom prst="rect">
            <a:avLst/>
          </a:prstGeom>
          <a:noFill/>
        </p:spPr>
        <p:txBody>
          <a:bodyPr wrap="square" rtlCol="0">
            <a:spAutoFit/>
          </a:bodyPr>
          <a:lstStyle/>
          <a:p>
            <a:pPr algn="l"/>
            <a:r>
              <a:rPr lang="en-US" altLang="ko-KR" sz="3200">
                <a:solidFill>
                  <a:schemeClr val="tx1"/>
                </a:solidFill>
                <a:latin typeface="Consolas" panose="020B0609020204030204" pitchFamily="49" charset="0"/>
              </a:rPr>
              <a:t>+</a:t>
            </a:r>
            <a:endParaRPr lang="ko-KR" altLang="en-US" sz="3200">
              <a:solidFill>
                <a:schemeClr val="tx1"/>
              </a:solidFill>
              <a:latin typeface="Consolas" panose="020B0609020204030204" pitchFamily="49" charset="0"/>
            </a:endParaRPr>
          </a:p>
        </p:txBody>
      </p:sp>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353010" y="1122352"/>
                <a:ext cx="8348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353010" y="1122352"/>
                <a:ext cx="834844"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000997" y="1696889"/>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000997" y="1696889"/>
                <a:ext cx="849079" cy="369332"/>
              </a:xfrm>
              <a:prstGeom prst="rect">
                <a:avLst/>
              </a:prstGeom>
              <a:blipFill>
                <a:blip r:embed="rId5"/>
                <a:stretch>
                  <a:fillRect b="-13115"/>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FFE16AFD-347B-45F8-ACC2-0AA8E0E60C80}"/>
              </a:ext>
            </a:extLst>
          </p:cNvPr>
          <p:cNvCxnSpPr>
            <a:cxnSpLocks/>
          </p:cNvCxnSpPr>
          <p:nvPr/>
        </p:nvCxnSpPr>
        <p:spPr>
          <a:xfrm flipV="1">
            <a:off x="1873733" y="2408663"/>
            <a:ext cx="594404" cy="15114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51D79E2-3034-4426-BA2E-9A0DA28CCAF2}"/>
                  </a:ext>
                </a:extLst>
              </p:cNvPr>
              <p:cNvSpPr txBox="1"/>
              <p:nvPr/>
            </p:nvSpPr>
            <p:spPr>
              <a:xfrm>
                <a:off x="1098212" y="2333466"/>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951D79E2-3034-4426-BA2E-9A0DA28CCAF2}"/>
                  </a:ext>
                </a:extLst>
              </p:cNvPr>
              <p:cNvSpPr txBox="1">
                <a:spLocks noRot="1" noChangeAspect="1" noMove="1" noResize="1" noEditPoints="1" noAdjustHandles="1" noChangeArrowheads="1" noChangeShapeType="1" noTextEdit="1"/>
              </p:cNvSpPr>
              <p:nvPr/>
            </p:nvSpPr>
            <p:spPr>
              <a:xfrm>
                <a:off x="1098212" y="2333466"/>
                <a:ext cx="849079" cy="369332"/>
              </a:xfrm>
              <a:prstGeom prst="rect">
                <a:avLst/>
              </a:prstGeom>
              <a:blipFill>
                <a:blip r:embed="rId6"/>
                <a:stretch>
                  <a:fillRect b="-15000"/>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98212" y="3529323"/>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def forpass(self, x):</a:t>
            </a:r>
          </a:p>
          <a:p>
            <a:r>
              <a:rPr lang="en-US" altLang="ko-KR" sz="1800">
                <a:solidFill>
                  <a:schemeClr val="tx1"/>
                </a:solidFill>
                <a:latin typeface="Consolas" panose="020B0609020204030204" pitchFamily="49" charset="0"/>
              </a:rPr>
              <a:t>    z = np.sum(x * self.w) + self.b</a:t>
            </a:r>
            <a:endParaRPr lang="ko-KR" altLang="en-US" sz="1800">
              <a:solidFill>
                <a:schemeClr val="tx1"/>
              </a:solidFill>
              <a:latin typeface="Consolas" panose="020B0609020204030204" pitchFamily="49" charset="0"/>
            </a:endParaRPr>
          </a:p>
          <a:p>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return 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89491" y="5206307"/>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x = [</a:t>
                </a:r>
                <a14:m>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p>
              <a:p>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r>
                      <m:rPr>
                        <m:sty m:val="p"/>
                      </m:rPr>
                      <a:rPr lang="en-US" altLang="ko-KR" sz="1800" i="1">
                        <a:solidFill>
                          <a:schemeClr val="tx1"/>
                        </a:solidFill>
                        <a:latin typeface="Cambria Math" panose="02040503050406030204" pitchFamily="18" charset="0"/>
                      </a:rPr>
                      <m:t>w</m:t>
                    </m:r>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 </a:t>
                </a:r>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rPr>
                  <a:t> </a:t>
                </a:r>
                <a14:m>
                  <m:oMath xmlns:m="http://schemas.openxmlformats.org/officeDocument/2006/math">
                    <m:r>
                      <a:rPr lang="ko-KR" altLang="en-US" sz="1800" i="1" smtClean="0">
                        <a:solidFill>
                          <a:schemeClr val="tx1"/>
                        </a:solidFill>
                        <a:latin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 </m:t>
                        </m:r>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89491" y="5206307"/>
                <a:ext cx="8190249" cy="923330"/>
              </a:xfrm>
              <a:prstGeom prst="rect">
                <a:avLst/>
              </a:prstGeom>
              <a:blipFill>
                <a:blip r:embed="rId7"/>
                <a:stretch>
                  <a:fillRect l="-670" t="-3289" b="-921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1025132" y="4722429"/>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원소별 곱셈</a:t>
            </a:r>
          </a:p>
        </p:txBody>
      </p:sp>
    </p:spTree>
    <p:extLst>
      <p:ext uri="{BB962C8B-B14F-4D97-AF65-F5344CB8AC3E}">
        <p14:creationId xmlns:p14="http://schemas.microsoft.com/office/powerpoint/2010/main" val="281127402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3" name="TextBox 2">
            <a:extLst>
              <a:ext uri="{FF2B5EF4-FFF2-40B4-BE49-F238E27FC236}">
                <a16:creationId xmlns:a16="http://schemas.microsoft.com/office/drawing/2014/main" id="{171899A0-3C5E-4895-BFDC-465FF1242B0B}"/>
              </a:ext>
            </a:extLst>
          </p:cNvPr>
          <p:cNvSpPr txBox="1"/>
          <p:nvPr/>
        </p:nvSpPr>
        <p:spPr>
          <a:xfrm>
            <a:off x="808892" y="1063870"/>
            <a:ext cx="3922869" cy="3416320"/>
          </a:xfrm>
          <a:prstGeom prst="rect">
            <a:avLst/>
          </a:prstGeom>
          <a:noFill/>
          <a:ln>
            <a:solidFill>
              <a:schemeClr val="bg1">
                <a:lumMod val="50000"/>
              </a:schemeClr>
            </a:solidFill>
          </a:ln>
        </p:spPr>
        <p:txBody>
          <a:bodyPr wrap="none" rtlCol="0">
            <a:spAutoFit/>
          </a:bodyPr>
          <a:lstStyle/>
          <a:p>
            <a:r>
              <a:rPr lang="en-US" altLang="ko-KR" sz="2400">
                <a:solidFill>
                  <a:schemeClr val="tx1"/>
                </a:solidFill>
                <a:latin typeface="Consolas" panose="020B0609020204030204" pitchFamily="49" charset="0"/>
                <a:ea typeface="고도 M" panose="02000503000000020004" pitchFamily="2" charset="-127"/>
              </a:rPr>
              <a:t>def forpass(x, w):</a:t>
            </a:r>
          </a:p>
          <a:p>
            <a:r>
              <a:rPr lang="en-US" altLang="ko-KR" sz="2400">
                <a:solidFill>
                  <a:schemeClr val="tx1"/>
                </a:solidFill>
                <a:latin typeface="Consolas" panose="020B0609020204030204" pitchFamily="49" charset="0"/>
                <a:ea typeface="고도 M" panose="02000503000000020004" pitchFamily="2" charset="-127"/>
              </a:rPr>
              <a:t>    z = np.sum(x * w)</a:t>
            </a:r>
          </a:p>
          <a:p>
            <a:r>
              <a:rPr lang="en-US" altLang="ko-KR" sz="2400">
                <a:solidFill>
                  <a:schemeClr val="tx1"/>
                </a:solidFill>
                <a:latin typeface="Consolas" panose="020B0609020204030204" pitchFamily="49" charset="0"/>
                <a:ea typeface="고도 M" panose="02000503000000020004" pitchFamily="2" charset="-127"/>
              </a:rPr>
              <a:t>    #z = np.dot(x , w)</a:t>
            </a:r>
          </a:p>
          <a:p>
            <a:r>
              <a:rPr lang="en-US" altLang="ko-KR" sz="2400">
                <a:solidFill>
                  <a:schemeClr val="tx1"/>
                </a:solidFill>
                <a:latin typeface="Consolas" panose="020B0609020204030204" pitchFamily="49" charset="0"/>
                <a:ea typeface="고도 M" panose="02000503000000020004" pitchFamily="2" charset="-127"/>
              </a:rPr>
              <a:t>    return z</a:t>
            </a:r>
          </a:p>
          <a:p>
            <a:endParaRPr lang="en-US" altLang="ko-KR" sz="2400">
              <a:solidFill>
                <a:schemeClr val="tx1"/>
              </a:solidFill>
              <a:latin typeface="Consolas" panose="020B0609020204030204" pitchFamily="49" charset="0"/>
              <a:ea typeface="고도 M" panose="02000503000000020004" pitchFamily="2" charset="-127"/>
            </a:endParaRPr>
          </a:p>
          <a:p>
            <a:r>
              <a:rPr lang="en-US" altLang="ko-KR" sz="2400">
                <a:solidFill>
                  <a:schemeClr val="tx1"/>
                </a:solidFill>
                <a:latin typeface="Consolas" panose="020B0609020204030204" pitchFamily="49" charset="0"/>
                <a:ea typeface="고도 M" panose="02000503000000020004" pitchFamily="2" charset="-127"/>
              </a:rPr>
              <a:t>x = np.array([1,2,3])</a:t>
            </a:r>
          </a:p>
          <a:p>
            <a:r>
              <a:rPr lang="en-US" altLang="ko-KR" sz="2400">
                <a:solidFill>
                  <a:schemeClr val="tx1"/>
                </a:solidFill>
                <a:latin typeface="Consolas" panose="020B0609020204030204" pitchFamily="49" charset="0"/>
                <a:ea typeface="고도 M" panose="02000503000000020004" pitchFamily="2" charset="-127"/>
              </a:rPr>
              <a:t>w = np.array([2,3,4])</a:t>
            </a:r>
          </a:p>
          <a:p>
            <a:r>
              <a:rPr lang="en-US" altLang="ko-KR" sz="2400">
                <a:solidFill>
                  <a:schemeClr val="tx1"/>
                </a:solidFill>
                <a:latin typeface="Consolas" panose="020B0609020204030204" pitchFamily="49" charset="0"/>
                <a:ea typeface="고도 M" panose="02000503000000020004" pitchFamily="2" charset="-127"/>
              </a:rPr>
              <a:t>ret = forpass(x,w)</a:t>
            </a:r>
          </a:p>
          <a:p>
            <a:r>
              <a:rPr lang="en-US" altLang="ko-KR" sz="2400">
                <a:solidFill>
                  <a:schemeClr val="tx1"/>
                </a:solidFill>
                <a:latin typeface="Consolas" panose="020B0609020204030204" pitchFamily="49" charset="0"/>
                <a:ea typeface="고도 M" panose="02000503000000020004" pitchFamily="2" charset="-127"/>
              </a:rPr>
              <a:t>ret</a:t>
            </a:r>
            <a:endParaRPr lang="ko-KR" altLang="en-US" sz="2400">
              <a:solidFill>
                <a:schemeClr val="tx1"/>
              </a:solidFill>
              <a:latin typeface="Consolas" panose="020B0609020204030204" pitchFamily="49" charset="0"/>
              <a:ea typeface="고도 M" panose="02000503000000020004" pitchFamily="2" charset="-127"/>
            </a:endParaRPr>
          </a:p>
        </p:txBody>
      </p:sp>
      <p:sp>
        <p:nvSpPr>
          <p:cNvPr id="4" name="직사각형 3">
            <a:extLst>
              <a:ext uri="{FF2B5EF4-FFF2-40B4-BE49-F238E27FC236}">
                <a16:creationId xmlns:a16="http://schemas.microsoft.com/office/drawing/2014/main" id="{FA8B64B2-B28A-463D-9ED9-82BC5857B2FA}"/>
              </a:ext>
            </a:extLst>
          </p:cNvPr>
          <p:cNvSpPr/>
          <p:nvPr/>
        </p:nvSpPr>
        <p:spPr>
          <a:xfrm>
            <a:off x="5890846" y="1160584"/>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30103F8-CC0D-4201-BD37-33A1A33DB725}"/>
              </a:ext>
            </a:extLst>
          </p:cNvPr>
          <p:cNvSpPr/>
          <p:nvPr/>
        </p:nvSpPr>
        <p:spPr>
          <a:xfrm>
            <a:off x="6523892" y="1160583"/>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6E621D63-7B84-41E2-A466-8BA0740F4A25}"/>
              </a:ext>
            </a:extLst>
          </p:cNvPr>
          <p:cNvSpPr/>
          <p:nvPr/>
        </p:nvSpPr>
        <p:spPr>
          <a:xfrm>
            <a:off x="7156938" y="1160582"/>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D2B842-ACEA-49BF-A326-C9C386B02F79}"/>
              </a:ext>
            </a:extLst>
          </p:cNvPr>
          <p:cNvSpPr/>
          <p:nvPr/>
        </p:nvSpPr>
        <p:spPr>
          <a:xfrm>
            <a:off x="5890846" y="2358657"/>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1F8050FE-C525-44DC-A2A0-F6D4689C44D6}"/>
              </a:ext>
            </a:extLst>
          </p:cNvPr>
          <p:cNvSpPr/>
          <p:nvPr/>
        </p:nvSpPr>
        <p:spPr>
          <a:xfrm>
            <a:off x="6523892" y="2358656"/>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2383A0B4-C2C4-4A8D-9C01-D379B3C3B52A}"/>
              </a:ext>
            </a:extLst>
          </p:cNvPr>
          <p:cNvSpPr/>
          <p:nvPr/>
        </p:nvSpPr>
        <p:spPr>
          <a:xfrm>
            <a:off x="7156938" y="2358655"/>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A3451756-A843-4A01-8C7D-51B1003CCC69}"/>
              </a:ext>
            </a:extLst>
          </p:cNvPr>
          <p:cNvSpPr txBox="1"/>
          <p:nvPr/>
        </p:nvSpPr>
        <p:spPr>
          <a:xfrm>
            <a:off x="6030878" y="1896990"/>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0" name="TextBox 39">
            <a:extLst>
              <a:ext uri="{FF2B5EF4-FFF2-40B4-BE49-F238E27FC236}">
                <a16:creationId xmlns:a16="http://schemas.microsoft.com/office/drawing/2014/main" id="{921E45DA-AB3B-4B94-B8A6-9E0329EA7148}"/>
              </a:ext>
            </a:extLst>
          </p:cNvPr>
          <p:cNvSpPr txBox="1"/>
          <p:nvPr/>
        </p:nvSpPr>
        <p:spPr>
          <a:xfrm>
            <a:off x="6663924" y="1896990"/>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1" name="TextBox 40">
            <a:extLst>
              <a:ext uri="{FF2B5EF4-FFF2-40B4-BE49-F238E27FC236}">
                <a16:creationId xmlns:a16="http://schemas.microsoft.com/office/drawing/2014/main" id="{C325E98C-B737-4ADF-AF15-92498CD5FF5D}"/>
              </a:ext>
            </a:extLst>
          </p:cNvPr>
          <p:cNvSpPr txBox="1"/>
          <p:nvPr/>
        </p:nvSpPr>
        <p:spPr>
          <a:xfrm>
            <a:off x="7296970" y="1896990"/>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2" name="직사각형 41">
            <a:extLst>
              <a:ext uri="{FF2B5EF4-FFF2-40B4-BE49-F238E27FC236}">
                <a16:creationId xmlns:a16="http://schemas.microsoft.com/office/drawing/2014/main" id="{7BDABE07-B1DB-4420-9193-C1FE94411B0B}"/>
              </a:ext>
            </a:extLst>
          </p:cNvPr>
          <p:cNvSpPr/>
          <p:nvPr/>
        </p:nvSpPr>
        <p:spPr>
          <a:xfrm>
            <a:off x="5890846" y="3391513"/>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C26463C-1C10-4A10-AD39-7E2668523C0D}"/>
              </a:ext>
            </a:extLst>
          </p:cNvPr>
          <p:cNvSpPr/>
          <p:nvPr/>
        </p:nvSpPr>
        <p:spPr>
          <a:xfrm>
            <a:off x="6523892" y="3391512"/>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3C17B5A-5F88-407C-B121-7132FF1FB1DC}"/>
              </a:ext>
            </a:extLst>
          </p:cNvPr>
          <p:cNvSpPr/>
          <p:nvPr/>
        </p:nvSpPr>
        <p:spPr>
          <a:xfrm>
            <a:off x="7156938" y="3391511"/>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61EC8379-4150-4995-AE1B-CAE5846524C8}"/>
              </a:ext>
            </a:extLst>
          </p:cNvPr>
          <p:cNvSpPr/>
          <p:nvPr/>
        </p:nvSpPr>
        <p:spPr>
          <a:xfrm>
            <a:off x="8843561" y="3391511"/>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20</a:t>
            </a:r>
            <a:endParaRPr lang="ko-KR" altLang="en-US" sz="2400">
              <a:solidFill>
                <a:schemeClr val="tx1"/>
              </a:solidFill>
              <a:latin typeface="Consolas" panose="020B0609020204030204" pitchFamily="49" charset="0"/>
            </a:endParaRPr>
          </a:p>
        </p:txBody>
      </p:sp>
      <p:sp>
        <p:nvSpPr>
          <p:cNvPr id="46" name="TextBox 45">
            <a:extLst>
              <a:ext uri="{FF2B5EF4-FFF2-40B4-BE49-F238E27FC236}">
                <a16:creationId xmlns:a16="http://schemas.microsoft.com/office/drawing/2014/main" id="{0F0BACD1-1662-4AD6-89BA-4C6E1424C4A7}"/>
              </a:ext>
            </a:extLst>
          </p:cNvPr>
          <p:cNvSpPr txBox="1"/>
          <p:nvPr/>
        </p:nvSpPr>
        <p:spPr>
          <a:xfrm>
            <a:off x="8165909" y="3477201"/>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98021416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3" name="TextBox 2">
            <a:extLst>
              <a:ext uri="{FF2B5EF4-FFF2-40B4-BE49-F238E27FC236}">
                <a16:creationId xmlns:a16="http://schemas.microsoft.com/office/drawing/2014/main" id="{171899A0-3C5E-4895-BFDC-465FF1242B0B}"/>
              </a:ext>
            </a:extLst>
          </p:cNvPr>
          <p:cNvSpPr txBox="1"/>
          <p:nvPr/>
        </p:nvSpPr>
        <p:spPr>
          <a:xfrm>
            <a:off x="808892" y="1063870"/>
            <a:ext cx="4092787" cy="3046988"/>
          </a:xfrm>
          <a:prstGeom prst="rect">
            <a:avLst/>
          </a:prstGeom>
          <a:noFill/>
          <a:ln>
            <a:solidFill>
              <a:schemeClr val="bg1">
                <a:lumMod val="50000"/>
              </a:schemeClr>
            </a:solidFill>
          </a:ln>
        </p:spPr>
        <p:txBody>
          <a:bodyPr wrap="none" rtlCol="0">
            <a:spAutoFit/>
          </a:bodyPr>
          <a:lstStyle/>
          <a:p>
            <a:r>
              <a:rPr lang="en-US" altLang="ko-KR" sz="2400">
                <a:solidFill>
                  <a:schemeClr val="tx1"/>
                </a:solidFill>
                <a:latin typeface="Consolas" panose="020B0609020204030204" pitchFamily="49" charset="0"/>
                <a:ea typeface="고도 M" panose="02000503000000020004" pitchFamily="2" charset="-127"/>
              </a:rPr>
              <a:t>def forpass(x, w):</a:t>
            </a:r>
          </a:p>
          <a:p>
            <a:r>
              <a:rPr lang="en-US" altLang="ko-KR" sz="2400">
                <a:solidFill>
                  <a:schemeClr val="tx1"/>
                </a:solidFill>
                <a:latin typeface="Consolas" panose="020B0609020204030204" pitchFamily="49" charset="0"/>
                <a:ea typeface="고도 M" panose="02000503000000020004" pitchFamily="2" charset="-127"/>
              </a:rPr>
              <a:t>    z = np.dot(x , w.T)</a:t>
            </a:r>
          </a:p>
          <a:p>
            <a:r>
              <a:rPr lang="en-US" altLang="ko-KR" sz="2400">
                <a:solidFill>
                  <a:schemeClr val="tx1"/>
                </a:solidFill>
                <a:latin typeface="Consolas" panose="020B0609020204030204" pitchFamily="49" charset="0"/>
                <a:ea typeface="고도 M" panose="02000503000000020004" pitchFamily="2" charset="-127"/>
              </a:rPr>
              <a:t>    return z</a:t>
            </a:r>
          </a:p>
          <a:p>
            <a:endParaRPr lang="en-US" altLang="ko-KR" sz="2400">
              <a:solidFill>
                <a:schemeClr val="tx1"/>
              </a:solidFill>
              <a:latin typeface="Consolas" panose="020B0609020204030204" pitchFamily="49" charset="0"/>
              <a:ea typeface="고도 M" panose="02000503000000020004" pitchFamily="2" charset="-127"/>
            </a:endParaRPr>
          </a:p>
          <a:p>
            <a:r>
              <a:rPr lang="en-US" altLang="ko-KR" sz="2400">
                <a:solidFill>
                  <a:schemeClr val="tx1"/>
                </a:solidFill>
                <a:latin typeface="Consolas" panose="020B0609020204030204" pitchFamily="49" charset="0"/>
                <a:ea typeface="고도 M" panose="02000503000000020004" pitchFamily="2" charset="-127"/>
              </a:rPr>
              <a:t>x = np.array([1,2,3])</a:t>
            </a:r>
          </a:p>
          <a:p>
            <a:r>
              <a:rPr lang="en-US" altLang="ko-KR" sz="2400">
                <a:solidFill>
                  <a:schemeClr val="tx1"/>
                </a:solidFill>
                <a:latin typeface="Consolas" panose="020B0609020204030204" pitchFamily="49" charset="0"/>
                <a:ea typeface="고도 M" panose="02000503000000020004" pitchFamily="2" charset="-127"/>
              </a:rPr>
              <a:t>w = np.array([2,3,4])</a:t>
            </a:r>
          </a:p>
          <a:p>
            <a:r>
              <a:rPr lang="en-US" altLang="ko-KR" sz="2400">
                <a:solidFill>
                  <a:schemeClr val="tx1"/>
                </a:solidFill>
                <a:latin typeface="Consolas" panose="020B0609020204030204" pitchFamily="49" charset="0"/>
                <a:ea typeface="고도 M" panose="02000503000000020004" pitchFamily="2" charset="-127"/>
              </a:rPr>
              <a:t>ret = forpass(x,w)</a:t>
            </a:r>
          </a:p>
          <a:p>
            <a:r>
              <a:rPr lang="en-US" altLang="ko-KR" sz="2400">
                <a:solidFill>
                  <a:schemeClr val="tx1"/>
                </a:solidFill>
                <a:latin typeface="Consolas" panose="020B0609020204030204" pitchFamily="49" charset="0"/>
                <a:ea typeface="고도 M" panose="02000503000000020004" pitchFamily="2" charset="-127"/>
              </a:rPr>
              <a:t>ret</a:t>
            </a:r>
            <a:endParaRPr lang="ko-KR" altLang="en-US" sz="2400">
              <a:solidFill>
                <a:schemeClr val="tx1"/>
              </a:solidFill>
              <a:latin typeface="Consolas" panose="020B0609020204030204" pitchFamily="49" charset="0"/>
              <a:ea typeface="고도 M" panose="02000503000000020004" pitchFamily="2" charset="-127"/>
            </a:endParaRPr>
          </a:p>
        </p:txBody>
      </p:sp>
      <p:sp>
        <p:nvSpPr>
          <p:cNvPr id="4" name="직사각형 3">
            <a:extLst>
              <a:ext uri="{FF2B5EF4-FFF2-40B4-BE49-F238E27FC236}">
                <a16:creationId xmlns:a16="http://schemas.microsoft.com/office/drawing/2014/main" id="{FA8B64B2-B28A-463D-9ED9-82BC5857B2FA}"/>
              </a:ext>
            </a:extLst>
          </p:cNvPr>
          <p:cNvSpPr/>
          <p:nvPr/>
        </p:nvSpPr>
        <p:spPr>
          <a:xfrm>
            <a:off x="5257800" y="1676976"/>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30103F8-CC0D-4201-BD37-33A1A33DB725}"/>
              </a:ext>
            </a:extLst>
          </p:cNvPr>
          <p:cNvSpPr/>
          <p:nvPr/>
        </p:nvSpPr>
        <p:spPr>
          <a:xfrm>
            <a:off x="5890846" y="1676975"/>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6E621D63-7B84-41E2-A466-8BA0740F4A25}"/>
              </a:ext>
            </a:extLst>
          </p:cNvPr>
          <p:cNvSpPr/>
          <p:nvPr/>
        </p:nvSpPr>
        <p:spPr>
          <a:xfrm>
            <a:off x="6523892" y="1676974"/>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D2B842-ACEA-49BF-A326-C9C386B02F79}"/>
              </a:ext>
            </a:extLst>
          </p:cNvPr>
          <p:cNvSpPr/>
          <p:nvPr/>
        </p:nvSpPr>
        <p:spPr>
          <a:xfrm>
            <a:off x="7789984" y="1083528"/>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1F8050FE-C525-44DC-A2A0-F6D4689C44D6}"/>
              </a:ext>
            </a:extLst>
          </p:cNvPr>
          <p:cNvSpPr/>
          <p:nvPr/>
        </p:nvSpPr>
        <p:spPr>
          <a:xfrm>
            <a:off x="7789984" y="1716575"/>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2383A0B4-C2C4-4A8D-9C01-D379B3C3B52A}"/>
              </a:ext>
            </a:extLst>
          </p:cNvPr>
          <p:cNvSpPr/>
          <p:nvPr/>
        </p:nvSpPr>
        <p:spPr>
          <a:xfrm>
            <a:off x="7789984" y="2349622"/>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61EC8379-4150-4995-AE1B-CAE5846524C8}"/>
              </a:ext>
            </a:extLst>
          </p:cNvPr>
          <p:cNvSpPr/>
          <p:nvPr/>
        </p:nvSpPr>
        <p:spPr>
          <a:xfrm>
            <a:off x="9056076" y="3286254"/>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20</a:t>
            </a:r>
            <a:endParaRPr lang="ko-KR" altLang="en-US" sz="2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9747503-74B4-4730-9A37-8F6FAEA6FEDF}"/>
              </a:ext>
            </a:extLst>
          </p:cNvPr>
          <p:cNvSpPr txBox="1"/>
          <p:nvPr/>
        </p:nvSpPr>
        <p:spPr>
          <a:xfrm>
            <a:off x="7359162" y="1716575"/>
            <a:ext cx="27283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타원 5">
            <a:extLst>
              <a:ext uri="{FF2B5EF4-FFF2-40B4-BE49-F238E27FC236}">
                <a16:creationId xmlns:a16="http://schemas.microsoft.com/office/drawing/2014/main" id="{F5C73B69-6A8F-4B4A-8224-4085B079AEB8}"/>
              </a:ext>
            </a:extLst>
          </p:cNvPr>
          <p:cNvSpPr/>
          <p:nvPr/>
        </p:nvSpPr>
        <p:spPr>
          <a:xfrm>
            <a:off x="7350003" y="1845111"/>
            <a:ext cx="282627" cy="2826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A06E789-6D7F-45CA-997F-4A32E46BDD51}"/>
              </a:ext>
            </a:extLst>
          </p:cNvPr>
          <p:cNvSpPr/>
          <p:nvPr/>
        </p:nvSpPr>
        <p:spPr>
          <a:xfrm>
            <a:off x="9056076" y="1063870"/>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39305C0-C2F3-4954-964F-38CE468683F9}"/>
              </a:ext>
            </a:extLst>
          </p:cNvPr>
          <p:cNvSpPr/>
          <p:nvPr/>
        </p:nvSpPr>
        <p:spPr>
          <a:xfrm>
            <a:off x="9056076" y="1716575"/>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2BBEA947-7782-429E-BB9E-939E58E7F3EC}"/>
              </a:ext>
            </a:extLst>
          </p:cNvPr>
          <p:cNvSpPr/>
          <p:nvPr/>
        </p:nvSpPr>
        <p:spPr>
          <a:xfrm>
            <a:off x="9056076" y="2343153"/>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9935854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a:endCxn id="58" idx="2"/>
          </p:cNvCxnSpPr>
          <p:nvPr/>
        </p:nvCxnSpPr>
        <p:spPr>
          <a:xfrm flipV="1">
            <a:off x="1745518" y="2156504"/>
            <a:ext cx="676874" cy="138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a:stCxn id="73" idx="3"/>
            <a:endCxn id="58" idx="3"/>
          </p:cNvCxnSpPr>
          <p:nvPr/>
        </p:nvCxnSpPr>
        <p:spPr>
          <a:xfrm flipV="1">
            <a:off x="2161055" y="2527104"/>
            <a:ext cx="414844" cy="39335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774480" y="26896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C00AD20-D592-486D-9EC3-340973CF753F}"/>
                  </a:ext>
                </a:extLst>
              </p:cNvPr>
              <p:cNvSpPr txBox="1"/>
              <p:nvPr/>
            </p:nvSpPr>
            <p:spPr>
              <a:xfrm>
                <a:off x="2489590" y="1976035"/>
                <a:ext cx="1573935" cy="369332"/>
              </a:xfrm>
              <a:prstGeom prst="rect">
                <a:avLst/>
              </a:prstGeom>
              <a:noFill/>
            </p:spPr>
            <p:txBody>
              <a:bodyPr wrap="square" rtlCol="0">
                <a:spAutoFit/>
              </a:bodyPr>
              <a:lstStyle/>
              <a:p>
                <a:pPr algn="l"/>
                <a14:m>
                  <m:oMath xmlns:m="http://schemas.openxmlformats.org/officeDocument/2006/math">
                    <m:r>
                      <m:rPr>
                        <m:sty m:val="p"/>
                      </m:rPr>
                      <a:rPr lang="en-US" altLang="ko-KR" sz="1800" i="1" smtClean="0">
                        <a:solidFill>
                          <a:schemeClr val="tx1"/>
                        </a:solidFill>
                        <a:latin typeface="Cambria Math" panose="02040503050406030204" pitchFamily="18" charset="0"/>
                      </a:rPr>
                      <m:t>x</m:t>
                    </m:r>
                    <m:r>
                      <a:rPr lang="en-US" altLang="ko-KR" sz="1800" i="1">
                        <a:solidFill>
                          <a:schemeClr val="tx1"/>
                        </a:solidFill>
                        <a:latin typeface="Cambria Math" panose="02040503050406030204" pitchFamily="18" charset="0"/>
                        <a:ea typeface="Cambria Math" panose="02040503050406030204" pitchFamily="18" charset="0"/>
                      </a:rPr>
                      <m:t>∙</m:t>
                    </m:r>
                    <m:r>
                      <m:rPr>
                        <m:sty m:val="p"/>
                      </m:rPr>
                      <a:rPr lang="en-US" altLang="ko-KR" sz="1800" i="1" smtClean="0">
                        <a:solidFill>
                          <a:schemeClr val="tx1"/>
                        </a:solidFill>
                        <a:latin typeface="Cambria Math" panose="02040503050406030204" pitchFamily="18" charset="0"/>
                        <a:ea typeface="Cambria Math" panose="02040503050406030204" pitchFamily="18" charset="0"/>
                      </a:rPr>
                      <m:t>w</m:t>
                    </m:r>
                  </m:oMath>
                </a14:m>
                <a:r>
                  <a:rPr lang="en-US" altLang="ko-KR" sz="1800">
                    <a:solidFill>
                      <a:schemeClr val="tx1"/>
                    </a:solidFill>
                    <a:latin typeface="Consolas" panose="020B0609020204030204" pitchFamily="49" charset="0"/>
                  </a:rPr>
                  <a:t>+b</a:t>
                </a:r>
                <a:endParaRPr lang="ko-KR" altLang="en-US" sz="1800">
                  <a:solidFill>
                    <a:schemeClr val="tx1"/>
                  </a:solidFill>
                  <a:latin typeface="Consolas" panose="020B0609020204030204" pitchFamily="49" charset="0"/>
                </a:endParaRPr>
              </a:p>
            </p:txBody>
          </p:sp>
        </mc:Choice>
        <mc:Fallback xmlns="">
          <p:sp>
            <p:nvSpPr>
              <p:cNvPr id="75" name="TextBox 74">
                <a:extLst>
                  <a:ext uri="{FF2B5EF4-FFF2-40B4-BE49-F238E27FC236}">
                    <a16:creationId xmlns:a16="http://schemas.microsoft.com/office/drawing/2014/main" id="{3C00AD20-D592-486D-9EC3-340973CF753F}"/>
                  </a:ext>
                </a:extLst>
              </p:cNvPr>
              <p:cNvSpPr txBox="1">
                <a:spLocks noRot="1" noChangeAspect="1" noMove="1" noResize="1" noEditPoints="1" noAdjustHandles="1" noChangeArrowheads="1" noChangeShapeType="1" noTextEdit="1"/>
              </p:cNvSpPr>
              <p:nvPr/>
            </p:nvSpPr>
            <p:spPr>
              <a:xfrm>
                <a:off x="2489590" y="1976035"/>
                <a:ext cx="1573935" cy="369332"/>
              </a:xfrm>
              <a:prstGeom prst="rect">
                <a:avLst/>
              </a:prstGeom>
              <a:blipFill>
                <a:blip r:embed="rId3"/>
                <a:stretch>
                  <a:fillRect t="-8197" b="-24590"/>
                </a:stretch>
              </a:blipFill>
            </p:spPr>
            <p:txBody>
              <a:bodyPr/>
              <a:lstStyle/>
              <a:p>
                <a:r>
                  <a:rPr lang="ko-KR" altLang="en-US">
                    <a:noFill/>
                  </a:rPr>
                  <a:t> </a:t>
                </a:r>
              </a:p>
            </p:txBody>
          </p:sp>
        </mc:Fallback>
      </mc:AlternateContent>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4"/>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687645" y="1135396"/>
                <a:ext cx="40876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w</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687645" y="1135396"/>
                <a:ext cx="408766"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426520" y="1985699"/>
                <a:ext cx="3189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426520" y="1985699"/>
                <a:ext cx="318998" cy="369332"/>
              </a:xfrm>
              <a:prstGeom prst="rect">
                <a:avLst/>
              </a:prstGeom>
              <a:blipFill>
                <a:blip r:embed="rId6"/>
                <a:stretch>
                  <a:fillRect/>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125368" y="5522252"/>
            <a:ext cx="8190249" cy="369332"/>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z = np.dot(x , </a:t>
            </a:r>
            <a:r>
              <a:rPr lang="en-US" altLang="ko-KR" sz="1800" err="1">
                <a:solidFill>
                  <a:schemeClr val="tx1"/>
                </a:solidFill>
                <a:latin typeface="Consolas" panose="020B0609020204030204" pitchFamily="49" charset="0"/>
              </a:rPr>
              <a:t>self.w</a:t>
            </a:r>
            <a:r>
              <a:rPr lang="en-US" altLang="ko-KR" sz="1800">
                <a:solidFill>
                  <a:schemeClr val="tx1"/>
                </a:solidFill>
                <a:latin typeface="Consolas" panose="020B0609020204030204" pitchFamily="49" charset="0"/>
              </a:rPr>
              <a:t>) + </a:t>
            </a:r>
            <a:r>
              <a:rPr lang="en-US" altLang="ko-KR" sz="1800" err="1">
                <a:solidFill>
                  <a:schemeClr val="tx1"/>
                </a:solidFill>
                <a:latin typeface="Consolas" panose="020B0609020204030204" pitchFamily="49" charset="0"/>
              </a:rPr>
              <a:t>self.b</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125369" y="4171828"/>
                <a:ext cx="8190249" cy="810735"/>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 </m:t>
                    </m:r>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 </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oMath>
                </a14:m>
                <a:r>
                  <a:rPr lang="en-US" altLang="ko-KR" sz="1800">
                    <a:solidFill>
                      <a:schemeClr val="tx1"/>
                    </a:solidFill>
                    <a:latin typeface="Consolas" panose="020B0609020204030204" pitchFamily="49" charset="0"/>
                  </a:rPr>
                  <a:t>]</a:t>
                </a:r>
                <a14:m>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i="1" smtClean="0">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3</m:t>
                        </m:r>
                      </m:sub>
                    </m:sSub>
                  </m:oMath>
                </a14:m>
                <a:endParaRPr lang="en-US" altLang="ko-KR"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125369" y="4171828"/>
                <a:ext cx="8190249" cy="810735"/>
              </a:xfrm>
              <a:prstGeom prst="rect">
                <a:avLst/>
              </a:prstGeom>
              <a:blipFill>
                <a:blip r:embed="rId7"/>
                <a:stretch>
                  <a:fillRect/>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점 곱을 행렬 곱셈으로 표현</a:t>
            </a:r>
          </a:p>
        </p:txBody>
      </p:sp>
      <p:sp>
        <p:nvSpPr>
          <p:cNvPr id="10" name="타원 9">
            <a:extLst>
              <a:ext uri="{FF2B5EF4-FFF2-40B4-BE49-F238E27FC236}">
                <a16:creationId xmlns:a16="http://schemas.microsoft.com/office/drawing/2014/main" id="{AD17278E-6B59-4164-AD34-13334ADE8CF0}"/>
              </a:ext>
            </a:extLst>
          </p:cNvPr>
          <p:cNvSpPr/>
          <p:nvPr/>
        </p:nvSpPr>
        <p:spPr>
          <a:xfrm>
            <a:off x="3020841" y="479662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84FB023D-A192-4594-9549-3B34BB310E41}"/>
              </a:ext>
            </a:extLst>
          </p:cNvPr>
          <p:cNvSpPr/>
          <p:nvPr/>
        </p:nvSpPr>
        <p:spPr>
          <a:xfrm>
            <a:off x="1967767" y="451058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83F39B3A-C5C9-494A-9A43-F56C49E7E970}"/>
              </a:ext>
            </a:extLst>
          </p:cNvPr>
          <p:cNvSpPr/>
          <p:nvPr/>
        </p:nvSpPr>
        <p:spPr>
          <a:xfrm>
            <a:off x="3012118" y="421343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2237668-CEA3-4A53-8055-369FC3F26F35}"/>
              </a:ext>
            </a:extLst>
          </p:cNvPr>
          <p:cNvSpPr/>
          <p:nvPr/>
        </p:nvSpPr>
        <p:spPr>
          <a:xfrm>
            <a:off x="3997906" y="4475064"/>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BA741F4-B97C-4E70-ABA4-F57B963532EE}"/>
              </a:ext>
            </a:extLst>
          </p:cNvPr>
          <p:cNvSpPr/>
          <p:nvPr/>
        </p:nvSpPr>
        <p:spPr>
          <a:xfrm>
            <a:off x="2291154"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286F434D-9DCF-4350-934C-9651ADA67CDE}"/>
              </a:ext>
            </a:extLst>
          </p:cNvPr>
          <p:cNvSpPr/>
          <p:nvPr/>
        </p:nvSpPr>
        <p:spPr>
          <a:xfrm>
            <a:off x="4940367"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55AD8EB2-546C-4581-BA83-9ECD2453A44D}"/>
              </a:ext>
            </a:extLst>
          </p:cNvPr>
          <p:cNvSpPr/>
          <p:nvPr/>
        </p:nvSpPr>
        <p:spPr>
          <a:xfrm>
            <a:off x="5870776"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 name="연결선: 구부러짐 11">
            <a:extLst>
              <a:ext uri="{FF2B5EF4-FFF2-40B4-BE49-F238E27FC236}">
                <a16:creationId xmlns:a16="http://schemas.microsoft.com/office/drawing/2014/main" id="{C1A33CEB-E661-459D-9D8A-0221A09C7F7B}"/>
              </a:ext>
            </a:extLst>
          </p:cNvPr>
          <p:cNvCxnSpPr>
            <a:stCxn id="40" idx="0"/>
            <a:endCxn id="41" idx="0"/>
          </p:cNvCxnSpPr>
          <p:nvPr/>
        </p:nvCxnSpPr>
        <p:spPr>
          <a:xfrm rot="5400000" flipH="1" flipV="1">
            <a:off x="2406986" y="3839837"/>
            <a:ext cx="297151" cy="1044351"/>
          </a:xfrm>
          <a:prstGeom prst="curvedConnector3">
            <a:avLst>
              <a:gd name="adj1" fmla="val 17693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0EF392A9-E241-443B-B1A3-78E15EDA1E76}"/>
              </a:ext>
            </a:extLst>
          </p:cNvPr>
          <p:cNvCxnSpPr>
            <a:cxnSpLocks/>
            <a:stCxn id="41" idx="0"/>
            <a:endCxn id="42" idx="0"/>
          </p:cNvCxnSpPr>
          <p:nvPr/>
        </p:nvCxnSpPr>
        <p:spPr>
          <a:xfrm rot="16200000" flipH="1">
            <a:off x="3439817" y="3851356"/>
            <a:ext cx="261628" cy="985788"/>
          </a:xfrm>
          <a:prstGeom prst="curvedConnector3">
            <a:avLst>
              <a:gd name="adj1" fmla="val -8737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연결선: 구부러짐 51">
            <a:extLst>
              <a:ext uri="{FF2B5EF4-FFF2-40B4-BE49-F238E27FC236}">
                <a16:creationId xmlns:a16="http://schemas.microsoft.com/office/drawing/2014/main" id="{72588FBA-020F-4D45-BEB6-49A987D76EAD}"/>
              </a:ext>
            </a:extLst>
          </p:cNvPr>
          <p:cNvCxnSpPr>
            <a:cxnSpLocks/>
            <a:stCxn id="43" idx="5"/>
            <a:endCxn id="44" idx="4"/>
          </p:cNvCxnSpPr>
          <p:nvPr/>
        </p:nvCxnSpPr>
        <p:spPr>
          <a:xfrm rot="5400000" flipH="1" flipV="1">
            <a:off x="2736567" y="4362540"/>
            <a:ext cx="22387" cy="689176"/>
          </a:xfrm>
          <a:prstGeom prst="curvedConnector3">
            <a:avLst>
              <a:gd name="adj1" fmla="val -50924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F414472B-66FB-4AEB-9715-C551FEE44BFA}"/>
              </a:ext>
            </a:extLst>
          </p:cNvPr>
          <p:cNvSpPr/>
          <p:nvPr/>
        </p:nvSpPr>
        <p:spPr>
          <a:xfrm>
            <a:off x="2561655"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7" name="연결선: 구부러짐 56">
            <a:extLst>
              <a:ext uri="{FF2B5EF4-FFF2-40B4-BE49-F238E27FC236}">
                <a16:creationId xmlns:a16="http://schemas.microsoft.com/office/drawing/2014/main" id="{74A77A06-CB7A-4C0F-B2E3-F2D9237854CD}"/>
              </a:ext>
            </a:extLst>
          </p:cNvPr>
          <p:cNvCxnSpPr>
            <a:cxnSpLocks/>
            <a:stCxn id="44" idx="4"/>
            <a:endCxn id="45" idx="4"/>
          </p:cNvCxnSpPr>
          <p:nvPr/>
        </p:nvCxnSpPr>
        <p:spPr>
          <a:xfrm rot="16200000" flipH="1">
            <a:off x="4045400" y="3742882"/>
            <a:ext cx="7535" cy="1913637"/>
          </a:xfrm>
          <a:prstGeom prst="curvedConnector3">
            <a:avLst>
              <a:gd name="adj1" fmla="val 313384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구부러짐 61">
            <a:extLst>
              <a:ext uri="{FF2B5EF4-FFF2-40B4-BE49-F238E27FC236}">
                <a16:creationId xmlns:a16="http://schemas.microsoft.com/office/drawing/2014/main" id="{F15879C6-A4CB-485D-AB00-D5963F1B807C}"/>
              </a:ext>
            </a:extLst>
          </p:cNvPr>
          <p:cNvCxnSpPr>
            <a:cxnSpLocks/>
            <a:stCxn id="53" idx="5"/>
            <a:endCxn id="10" idx="4"/>
          </p:cNvCxnSpPr>
          <p:nvPr/>
        </p:nvCxnSpPr>
        <p:spPr>
          <a:xfrm rot="16200000" flipH="1">
            <a:off x="2775295" y="4616700"/>
            <a:ext cx="209544" cy="412786"/>
          </a:xfrm>
          <a:prstGeom prst="curvedConnector3">
            <a:avLst>
              <a:gd name="adj1" fmla="val 16652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168CB123-211D-4859-B709-E08167303B4C}"/>
              </a:ext>
            </a:extLst>
          </p:cNvPr>
          <p:cNvCxnSpPr>
            <a:cxnSpLocks/>
            <a:stCxn id="10" idx="4"/>
            <a:endCxn id="46" idx="4"/>
          </p:cNvCxnSpPr>
          <p:nvPr/>
        </p:nvCxnSpPr>
        <p:spPr>
          <a:xfrm rot="5400000" flipH="1" flipV="1">
            <a:off x="4399229" y="3390699"/>
            <a:ext cx="224396" cy="2849935"/>
          </a:xfrm>
          <a:prstGeom prst="curvedConnector3">
            <a:avLst>
              <a:gd name="adj1" fmla="val -98560"/>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1007A1D-E041-4DAC-B3AA-474F177941ED}"/>
              </a:ext>
            </a:extLst>
          </p:cNvPr>
          <p:cNvSpPr/>
          <p:nvPr/>
        </p:nvSpPr>
        <p:spPr>
          <a:xfrm>
            <a:off x="3026730" y="456469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68984177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5494052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mc:AlternateContent xmlns:mc="http://schemas.openxmlformats.org/markup-compatibility/2006" xmlns:a14="http://schemas.microsoft.com/office/drawing/2010/main">
        <mc:Choice Requires="a14">
          <p:sp>
            <p:nvSpPr>
              <p:cNvPr id="96" name="직사각형 95">
                <a:extLst>
                  <a:ext uri="{FF2B5EF4-FFF2-40B4-BE49-F238E27FC236}">
                    <a16:creationId xmlns:a16="http://schemas.microsoft.com/office/drawing/2014/main" id="{2B6F97B4-7EB8-4BB6-97F5-62641B4EB4FE}"/>
                  </a:ext>
                </a:extLst>
              </p:cNvPr>
              <p:cNvSpPr/>
              <p:nvPr/>
            </p:nvSpPr>
            <p:spPr>
              <a:xfrm>
                <a:off x="1125367" y="4048624"/>
                <a:ext cx="8190249" cy="369332"/>
              </a:xfrm>
              <a:prstGeom prst="rect">
                <a:avLst/>
              </a:prstGeom>
              <a:solidFill>
                <a:srgbClr val="E2E2F6"/>
              </a:solidFill>
            </p:spPr>
            <p:txBody>
              <a:bodyPr wrap="square">
                <a:spAutoFit/>
              </a:bodyPr>
              <a:lstStyle/>
              <a:p>
                <a:r>
                  <a:rPr lang="en-US" altLang="ko-KR" sz="1800">
                    <a:solidFill>
                      <a:schemeClr val="tx1"/>
                    </a:solidFill>
                    <a:latin typeface="Cambria Math" panose="02040503050406030204" pitchFamily="18" charset="0"/>
                    <a:ea typeface="Cambria Math" panose="02040503050406030204" pitchFamily="18" charset="0"/>
                  </a:rPr>
                  <a:t>(m, n) </a:t>
                </a:r>
                <a14:m>
                  <m:oMath xmlns:m="http://schemas.openxmlformats.org/officeDocument/2006/math">
                    <m:r>
                      <a:rPr lang="en-US" altLang="ko-KR" sz="1800" i="1">
                        <a:solidFill>
                          <a:schemeClr val="tx1"/>
                        </a:solidFill>
                        <a:latin typeface="Cambria Math" panose="02040503050406030204" pitchFamily="18" charset="0"/>
                        <a:ea typeface="Cambria Math" panose="02040503050406030204" pitchFamily="18" charset="0"/>
                      </a:rPr>
                      <m:t>∙</m:t>
                    </m:r>
                  </m:oMath>
                </a14:m>
                <a:r>
                  <a:rPr lang="ko-KR" altLang="en-US" sz="1800">
                    <a:solidFill>
                      <a:schemeClr val="tx1"/>
                    </a:solidFill>
                    <a:latin typeface="Cambria Math" panose="02040503050406030204" pitchFamily="18" charset="0"/>
                  </a:rPr>
                  <a:t> </a:t>
                </a:r>
                <a:r>
                  <a:rPr lang="en-US" altLang="ko-KR" sz="1800">
                    <a:solidFill>
                      <a:schemeClr val="tx1"/>
                    </a:solidFill>
                    <a:latin typeface="Cambria Math" panose="02040503050406030204" pitchFamily="18" charset="0"/>
                    <a:ea typeface="Cambria Math" panose="02040503050406030204" pitchFamily="18" charset="0"/>
                  </a:rPr>
                  <a:t>(n, k) = (m, k)</a:t>
                </a:r>
                <a:endParaRPr lang="ko-KR" altLang="en-US" sz="1800">
                  <a:solidFill>
                    <a:schemeClr val="tx1"/>
                  </a:solidFill>
                  <a:latin typeface="Cambria Math" panose="02040503050406030204" pitchFamily="18" charset="0"/>
                </a:endParaRPr>
              </a:p>
            </p:txBody>
          </p:sp>
        </mc:Choice>
        <mc:Fallback xmlns="">
          <p:sp>
            <p:nvSpPr>
              <p:cNvPr id="96" name="직사각형 95">
                <a:extLst>
                  <a:ext uri="{FF2B5EF4-FFF2-40B4-BE49-F238E27FC236}">
                    <a16:creationId xmlns:a16="http://schemas.microsoft.com/office/drawing/2014/main" id="{2B6F97B4-7EB8-4BB6-97F5-62641B4EB4FE}"/>
                  </a:ext>
                </a:extLst>
              </p:cNvPr>
              <p:cNvSpPr>
                <a:spLocks noRot="1" noChangeAspect="1" noMove="1" noResize="1" noEditPoints="1" noAdjustHandles="1" noChangeArrowheads="1" noChangeShapeType="1" noTextEdit="1"/>
              </p:cNvSpPr>
              <p:nvPr/>
            </p:nvSpPr>
            <p:spPr>
              <a:xfrm>
                <a:off x="1125367" y="4048624"/>
                <a:ext cx="8190249" cy="369332"/>
              </a:xfrm>
              <a:prstGeom prst="rect">
                <a:avLst/>
              </a:prstGeom>
              <a:blipFill>
                <a:blip r:embed="rId3"/>
                <a:stretch>
                  <a:fillRect l="-670" t="-9836" b="-2295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행렬곱 가능과 곱 결과 크기</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7" y="1384627"/>
                <a:ext cx="8190249" cy="142474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smtClean="0">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b="0" i="1" smtClean="0">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e>
                              </m:mr>
                            </m:m>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(2)</m:t>
                                      </m:r>
                                    </m:sup>
                                  </m:sSubSup>
                                </m:e>
                              </m:mr>
                            </m:m>
                          </m:e>
                          <m:e>
                            <m:r>
                              <a:rPr lang="en-US" altLang="ko-KR" sz="1800" i="1" smtClean="0">
                                <a:solidFill>
                                  <a:schemeClr val="tx1"/>
                                </a:solidFill>
                                <a:latin typeface="Cambria Math" panose="02040503050406030204" pitchFamily="18" charset="0"/>
                              </a:rPr>
                              <m:t>⋮</m:t>
                            </m:r>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mr>
                            </m:m>
                          </m:e>
                        </m:eqArr>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endParaRPr lang="en-US" altLang="ko-KR" sz="1800">
                  <a:solidFill>
                    <a:schemeClr val="tx1"/>
                  </a:solidFill>
                  <a:latin typeface="Consolas" panose="020B0609020204030204" pitchFamily="49" charset="0"/>
                </a:endParaRP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7" y="1384627"/>
                <a:ext cx="8190249" cy="1424749"/>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2D69C198-3A6C-480E-A0DF-A99A9488EBB4}"/>
              </a:ext>
            </a:extLst>
          </p:cNvPr>
          <p:cNvSpPr txBox="1"/>
          <p:nvPr/>
        </p:nvSpPr>
        <p:spPr>
          <a:xfrm>
            <a:off x="1125367" y="4729042"/>
            <a:ext cx="7751004" cy="1077218"/>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첫 번째 행렬의 열</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과 두 번째 행렬의 행</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의 크기는 반드시 같아야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곱 결과의 크기는 첫 번째 행렬의 행</a:t>
            </a:r>
            <a:r>
              <a:rPr lang="en-US" altLang="ko-KR">
                <a:solidFill>
                  <a:schemeClr val="tx1"/>
                </a:solidFill>
                <a:latin typeface="고도 M" panose="02000503000000020004" pitchFamily="2" charset="-127"/>
                <a:ea typeface="고도 M" panose="02000503000000020004" pitchFamily="2" charset="-127"/>
              </a:rPr>
              <a:t>(m)</a:t>
            </a:r>
            <a:r>
              <a:rPr lang="ko-KR" altLang="en-US">
                <a:solidFill>
                  <a:schemeClr val="tx1"/>
                </a:solidFill>
                <a:latin typeface="고도 M" panose="02000503000000020004" pitchFamily="2" charset="-127"/>
                <a:ea typeface="고도 M" panose="02000503000000020004" pitchFamily="2" charset="-127"/>
              </a:rPr>
              <a:t>과 두 번째 행렬의 열</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의 크기가 된다</a:t>
            </a:r>
            <a:r>
              <a:rPr lang="en-US" altLang="ko-KR">
                <a:solidFill>
                  <a:schemeClr val="tx1"/>
                </a:solidFill>
                <a:latin typeface="고도 M" panose="02000503000000020004" pitchFamily="2" charset="-127"/>
                <a:ea typeface="고도 M" panose="02000503000000020004" pitchFamily="2" charset="-127"/>
              </a:rPr>
              <a:t>.</a:t>
            </a:r>
          </a:p>
          <a:p>
            <a:pPr algn="l"/>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5663215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cxnSp>
        <p:nvCxnSpPr>
          <p:cNvPr id="3" name="직선 화살표 연결선 2">
            <a:extLst>
              <a:ext uri="{FF2B5EF4-FFF2-40B4-BE49-F238E27FC236}">
                <a16:creationId xmlns:a16="http://schemas.microsoft.com/office/drawing/2014/main" id="{8B99195F-D4C8-42C2-B3C3-637E72DC2B3C}"/>
              </a:ext>
            </a:extLst>
          </p:cNvPr>
          <p:cNvCxnSpPr/>
          <p:nvPr/>
        </p:nvCxnSpPr>
        <p:spPr>
          <a:xfrm flipV="1">
            <a:off x="1696915" y="1143000"/>
            <a:ext cx="0" cy="24882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6E635D1B-F755-453A-8426-67B98DC79843}"/>
              </a:ext>
            </a:extLst>
          </p:cNvPr>
          <p:cNvCxnSpPr>
            <a:cxnSpLocks/>
          </p:cNvCxnSpPr>
          <p:nvPr/>
        </p:nvCxnSpPr>
        <p:spPr>
          <a:xfrm>
            <a:off x="1573823" y="3429000"/>
            <a:ext cx="27256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76980A-7446-4442-9150-12B19F109153}"/>
              </a:ext>
            </a:extLst>
          </p:cNvPr>
          <p:cNvSpPr txBox="1"/>
          <p:nvPr/>
        </p:nvSpPr>
        <p:spPr>
          <a:xfrm>
            <a:off x="2206869" y="3508130"/>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6" name="TextBox 15">
            <a:extLst>
              <a:ext uri="{FF2B5EF4-FFF2-40B4-BE49-F238E27FC236}">
                <a16:creationId xmlns:a16="http://schemas.microsoft.com/office/drawing/2014/main" id="{FFEABF61-8696-4CC5-B31C-0D906CF86936}"/>
              </a:ext>
            </a:extLst>
          </p:cNvPr>
          <p:cNvSpPr txBox="1"/>
          <p:nvPr/>
        </p:nvSpPr>
        <p:spPr>
          <a:xfrm>
            <a:off x="2912500" y="3508130"/>
            <a:ext cx="359392" cy="461665"/>
          </a:xfrm>
          <a:prstGeom prst="rect">
            <a:avLst/>
          </a:prstGeom>
          <a:noFill/>
        </p:spPr>
        <p:txBody>
          <a:bodyPr wrap="squar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7" name="TextBox 16">
            <a:extLst>
              <a:ext uri="{FF2B5EF4-FFF2-40B4-BE49-F238E27FC236}">
                <a16:creationId xmlns:a16="http://schemas.microsoft.com/office/drawing/2014/main" id="{49D8B27C-36D5-42F4-A127-2A2CB6A176F0}"/>
              </a:ext>
            </a:extLst>
          </p:cNvPr>
          <p:cNvSpPr txBox="1"/>
          <p:nvPr/>
        </p:nvSpPr>
        <p:spPr>
          <a:xfrm>
            <a:off x="3719865" y="3490457"/>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8" name="TextBox 17">
            <a:extLst>
              <a:ext uri="{FF2B5EF4-FFF2-40B4-BE49-F238E27FC236}">
                <a16:creationId xmlns:a16="http://schemas.microsoft.com/office/drawing/2014/main" id="{0B5DC620-8A8E-4015-8A4A-8CB2FE956586}"/>
              </a:ext>
            </a:extLst>
          </p:cNvPr>
          <p:cNvSpPr txBox="1"/>
          <p:nvPr/>
        </p:nvSpPr>
        <p:spPr>
          <a:xfrm>
            <a:off x="1379199" y="2456316"/>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9" name="TextBox 18">
            <a:extLst>
              <a:ext uri="{FF2B5EF4-FFF2-40B4-BE49-F238E27FC236}">
                <a16:creationId xmlns:a16="http://schemas.microsoft.com/office/drawing/2014/main" id="{97A43834-F237-4A1B-AC31-300C62AF0E04}"/>
              </a:ext>
            </a:extLst>
          </p:cNvPr>
          <p:cNvSpPr txBox="1"/>
          <p:nvPr/>
        </p:nvSpPr>
        <p:spPr>
          <a:xfrm>
            <a:off x="1386301" y="1783772"/>
            <a:ext cx="359392" cy="461665"/>
          </a:xfrm>
          <a:prstGeom prst="rect">
            <a:avLst/>
          </a:prstGeom>
          <a:noFill/>
        </p:spPr>
        <p:txBody>
          <a:bodyPr wrap="squar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0" name="TextBox 19">
            <a:extLst>
              <a:ext uri="{FF2B5EF4-FFF2-40B4-BE49-F238E27FC236}">
                <a16:creationId xmlns:a16="http://schemas.microsoft.com/office/drawing/2014/main" id="{0E146583-F3A4-4926-A26A-1C2937698681}"/>
              </a:ext>
            </a:extLst>
          </p:cNvPr>
          <p:cNvSpPr txBox="1"/>
          <p:nvPr/>
        </p:nvSpPr>
        <p:spPr>
          <a:xfrm>
            <a:off x="1394126" y="1216667"/>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 name="십자형 8">
            <a:extLst>
              <a:ext uri="{FF2B5EF4-FFF2-40B4-BE49-F238E27FC236}">
                <a16:creationId xmlns:a16="http://schemas.microsoft.com/office/drawing/2014/main" id="{63693B73-6C57-4C29-B646-1A8F75631DFA}"/>
              </a:ext>
            </a:extLst>
          </p:cNvPr>
          <p:cNvSpPr/>
          <p:nvPr/>
        </p:nvSpPr>
        <p:spPr>
          <a:xfrm rot="2700000">
            <a:off x="2206869" y="2602523"/>
            <a:ext cx="317707" cy="315452"/>
          </a:xfrm>
          <a:prstGeom prst="plus">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십자형 21">
            <a:extLst>
              <a:ext uri="{FF2B5EF4-FFF2-40B4-BE49-F238E27FC236}">
                <a16:creationId xmlns:a16="http://schemas.microsoft.com/office/drawing/2014/main" id="{668D3C46-3254-45C4-B228-5A4A1C92FAB2}"/>
              </a:ext>
            </a:extLst>
          </p:cNvPr>
          <p:cNvSpPr/>
          <p:nvPr/>
        </p:nvSpPr>
        <p:spPr>
          <a:xfrm rot="2700000">
            <a:off x="2904321" y="1948230"/>
            <a:ext cx="317707" cy="315452"/>
          </a:xfrm>
          <a:prstGeom prst="plus">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십자형 22">
            <a:extLst>
              <a:ext uri="{FF2B5EF4-FFF2-40B4-BE49-F238E27FC236}">
                <a16:creationId xmlns:a16="http://schemas.microsoft.com/office/drawing/2014/main" id="{25E0CD6C-D14D-46E4-BD2D-82AF5E159245}"/>
              </a:ext>
            </a:extLst>
          </p:cNvPr>
          <p:cNvSpPr/>
          <p:nvPr/>
        </p:nvSpPr>
        <p:spPr>
          <a:xfrm rot="2700000">
            <a:off x="3578447" y="1351951"/>
            <a:ext cx="317707" cy="315452"/>
          </a:xfrm>
          <a:prstGeom prst="plus">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 name="직선 연결선 12">
            <a:extLst>
              <a:ext uri="{FF2B5EF4-FFF2-40B4-BE49-F238E27FC236}">
                <a16:creationId xmlns:a16="http://schemas.microsoft.com/office/drawing/2014/main" id="{1047AE62-B0C0-4EF9-A1AF-178D44732E24}"/>
              </a:ext>
            </a:extLst>
          </p:cNvPr>
          <p:cNvCxnSpPr/>
          <p:nvPr/>
        </p:nvCxnSpPr>
        <p:spPr>
          <a:xfrm flipH="1">
            <a:off x="1512277" y="1143000"/>
            <a:ext cx="2558561" cy="243546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EB77F47-6157-43D8-A56E-CEBD09DC4990}"/>
              </a:ext>
            </a:extLst>
          </p:cNvPr>
          <p:cNvSpPr txBox="1"/>
          <p:nvPr/>
        </p:nvSpPr>
        <p:spPr>
          <a:xfrm>
            <a:off x="5597988" y="1308686"/>
            <a:ext cx="1685077" cy="2677656"/>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 = 1</a:t>
            </a:r>
          </a:p>
          <a:p>
            <a:pPr algn="l"/>
            <a:r>
              <a:rPr lang="en-US" altLang="ko-KR" sz="2400">
                <a:solidFill>
                  <a:schemeClr val="tx1"/>
                </a:solidFill>
                <a:latin typeface="고도 M" panose="02000503000000020004" pitchFamily="2" charset="-127"/>
                <a:ea typeface="고도 M" panose="02000503000000020004" pitchFamily="2" charset="-127"/>
              </a:rPr>
              <a:t>b = 0</a:t>
            </a:r>
          </a:p>
          <a:p>
            <a:pPr algn="l"/>
            <a:r>
              <a:rPr lang="en-US" altLang="ko-KR" sz="2400">
                <a:solidFill>
                  <a:schemeClr val="tx1"/>
                </a:solidFill>
                <a:latin typeface="고도 M" panose="02000503000000020004" pitchFamily="2" charset="-127"/>
                <a:ea typeface="고도 M" panose="02000503000000020004" pitchFamily="2" charset="-127"/>
              </a:rPr>
              <a:t>y</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wx</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b</a:t>
            </a: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w = 0</a:t>
            </a:r>
          </a:p>
          <a:p>
            <a:pPr algn="l"/>
            <a:r>
              <a:rPr lang="en-US" altLang="ko-KR" sz="2400">
                <a:solidFill>
                  <a:schemeClr val="tx1"/>
                </a:solidFill>
                <a:latin typeface="고도 M" panose="02000503000000020004" pitchFamily="2" charset="-127"/>
                <a:ea typeface="고도 M" panose="02000503000000020004" pitchFamily="2" charset="-127"/>
              </a:rPr>
              <a:t>b = 0</a:t>
            </a:r>
          </a:p>
          <a:p>
            <a:pPr algn="l"/>
            <a:r>
              <a:rPr lang="ko-KR" altLang="en-US" sz="2400">
                <a:solidFill>
                  <a:schemeClr val="tx1"/>
                </a:solidFill>
                <a:latin typeface="고도 M" panose="02000503000000020004" pitchFamily="2" charset="-127"/>
                <a:ea typeface="고도 M" panose="02000503000000020004" pitchFamily="2" charset="-127"/>
              </a:rPr>
              <a:t> </a:t>
            </a:r>
          </a:p>
        </p:txBody>
      </p:sp>
      <p:cxnSp>
        <p:nvCxnSpPr>
          <p:cNvPr id="28" name="직선 연결선 27">
            <a:extLst>
              <a:ext uri="{FF2B5EF4-FFF2-40B4-BE49-F238E27FC236}">
                <a16:creationId xmlns:a16="http://schemas.microsoft.com/office/drawing/2014/main" id="{D1924126-C5DD-4F03-AEEC-6F561D8A4E3C}"/>
              </a:ext>
            </a:extLst>
          </p:cNvPr>
          <p:cNvCxnSpPr>
            <a:cxnSpLocks/>
          </p:cNvCxnSpPr>
          <p:nvPr/>
        </p:nvCxnSpPr>
        <p:spPr>
          <a:xfrm flipH="1">
            <a:off x="556177" y="3401624"/>
            <a:ext cx="4664317" cy="0"/>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6F17363-8FB7-4910-B0D1-ED9208FCDDB5}"/>
                  </a:ext>
                </a:extLst>
              </p:cNvPr>
              <p:cNvSpPr txBox="1"/>
              <p:nvPr/>
            </p:nvSpPr>
            <p:spPr>
              <a:xfrm>
                <a:off x="5419229" y="3789268"/>
                <a:ext cx="1885003" cy="92198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3200" b="0" i="1" smtClean="0">
                              <a:solidFill>
                                <a:schemeClr val="tx1"/>
                              </a:solidFill>
                              <a:latin typeface="Cambria Math" panose="02040503050406030204" pitchFamily="18" charset="0"/>
                              <a:ea typeface="고도 M" panose="02000503000000020004" pitchFamily="2" charset="-127"/>
                            </a:rPr>
                          </m:ctrlPr>
                        </m:sSupPr>
                        <m:e>
                          <m:f>
                            <m:fPr>
                              <m:ctrlPr>
                                <a:rPr lang="en-US" altLang="ko-KR" sz="3200" b="0" i="1" smtClean="0">
                                  <a:solidFill>
                                    <a:schemeClr val="tx1"/>
                                  </a:solidFill>
                                  <a:latin typeface="Cambria Math" panose="02040503050406030204" pitchFamily="18" charset="0"/>
                                  <a:ea typeface="고도 M" panose="02000503000000020004" pitchFamily="2" charset="-127"/>
                                </a:rPr>
                              </m:ctrlPr>
                            </m:fPr>
                            <m:num>
                              <m:r>
                                <a:rPr lang="en-US" altLang="ko-KR" sz="3200" b="0" i="1" smtClean="0">
                                  <a:solidFill>
                                    <a:schemeClr val="tx1"/>
                                  </a:solidFill>
                                  <a:latin typeface="Cambria Math" panose="02040503050406030204" pitchFamily="18" charset="0"/>
                                  <a:ea typeface="고도 M" panose="02000503000000020004" pitchFamily="2" charset="-127"/>
                                </a:rPr>
                                <m:t>1</m:t>
                              </m:r>
                            </m:num>
                            <m:den>
                              <m:r>
                                <a:rPr lang="en-US" altLang="ko-KR" sz="3200" b="0" i="1" smtClean="0">
                                  <a:solidFill>
                                    <a:schemeClr val="tx1"/>
                                  </a:solidFill>
                                  <a:latin typeface="Cambria Math" panose="02040503050406030204" pitchFamily="18" charset="0"/>
                                  <a:ea typeface="고도 M" panose="02000503000000020004" pitchFamily="2" charset="-127"/>
                                </a:rPr>
                                <m:t>2</m:t>
                              </m:r>
                            </m:den>
                          </m:f>
                          <m:d>
                            <m:dPr>
                              <m:ctrlPr>
                                <a:rPr lang="en-US" altLang="ko-KR" sz="3200" b="0" i="1" smtClean="0">
                                  <a:solidFill>
                                    <a:schemeClr val="tx1"/>
                                  </a:solidFill>
                                  <a:latin typeface="Cambria Math" panose="02040503050406030204" pitchFamily="18" charset="0"/>
                                  <a:ea typeface="고도 M" panose="02000503000000020004" pitchFamily="2" charset="-127"/>
                                </a:rPr>
                              </m:ctrlPr>
                            </m:dPr>
                            <m:e>
                              <m:acc>
                                <m:accPr>
                                  <m:chr m:val="̂"/>
                                  <m:ctrlPr>
                                    <a:rPr lang="en-US" altLang="ko-KR" sz="3200" b="0" i="1" smtClean="0">
                                      <a:solidFill>
                                        <a:schemeClr val="tx1"/>
                                      </a:solidFill>
                                      <a:latin typeface="Cambria Math" panose="02040503050406030204" pitchFamily="18" charset="0"/>
                                      <a:ea typeface="고도 M" panose="02000503000000020004" pitchFamily="2" charset="-127"/>
                                    </a:rPr>
                                  </m:ctrlPr>
                                </m:accPr>
                                <m:e>
                                  <m:r>
                                    <a:rPr lang="en-US" altLang="ko-KR" sz="3200" b="0" i="1" smtClean="0">
                                      <a:solidFill>
                                        <a:schemeClr val="tx1"/>
                                      </a:solidFill>
                                      <a:latin typeface="Cambria Math" panose="02040503050406030204" pitchFamily="18" charset="0"/>
                                      <a:ea typeface="고도 M" panose="02000503000000020004" pitchFamily="2" charset="-127"/>
                                    </a:rPr>
                                    <m:t>𝑦</m:t>
                                  </m:r>
                                </m:e>
                              </m:acc>
                              <m:r>
                                <a:rPr lang="en-US" altLang="ko-KR" sz="3200" b="0" i="0" smtClean="0">
                                  <a:solidFill>
                                    <a:schemeClr val="tx1"/>
                                  </a:solidFill>
                                  <a:latin typeface="Cambria Math" panose="02040503050406030204" pitchFamily="18" charset="0"/>
                                  <a:ea typeface="고도 M" panose="02000503000000020004" pitchFamily="2" charset="-127"/>
                                </a:rPr>
                                <m:t>−</m:t>
                              </m:r>
                              <m:r>
                                <m:rPr>
                                  <m:sty m:val="p"/>
                                </m:rPr>
                                <a:rPr lang="en-US" altLang="ko-KR" sz="3200" b="0" i="0" smtClean="0">
                                  <a:solidFill>
                                    <a:schemeClr val="tx1"/>
                                  </a:solidFill>
                                  <a:latin typeface="Cambria Math" panose="02040503050406030204" pitchFamily="18" charset="0"/>
                                  <a:ea typeface="고도 M" panose="02000503000000020004" pitchFamily="2" charset="-127"/>
                                </a:rPr>
                                <m:t>y</m:t>
                              </m:r>
                            </m:e>
                          </m:d>
                        </m:e>
                        <m:sup>
                          <m:r>
                            <a:rPr lang="en-US" altLang="ko-KR" sz="3200" b="0" i="0" smtClean="0">
                              <a:solidFill>
                                <a:schemeClr val="tx1"/>
                              </a:solidFill>
                              <a:latin typeface="Cambria Math" panose="02040503050406030204" pitchFamily="18" charset="0"/>
                              <a:ea typeface="고도 M" panose="02000503000000020004" pitchFamily="2" charset="-127"/>
                            </a:rPr>
                            <m:t>2</m:t>
                          </m:r>
                        </m:sup>
                      </m:sSup>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15" name="TextBox 14">
                <a:extLst>
                  <a:ext uri="{FF2B5EF4-FFF2-40B4-BE49-F238E27FC236}">
                    <a16:creationId xmlns:a16="http://schemas.microsoft.com/office/drawing/2014/main" id="{76F17363-8FB7-4910-B0D1-ED9208FCDDB5}"/>
                  </a:ext>
                </a:extLst>
              </p:cNvPr>
              <p:cNvSpPr txBox="1">
                <a:spLocks noRot="1" noChangeAspect="1" noMove="1" noResize="1" noEditPoints="1" noAdjustHandles="1" noChangeArrowheads="1" noChangeShapeType="1" noTextEdit="1"/>
              </p:cNvSpPr>
              <p:nvPr/>
            </p:nvSpPr>
            <p:spPr>
              <a:xfrm>
                <a:off x="5419229" y="3789268"/>
                <a:ext cx="1885003" cy="921984"/>
              </a:xfrm>
              <a:prstGeom prst="rect">
                <a:avLst/>
              </a:prstGeom>
              <a:blipFill>
                <a:blip r:embed="rId3"/>
                <a:stretch>
                  <a:fillRect/>
                </a:stretch>
              </a:blipFill>
            </p:spPr>
            <p:txBody>
              <a:bodyPr/>
              <a:lstStyle/>
              <a:p>
                <a:r>
                  <a:rPr lang="ko-KR" altLang="en-US">
                    <a:noFill/>
                  </a:rPr>
                  <a:t> </a:t>
                </a:r>
              </a:p>
            </p:txBody>
          </p:sp>
        </mc:Fallback>
      </mc:AlternateContent>
      <p:cxnSp>
        <p:nvCxnSpPr>
          <p:cNvPr id="24" name="직선 연결선 23">
            <a:extLst>
              <a:ext uri="{FF2B5EF4-FFF2-40B4-BE49-F238E27FC236}">
                <a16:creationId xmlns:a16="http://schemas.microsoft.com/office/drawing/2014/main" id="{4D9B2103-4A92-437F-B660-FC0B5EA5D9F4}"/>
              </a:ext>
            </a:extLst>
          </p:cNvPr>
          <p:cNvCxnSpPr/>
          <p:nvPr/>
        </p:nvCxnSpPr>
        <p:spPr>
          <a:xfrm>
            <a:off x="3063174" y="2105956"/>
            <a:ext cx="0" cy="12956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E0445527-3B4C-48ED-BDBB-AE952A8BE4EC}"/>
              </a:ext>
            </a:extLst>
          </p:cNvPr>
          <p:cNvCxnSpPr>
            <a:cxnSpLocks/>
          </p:cNvCxnSpPr>
          <p:nvPr/>
        </p:nvCxnSpPr>
        <p:spPr>
          <a:xfrm>
            <a:off x="2342796" y="2781166"/>
            <a:ext cx="11463" cy="6204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1CE61B5F-9629-41E5-BC53-C0611B570C57}"/>
              </a:ext>
            </a:extLst>
          </p:cNvPr>
          <p:cNvCxnSpPr>
            <a:cxnSpLocks/>
            <a:stCxn id="23" idx="0"/>
          </p:cNvCxnSpPr>
          <p:nvPr/>
        </p:nvCxnSpPr>
        <p:spPr>
          <a:xfrm>
            <a:off x="3848830" y="1398148"/>
            <a:ext cx="17810" cy="20121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FE8CF8E-4CC5-42F9-9164-1840D08AF173}"/>
              </a:ext>
            </a:extLst>
          </p:cNvPr>
          <p:cNvSpPr txBox="1"/>
          <p:nvPr/>
        </p:nvSpPr>
        <p:spPr>
          <a:xfrm>
            <a:off x="8013700" y="1274466"/>
            <a:ext cx="1848839" cy="1938992"/>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 = 1,2,3</a:t>
            </a:r>
          </a:p>
          <a:p>
            <a:pPr algn="l"/>
            <a:r>
              <a:rPr lang="en-US" altLang="ko-KR" sz="2400">
                <a:solidFill>
                  <a:schemeClr val="tx1"/>
                </a:solidFill>
                <a:latin typeface="고도 M" panose="02000503000000020004" pitchFamily="2" charset="-127"/>
                <a:ea typeface="고도 M" panose="02000503000000020004" pitchFamily="2" charset="-127"/>
              </a:rPr>
              <a:t>y = 1,2,3</a:t>
            </a: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y_hat=0,0,0</a:t>
            </a:r>
          </a:p>
          <a:p>
            <a:pPr algn="l"/>
            <a:r>
              <a:rPr lang="ko-KR" altLang="en-US" sz="2400">
                <a:solidFill>
                  <a:schemeClr val="tx1"/>
                </a:solidFill>
                <a:latin typeface="고도 M" panose="02000503000000020004" pitchFamily="2" charset="-127"/>
                <a:ea typeface="고도 M" panose="02000503000000020004" pitchFamily="2" charset="-127"/>
              </a:rPr>
              <a:t> </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28417C3-348E-4702-AE54-620D57DBCE1E}"/>
                  </a:ext>
                </a:extLst>
              </p:cNvPr>
              <p:cNvSpPr txBox="1"/>
              <p:nvPr/>
            </p:nvSpPr>
            <p:spPr>
              <a:xfrm>
                <a:off x="5137875" y="4877143"/>
                <a:ext cx="2998963" cy="13443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3200" b="0" i="1" smtClean="0">
                              <a:solidFill>
                                <a:schemeClr val="tx1"/>
                              </a:solidFill>
                              <a:latin typeface="Cambria Math" panose="02040503050406030204" pitchFamily="18" charset="0"/>
                              <a:ea typeface="고도 M" panose="02000503000000020004" pitchFamily="2" charset="-127"/>
                            </a:rPr>
                          </m:ctrlPr>
                        </m:fPr>
                        <m:num>
                          <m:r>
                            <a:rPr lang="en-US" altLang="ko-KR" sz="3200" b="0" i="1" smtClean="0">
                              <a:solidFill>
                                <a:schemeClr val="tx1"/>
                              </a:solidFill>
                              <a:latin typeface="Cambria Math" panose="02040503050406030204" pitchFamily="18" charset="0"/>
                              <a:ea typeface="고도 M" panose="02000503000000020004" pitchFamily="2" charset="-127"/>
                            </a:rPr>
                            <m:t>1</m:t>
                          </m:r>
                        </m:num>
                        <m:den>
                          <m:r>
                            <a:rPr lang="en-US" altLang="ko-KR" sz="3200" b="0" i="1" smtClean="0">
                              <a:solidFill>
                                <a:schemeClr val="tx1"/>
                              </a:solidFill>
                              <a:latin typeface="Cambria Math" panose="02040503050406030204" pitchFamily="18" charset="0"/>
                              <a:ea typeface="고도 M" panose="02000503000000020004" pitchFamily="2" charset="-127"/>
                            </a:rPr>
                            <m:t>2</m:t>
                          </m:r>
                          <m:r>
                            <m:rPr>
                              <m:sty m:val="p"/>
                            </m:rPr>
                            <a:rPr lang="en-US" altLang="ko-KR" sz="3200" i="1">
                              <a:solidFill>
                                <a:schemeClr val="tx1"/>
                              </a:solidFill>
                              <a:latin typeface="Cambria Math" panose="02040503050406030204" pitchFamily="18" charset="0"/>
                              <a:ea typeface="고도 M" panose="02000503000000020004" pitchFamily="2" charset="-127"/>
                            </a:rPr>
                            <m:t>m</m:t>
                          </m:r>
                        </m:den>
                      </m:f>
                      <m:nary>
                        <m:naryPr>
                          <m:chr m:val="∑"/>
                          <m:ctrlPr>
                            <a:rPr lang="en-US" altLang="ko-KR" sz="3200" b="0" i="1" smtClean="0">
                              <a:solidFill>
                                <a:schemeClr val="tx1"/>
                              </a:solidFill>
                              <a:latin typeface="Cambria Math" panose="02040503050406030204" pitchFamily="18" charset="0"/>
                              <a:ea typeface="고도 M" panose="02000503000000020004" pitchFamily="2" charset="-127"/>
                            </a:rPr>
                          </m:ctrlPr>
                        </m:naryPr>
                        <m:sub>
                          <m:r>
                            <m:rPr>
                              <m:brk m:alnAt="23"/>
                            </m:rPr>
                            <a:rPr lang="en-US" altLang="ko-KR" sz="3200" b="0" i="1" smtClean="0">
                              <a:solidFill>
                                <a:schemeClr val="tx1"/>
                              </a:solidFill>
                              <a:latin typeface="Cambria Math" panose="02040503050406030204" pitchFamily="18" charset="0"/>
                              <a:ea typeface="고도 M" panose="02000503000000020004" pitchFamily="2" charset="-127"/>
                            </a:rPr>
                            <m:t>𝑖</m:t>
                          </m:r>
                          <m:r>
                            <a:rPr lang="en-US" altLang="ko-KR" sz="3200" b="0" i="1" smtClean="0">
                              <a:solidFill>
                                <a:schemeClr val="tx1"/>
                              </a:solidFill>
                              <a:latin typeface="Cambria Math" panose="02040503050406030204" pitchFamily="18" charset="0"/>
                              <a:ea typeface="고도 M" panose="02000503000000020004" pitchFamily="2" charset="-127"/>
                            </a:rPr>
                            <m:t>=1</m:t>
                          </m:r>
                        </m:sub>
                        <m:sup>
                          <m:r>
                            <a:rPr lang="en-US" altLang="ko-KR" sz="3200" b="0" i="1" smtClean="0">
                              <a:solidFill>
                                <a:schemeClr val="tx1"/>
                              </a:solidFill>
                              <a:latin typeface="Cambria Math" panose="02040503050406030204" pitchFamily="18" charset="0"/>
                              <a:ea typeface="고도 M" panose="02000503000000020004" pitchFamily="2" charset="-127"/>
                            </a:rPr>
                            <m:t>𝑚</m:t>
                          </m:r>
                        </m:sup>
                        <m:e>
                          <m:sSup>
                            <m:sSupPr>
                              <m:ctrlPr>
                                <a:rPr lang="en-US" altLang="ko-KR" sz="3200" i="1">
                                  <a:solidFill>
                                    <a:schemeClr val="tx1"/>
                                  </a:solidFill>
                                  <a:latin typeface="Cambria Math" panose="02040503050406030204" pitchFamily="18" charset="0"/>
                                  <a:ea typeface="고도 M" panose="02000503000000020004" pitchFamily="2" charset="-127"/>
                                </a:rPr>
                              </m:ctrlPr>
                            </m:sSupPr>
                            <m:e>
                              <m:d>
                                <m:dPr>
                                  <m:ctrlPr>
                                    <a:rPr lang="en-US" altLang="ko-KR" sz="3200" i="1">
                                      <a:solidFill>
                                        <a:schemeClr val="tx1"/>
                                      </a:solidFill>
                                      <a:latin typeface="Cambria Math" panose="02040503050406030204" pitchFamily="18" charset="0"/>
                                      <a:ea typeface="고도 M" panose="02000503000000020004" pitchFamily="2" charset="-127"/>
                                    </a:rPr>
                                  </m:ctrlPr>
                                </m:dPr>
                                <m:e>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acc>
                                        <m:accPr>
                                          <m:chr m:val="̂"/>
                                          <m:ctrlPr>
                                            <a:rPr lang="en-US" altLang="ko-KR" sz="3200" i="1">
                                              <a:solidFill>
                                                <a:schemeClr val="tx1"/>
                                              </a:solidFill>
                                              <a:latin typeface="Cambria Math" panose="02040503050406030204" pitchFamily="18" charset="0"/>
                                              <a:ea typeface="고도 M" panose="02000503000000020004" pitchFamily="2" charset="-127"/>
                                            </a:rPr>
                                          </m:ctrlPr>
                                        </m:accPr>
                                        <m:e>
                                          <m:r>
                                            <a:rPr lang="en-US" altLang="ko-KR" sz="3200" i="1">
                                              <a:solidFill>
                                                <a:schemeClr val="tx1"/>
                                              </a:solidFill>
                                              <a:latin typeface="Cambria Math" panose="02040503050406030204" pitchFamily="18" charset="0"/>
                                              <a:ea typeface="고도 M" panose="02000503000000020004" pitchFamily="2" charset="-127"/>
                                            </a:rPr>
                                            <m:t>𝑦</m:t>
                                          </m:r>
                                        </m:e>
                                      </m:acc>
                                    </m:e>
                                    <m:sub>
                                      <m:r>
                                        <a:rPr lang="en-US" altLang="ko-KR" sz="3200" b="0" i="1" smtClean="0">
                                          <a:solidFill>
                                            <a:schemeClr val="tx1"/>
                                          </a:solidFill>
                                          <a:latin typeface="Cambria Math" panose="02040503050406030204" pitchFamily="18" charset="0"/>
                                          <a:ea typeface="고도 M" panose="02000503000000020004" pitchFamily="2" charset="-127"/>
                                        </a:rPr>
                                        <m:t>𝑖</m:t>
                                      </m:r>
                                    </m:sub>
                                  </m:sSub>
                                  <m:r>
                                    <a:rPr lang="en-US" altLang="ko-KR" sz="3200">
                                      <a:solidFill>
                                        <a:schemeClr val="tx1"/>
                                      </a:solidFill>
                                      <a:latin typeface="Cambria Math" panose="02040503050406030204" pitchFamily="18" charset="0"/>
                                      <a:ea typeface="고도 M" panose="02000503000000020004" pitchFamily="2" charset="-127"/>
                                    </a:rPr>
                                    <m:t>−</m:t>
                                  </m:r>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m:rPr>
                                          <m:sty m:val="p"/>
                                        </m:rPr>
                                        <a:rPr lang="en-US" altLang="ko-KR" sz="3200">
                                          <a:solidFill>
                                            <a:schemeClr val="tx1"/>
                                          </a:solidFill>
                                          <a:latin typeface="Cambria Math" panose="02040503050406030204" pitchFamily="18" charset="0"/>
                                          <a:ea typeface="고도 M" panose="02000503000000020004" pitchFamily="2" charset="-127"/>
                                        </a:rPr>
                                        <m:t>y</m:t>
                                      </m:r>
                                    </m:e>
                                    <m:sub>
                                      <m:r>
                                        <m:rPr>
                                          <m:sty m:val="p"/>
                                        </m:rPr>
                                        <a:rPr lang="en-US" altLang="ko-KR" sz="3200" b="0" i="0" smtClean="0">
                                          <a:solidFill>
                                            <a:schemeClr val="tx1"/>
                                          </a:solidFill>
                                          <a:latin typeface="Cambria Math" panose="02040503050406030204" pitchFamily="18" charset="0"/>
                                          <a:ea typeface="고도 M" panose="02000503000000020004" pitchFamily="2" charset="-127"/>
                                        </a:rPr>
                                        <m:t>i</m:t>
                                      </m:r>
                                    </m:sub>
                                  </m:sSub>
                                </m:e>
                              </m:d>
                            </m:e>
                            <m:sup>
                              <m:r>
                                <a:rPr lang="en-US" altLang="ko-KR" sz="3200">
                                  <a:solidFill>
                                    <a:schemeClr val="tx1"/>
                                  </a:solidFill>
                                  <a:latin typeface="Cambria Math" panose="02040503050406030204" pitchFamily="18" charset="0"/>
                                  <a:ea typeface="고도 M" panose="02000503000000020004" pitchFamily="2" charset="-127"/>
                                </a:rPr>
                                <m:t>2</m:t>
                              </m:r>
                            </m:sup>
                          </m:sSup>
                        </m:e>
                      </m:nary>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928417C3-348E-4702-AE54-620D57DBCE1E}"/>
                  </a:ext>
                </a:extLst>
              </p:cNvPr>
              <p:cNvSpPr txBox="1">
                <a:spLocks noRot="1" noChangeAspect="1" noMove="1" noResize="1" noEditPoints="1" noAdjustHandles="1" noChangeArrowheads="1" noChangeShapeType="1" noTextEdit="1"/>
              </p:cNvSpPr>
              <p:nvPr/>
            </p:nvSpPr>
            <p:spPr>
              <a:xfrm>
                <a:off x="5137875" y="4877143"/>
                <a:ext cx="2998963" cy="1344342"/>
              </a:xfrm>
              <a:prstGeom prst="rect">
                <a:avLst/>
              </a:prstGeom>
              <a:blipFill>
                <a:blip r:embed="rId4"/>
                <a:stretch>
                  <a:fillRect/>
                </a:stretch>
              </a:blipFill>
            </p:spPr>
            <p:txBody>
              <a:bodyPr/>
              <a:lstStyle/>
              <a:p>
                <a:r>
                  <a:rPr lang="ko-KR" altLang="en-US">
                    <a:noFill/>
                  </a:rPr>
                  <a:t> </a:t>
                </a:r>
              </a:p>
            </p:txBody>
          </p:sp>
        </mc:Fallback>
      </mc:AlternateContent>
      <p:sp>
        <p:nvSpPr>
          <p:cNvPr id="34" name="TextBox 33">
            <a:extLst>
              <a:ext uri="{FF2B5EF4-FFF2-40B4-BE49-F238E27FC236}">
                <a16:creationId xmlns:a16="http://schemas.microsoft.com/office/drawing/2014/main" id="{88CF9BDF-F558-4D57-9EFD-67E6F373822B}"/>
              </a:ext>
            </a:extLst>
          </p:cNvPr>
          <p:cNvSpPr txBox="1"/>
          <p:nvPr/>
        </p:nvSpPr>
        <p:spPr>
          <a:xfrm>
            <a:off x="1745693" y="4352192"/>
            <a:ext cx="2106667" cy="830997"/>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 + 4 + 9) / 6</a:t>
            </a:r>
          </a:p>
          <a:p>
            <a:pPr algn="l"/>
            <a:r>
              <a:rPr lang="en-US" altLang="ko-KR" sz="2400">
                <a:solidFill>
                  <a:schemeClr val="tx1"/>
                </a:solidFill>
                <a:latin typeface="고도 M" panose="02000503000000020004" pitchFamily="2" charset="-127"/>
                <a:ea typeface="고도 M" panose="02000503000000020004" pitchFamily="2" charset="-127"/>
              </a:rPr>
              <a:t>2.3333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6" name="TextBox 35">
            <a:extLst>
              <a:ext uri="{FF2B5EF4-FFF2-40B4-BE49-F238E27FC236}">
                <a16:creationId xmlns:a16="http://schemas.microsoft.com/office/drawing/2014/main" id="{3C5A3EE8-EF14-4AD4-9D42-D5AB87CE09DD}"/>
              </a:ext>
            </a:extLst>
          </p:cNvPr>
          <p:cNvSpPr txBox="1"/>
          <p:nvPr/>
        </p:nvSpPr>
        <p:spPr>
          <a:xfrm>
            <a:off x="7939454" y="3986342"/>
            <a:ext cx="80021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SGD</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5" name="TextBox 44">
            <a:extLst>
              <a:ext uri="{FF2B5EF4-FFF2-40B4-BE49-F238E27FC236}">
                <a16:creationId xmlns:a16="http://schemas.microsoft.com/office/drawing/2014/main" id="{3A58BDD7-658E-4ECD-8D22-1716F753F428}"/>
              </a:ext>
            </a:extLst>
          </p:cNvPr>
          <p:cNvSpPr txBox="1"/>
          <p:nvPr/>
        </p:nvSpPr>
        <p:spPr>
          <a:xfrm>
            <a:off x="8339563" y="5318481"/>
            <a:ext cx="298030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MSE =&gt; </a:t>
            </a:r>
            <a:r>
              <a:rPr lang="ko-KR" altLang="en-US" sz="2400">
                <a:solidFill>
                  <a:schemeClr val="tx1"/>
                </a:solidFill>
                <a:latin typeface="고도 M" panose="02000503000000020004" pitchFamily="2" charset="-127"/>
                <a:ea typeface="고도 M" panose="02000503000000020004" pitchFamily="2" charset="-127"/>
              </a:rPr>
              <a:t>배치경사하강</a:t>
            </a:r>
          </a:p>
        </p:txBody>
      </p:sp>
    </p:spTree>
    <p:extLst>
      <p:ext uri="{BB962C8B-B14F-4D97-AF65-F5344CB8AC3E}">
        <p14:creationId xmlns:p14="http://schemas.microsoft.com/office/powerpoint/2010/main" val="141128704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733101" y="118900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정방향 계산을 행렬 곱셉으로 표현</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8732312" cy="115550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sty m:val="p"/>
                              </m:rPr>
                              <a:rPr lang="en-US" altLang="ko-KR" sz="1800" i="1" smtClean="0">
                                <a:solidFill>
                                  <a:schemeClr val="tx1"/>
                                </a:solidFill>
                                <a:latin typeface="Cambria Math" panose="02040503050406030204" pitchFamily="18" charset="0"/>
                              </a:rPr>
                              <m:t>b</m:t>
                            </m:r>
                          </m:e>
                          <m:e>
                            <m:r>
                              <m:rPr>
                                <m:sty m:val="p"/>
                              </m:rPr>
                              <a:rPr lang="en-US" altLang="ko-KR" sz="1800" i="1">
                                <a:solidFill>
                                  <a:schemeClr val="tx1"/>
                                </a:solidFill>
                                <a:latin typeface="Cambria Math" panose="02040503050406030204" pitchFamily="18" charset="0"/>
                              </a:rPr>
                              <m:t>b</m:t>
                            </m:r>
                          </m:e>
                          <m:e>
                            <m:r>
                              <a:rPr lang="en-US" altLang="ko-KR" sz="1800" i="1">
                                <a:solidFill>
                                  <a:schemeClr val="tx1"/>
                                </a:solidFill>
                                <a:latin typeface="Cambria Math" panose="02040503050406030204" pitchFamily="18" charset="0"/>
                              </a:rPr>
                              <m:t>⋮</m:t>
                            </m:r>
                          </m:e>
                          <m:e>
                            <m:r>
                              <m:rPr>
                                <m:sty m:val="p"/>
                              </m:rPr>
                              <a:rPr lang="en-US" altLang="ko-KR" sz="1800" i="1" smtClean="0">
                                <a:solidFill>
                                  <a:schemeClr val="tx1"/>
                                </a:solidFill>
                                <a:latin typeface="Cambria Math" panose="02040503050406030204" pitchFamily="18" charset="0"/>
                              </a:rPr>
                              <m:t>b</m:t>
                            </m:r>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(1)</m:t>
                                </m:r>
                              </m:sup>
                            </m:sSup>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(2)</m:t>
                                </m:r>
                              </m:sup>
                            </m:sSup>
                          </m:e>
                          <m:e>
                            <m:r>
                              <a:rPr lang="en-US" altLang="ko-KR" sz="1800" i="1">
                                <a:solidFill>
                                  <a:schemeClr val="tx1"/>
                                </a:solidFill>
                                <a:latin typeface="Cambria Math" panose="02040503050406030204" pitchFamily="18" charset="0"/>
                              </a:rPr>
                              <m:t>⋮</m:t>
                            </m:r>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8732312" cy="1155509"/>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E2F0C4A9-F1E7-40A1-8CC1-BBCC250279D1}"/>
                  </a:ext>
                </a:extLst>
              </p:cNvPr>
              <p:cNvSpPr/>
              <p:nvPr/>
            </p:nvSpPr>
            <p:spPr>
              <a:xfrm>
                <a:off x="1125366" y="3311323"/>
                <a:ext cx="8672839" cy="1320939"/>
              </a:xfrm>
              <a:prstGeom prst="rect">
                <a:avLst/>
              </a:prstGeom>
              <a:solidFill>
                <a:srgbClr val="E2E2F6"/>
              </a:solidFill>
            </p:spPr>
            <p:txBody>
              <a:bodyPr wrap="square">
                <a:spAutoFit/>
              </a:bodyPr>
              <a:lstStyle/>
              <a:p>
                <a14:m>
                  <m:oMath xmlns:m="http://schemas.openxmlformats.org/officeDocument/2006/math">
                    <m:r>
                      <a:rPr lang="en-US" altLang="ko-KR" sz="1800" b="0" i="1" smtClean="0">
                        <a:solidFill>
                          <a:schemeClr val="tx1"/>
                        </a:solidFill>
                        <a:latin typeface="Cambria Math" panose="02040503050406030204" pitchFamily="18" charset="0"/>
                      </a:rPr>
                      <m:t>        </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b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m>
                          <m:mPr>
                            <m:mcs>
                              <m:mc>
                                <m:mcPr>
                                  <m:count m:val="1"/>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r>
                            <m:e>
                              <m:m>
                                <m:mPr>
                                  <m:mcs>
                                    <m:mc>
                                      <m:mcPr>
                                        <m:count m:val="1"/>
                                        <m:mcJc m:val="center"/>
                                      </m:mcPr>
                                    </m:mc>
                                  </m:mcs>
                                  <m:ctrlPr>
                                    <a:rPr lang="en-US" altLang="ko-KR" sz="1800" i="1" smtClean="0">
                                      <a:solidFill>
                                        <a:schemeClr val="tx1"/>
                                      </a:solidFill>
                                      <a:latin typeface="Cambria Math" panose="02040503050406030204" pitchFamily="18" charset="0"/>
                                    </a:rPr>
                                  </m:ctrlPr>
                                </m:mPr>
                                <m:mr>
                                  <m:e>
                                    <m:r>
                                      <m:rPr>
                                        <m:brk m:alnAt="7"/>
                                      </m:rPr>
                                      <a:rPr lang="en-US" altLang="ko-KR" sz="1800" i="1" smtClean="0">
                                        <a:solidFill>
                                          <a:schemeClr val="tx1"/>
                                        </a:solidFill>
                                        <a:latin typeface="Cambria Math" panose="02040503050406030204" pitchFamily="18" charset="0"/>
                                      </a:rPr>
                                      <m:t>⋮</m:t>
                                    </m:r>
                                  </m:e>
                                </m:mr>
                                <m:mr>
                                  <m:e>
                                    <m:r>
                                      <a:rPr lang="en-US" altLang="ko-KR" sz="1800" i="1" smtClean="0">
                                        <a:solidFill>
                                          <a:schemeClr val="tx1"/>
                                        </a:solidFill>
                                        <a:latin typeface="Cambria Math" panose="02040503050406030204" pitchFamily="18" charset="0"/>
                                      </a:rPr>
                                      <m:t>⋮</m:t>
                                    </m:r>
                                  </m:e>
                                </m:mr>
                              </m:m>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
                      </m:e>
                    </m:d>
                  </m:oMath>
                </a14:m>
                <a:r>
                  <a:rPr lang="en-US" altLang="ko-KR" sz="1800">
                    <a:solidFill>
                      <a:schemeClr val="tx1"/>
                    </a:solidFill>
                    <a:latin typeface="Consolas" panose="020B0609020204030204" pitchFamily="49" charset="0"/>
                  </a:rPr>
                  <a:t> </a:t>
                </a:r>
              </a:p>
            </p:txBody>
          </p:sp>
        </mc:Choice>
        <mc:Fallback xmlns="">
          <p:sp>
            <p:nvSpPr>
              <p:cNvPr id="8" name="직사각형 7">
                <a:extLst>
                  <a:ext uri="{FF2B5EF4-FFF2-40B4-BE49-F238E27FC236}">
                    <a16:creationId xmlns:a16="http://schemas.microsoft.com/office/drawing/2014/main" id="{E2F0C4A9-F1E7-40A1-8CC1-BBCC250279D1}"/>
                  </a:ext>
                </a:extLst>
              </p:cNvPr>
              <p:cNvSpPr>
                <a:spLocks noRot="1" noChangeAspect="1" noMove="1" noResize="1" noEditPoints="1" noAdjustHandles="1" noChangeArrowheads="1" noChangeShapeType="1" noTextEdit="1"/>
              </p:cNvSpPr>
              <p:nvPr/>
            </p:nvSpPr>
            <p:spPr>
              <a:xfrm>
                <a:off x="1125366" y="3311323"/>
                <a:ext cx="8672839" cy="1320939"/>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524608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58760" y="1340305"/>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8732312" cy="1434624"/>
              </a:xfrm>
              <a:prstGeom prst="rect">
                <a:avLst/>
              </a:prstGeom>
              <a:solidFill>
                <a:srgbClr val="E2E2F6"/>
              </a:solidFill>
            </p:spPr>
            <p:txBody>
              <a:bodyPr wrap="square">
                <a:spAutoFit/>
              </a:bodyPr>
              <a:lstStyle/>
              <a:p>
                <a14:m>
                  <m:oMath xmlns:m="http://schemas.openxmlformats.org/officeDocument/2006/math">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m:rPr>
                        <m:sty m:val="p"/>
                      </m:rPr>
                      <a:rPr lang="en-US" altLang="ko-KR" sz="1800" i="1">
                        <a:solidFill>
                          <a:schemeClr val="tx1"/>
                        </a:solidFill>
                        <a:latin typeface="Cambria Math" panose="02040503050406030204" pitchFamily="18" charset="0"/>
                      </a:rPr>
                      <m:t>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mr>
                          <m:m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r>
                                    <a:rPr lang="en-US" altLang="ko-KR" sz="1800" i="1">
                                      <a:solidFill>
                                        <a:schemeClr val="tx1"/>
                                      </a:solidFill>
                                      <a:latin typeface="Cambria Math" panose="02040503050406030204" pitchFamily="18" charset="0"/>
                                    </a:rPr>
                                    <m:t>…</m:t>
                                  </m:r>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e>
                                <m:e>
                                  <m:r>
                                    <a:rPr lang="en-US" altLang="ko-KR" sz="1800" i="1">
                                      <a:solidFill>
                                        <a:schemeClr val="tx1"/>
                                      </a:solidFill>
                                      <a:latin typeface="Cambria Math" panose="02040503050406030204" pitchFamily="18" charset="0"/>
                                    </a:rPr>
                                    <m:t>⋮</m:t>
                                  </m:r>
                                </m:e>
                              </m:eqAr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(1)</m:t>
                                      </m:r>
                                    </m:sup>
                                  </m:sSup>
                                </m:e>
                              </m:mr>
                              <m:mr>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m:t>
                                      </m:r>
                                    </m:sup>
                                  </m:sSup>
                                </m:e>
                              </m:mr>
                              <m:mr>
                                <m:e>
                                  <m:r>
                                    <a:rPr lang="en-US" altLang="ko-KR" sz="1800" i="1" smtClean="0">
                                      <a:solidFill>
                                        <a:schemeClr val="tx1"/>
                                      </a:solidFill>
                                      <a:latin typeface="Cambria Math" panose="02040503050406030204" pitchFamily="18" charset="0"/>
                                    </a:rPr>
                                    <m:t>⋮</m:t>
                                  </m:r>
                                </m:e>
                              </m:mr>
                            </m:m>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2</m:t>
                                </m:r>
                              </m:sub>
                            </m:sSub>
                          </m:e>
                          <m:e>
                            <m:r>
                              <a:rPr lang="en-US" altLang="ko-KR" sz="1800" i="1">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8732312" cy="143462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23A009-FE7C-450B-80EF-D5682334D4E3}"/>
                  </a:ext>
                </a:extLst>
              </p:cNvPr>
              <p:cNvSpPr txBox="1"/>
              <p:nvPr/>
            </p:nvSpPr>
            <p:spPr>
              <a:xfrm>
                <a:off x="955253" y="3448348"/>
                <a:ext cx="9072538" cy="2595198"/>
              </a:xfrm>
              <a:prstGeom prst="rect">
                <a:avLst/>
              </a:prstGeom>
              <a:noFill/>
            </p:spPr>
            <p:txBody>
              <a:bodyPr wrap="square" rtlCol="0">
                <a:spAutoFit/>
              </a:bodyPr>
              <a:lstStyle/>
              <a:p>
                <a:pPr algn="l"/>
                <a:r>
                  <a:rPr lang="ko-KR" altLang="en-US" sz="1800" err="1">
                    <a:solidFill>
                      <a:schemeClr val="tx1"/>
                    </a:solidFill>
                    <a:latin typeface="고도 M" panose="02000503000000020004" pitchFamily="2" charset="-127"/>
                    <a:ea typeface="고도 M" panose="02000503000000020004" pitchFamily="2" charset="-127"/>
                  </a:rPr>
                  <a:t>그레디언트는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의 곱이다</a:t>
                </a:r>
                <a:r>
                  <a:rPr lang="en-US" altLang="ko-KR" sz="1800">
                    <a:solidFill>
                      <a:schemeClr val="tx1"/>
                    </a:solidFill>
                    <a:latin typeface="고도 M" panose="02000503000000020004" pitchFamily="2" charset="-127"/>
                    <a:ea typeface="고도 M" panose="02000503000000020004" pitchFamily="2" charset="-127"/>
                  </a:rPr>
                  <a:t>. </a:t>
                </a:r>
              </a:p>
              <a:p>
                <a:pPr algn="l"/>
                <a:r>
                  <a:rPr lang="ko-KR" altLang="en-US" sz="1800">
                    <a:solidFill>
                      <a:schemeClr val="tx1"/>
                    </a:solidFill>
                    <a:latin typeface="고도 M" panose="02000503000000020004" pitchFamily="2" charset="-127"/>
                    <a:ea typeface="고도 M" panose="02000503000000020004" pitchFamily="2" charset="-127"/>
                  </a:rPr>
                  <a:t>그러나 벡터 연산에서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의 크기는 </a:t>
                </a:r>
                <a:r>
                  <a:rPr lang="en-US" altLang="ko-KR" sz="1800">
                    <a:solidFill>
                      <a:schemeClr val="tx1"/>
                    </a:solidFill>
                    <a:latin typeface="고도 M" panose="02000503000000020004" pitchFamily="2" charset="-127"/>
                    <a:ea typeface="고도 M" panose="02000503000000020004" pitchFamily="2" charset="-127"/>
                  </a:rPr>
                  <a:t>(364, 30) </a:t>
                </a:r>
                <a:r>
                  <a:rPr lang="ko-KR" altLang="en-US" sz="1800">
                    <a:solidFill>
                      <a:schemeClr val="tx1"/>
                    </a:solidFill>
                    <a:latin typeface="고도 M" panose="02000503000000020004" pitchFamily="2" charset="-127"/>
                    <a:ea typeface="고도 M" panose="02000503000000020004" pitchFamily="2" charset="-127"/>
                  </a:rPr>
                  <a:t>이고 </a:t>
                </a:r>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는 </a:t>
                </a:r>
                <a:r>
                  <a:rPr lang="en-US" altLang="ko-KR" sz="1800">
                    <a:solidFill>
                      <a:schemeClr val="tx1"/>
                    </a:solidFill>
                    <a:latin typeface="고도 M" panose="02000503000000020004" pitchFamily="2" charset="-127"/>
                    <a:ea typeface="고도 M" panose="02000503000000020004" pitchFamily="2" charset="-127"/>
                  </a:rPr>
                  <a:t>( 364, 1) </a:t>
                </a:r>
                <a:r>
                  <a:rPr lang="ko-KR" altLang="en-US" sz="1800">
                    <a:solidFill>
                      <a:schemeClr val="tx1"/>
                    </a:solidFill>
                    <a:latin typeface="고도 M" panose="02000503000000020004" pitchFamily="2" charset="-127"/>
                    <a:ea typeface="고도 M" panose="02000503000000020004" pitchFamily="2" charset="-127"/>
                  </a:rPr>
                  <a:t>이므로  행렬의 곱을 할 수 없다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이때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를 전치하면 행과 열이 바뀌므로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rgbClr val="000000"/>
                            </a:solidFill>
                            <a:latin typeface="Cambria Math" panose="02040503050406030204" pitchFamily="18" charset="0"/>
                          </a:rPr>
                        </m:ctrlPr>
                      </m:sSupPr>
                      <m:e>
                        <m:r>
                          <m:rPr>
                            <m:sty m:val="p"/>
                          </m:rPr>
                          <a:rPr lang="en-US" altLang="ko-KR" sz="1800" i="1">
                            <a:solidFill>
                              <a:srgbClr val="000000"/>
                            </a:solidFill>
                            <a:latin typeface="Cambria Math" panose="02040503050406030204" pitchFamily="18" charset="0"/>
                          </a:rPr>
                          <m:t>X</m:t>
                        </m:r>
                      </m:e>
                      <m:sup>
                        <m:r>
                          <m:rPr>
                            <m:sty m:val="p"/>
                          </m:rPr>
                          <a:rPr lang="en-US" altLang="ko-KR" sz="1800" i="1">
                            <a:solidFill>
                              <a:srgbClr val="000000"/>
                            </a:solidFill>
                            <a:latin typeface="Cambria Math" panose="02040503050406030204" pitchFamily="18" charset="0"/>
                          </a:rPr>
                          <m:t>T</m:t>
                        </m:r>
                      </m:sup>
                    </m:sSup>
                  </m:oMath>
                </a14:m>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( 30, 364) </a:t>
                </a:r>
                <a:r>
                  <a:rPr lang="ko-KR" altLang="en-US" sz="1800">
                    <a:solidFill>
                      <a:schemeClr val="tx1"/>
                    </a:solidFill>
                    <a:latin typeface="고도 M" panose="02000503000000020004" pitchFamily="2" charset="-127"/>
                    <a:ea typeface="고도 M" panose="02000503000000020004" pitchFamily="2" charset="-127"/>
                  </a:rPr>
                  <a:t>가  되므로 </a:t>
                </a:r>
                <a:endParaRPr lang="en-US" altLang="ko-KR" sz="1800">
                  <a:solidFill>
                    <a:schemeClr val="tx1"/>
                  </a:solidFill>
                  <a:latin typeface="고도 M" panose="02000503000000020004" pitchFamily="2" charset="-127"/>
                  <a:ea typeface="고도 M" panose="02000503000000020004" pitchFamily="2" charset="-127"/>
                </a:endParaRPr>
              </a:p>
              <a:p>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m:rPr>
                        <m:sty m:val="p"/>
                      </m:rPr>
                      <a:rPr lang="en-US" altLang="ko-KR" sz="1800" i="1">
                        <a:solidFill>
                          <a:schemeClr val="tx1"/>
                        </a:solidFill>
                        <a:latin typeface="Cambria Math" panose="02040503050406030204" pitchFamily="18" charset="0"/>
                      </a:rPr>
                      <m:t>W</m:t>
                    </m:r>
                  </m:oMath>
                </a14:m>
                <a:r>
                  <a:rPr lang="ko-KR" altLang="en-US" sz="1800">
                    <a:solidFill>
                      <a:schemeClr val="tx1"/>
                    </a:solidFill>
                    <a:latin typeface="고도 M" panose="02000503000000020004" pitchFamily="2" charset="-127"/>
                    <a:ea typeface="고도 M" panose="02000503000000020004" pitchFamily="2" charset="-127"/>
                  </a:rPr>
                  <a:t> 는  </a:t>
                </a:r>
                <a:r>
                  <a:rPr lang="en-US" altLang="ko-KR" sz="1800">
                    <a:solidFill>
                      <a:schemeClr val="tx1"/>
                    </a:solidFill>
                    <a:latin typeface="고도 M" panose="02000503000000020004" pitchFamily="2" charset="-127"/>
                    <a:ea typeface="고도 M" panose="02000503000000020004" pitchFamily="2" charset="-127"/>
                  </a:rPr>
                  <a:t>( 30, 364 ) •( 364, 1 ) </a:t>
                </a:r>
                <a:r>
                  <a:rPr lang="ko-KR" altLang="en-US" sz="1800">
                    <a:solidFill>
                      <a:schemeClr val="tx1"/>
                    </a:solidFill>
                    <a:latin typeface="고도 M" panose="02000503000000020004" pitchFamily="2" charset="-127"/>
                    <a:ea typeface="고도 M" panose="02000503000000020004" pitchFamily="2" charset="-127"/>
                  </a:rPr>
                  <a:t>이므로 곱이 가능하고 </a:t>
                </a:r>
                <a:endParaRPr lang="en-US" altLang="ko-KR" sz="1800">
                  <a:solidFill>
                    <a:schemeClr val="tx1"/>
                  </a:solidFill>
                  <a:latin typeface="고도 M" panose="02000503000000020004" pitchFamily="2" charset="-127"/>
                  <a:ea typeface="고도 M" panose="02000503000000020004" pitchFamily="2" charset="-127"/>
                </a:endParaRPr>
              </a:p>
              <a:p>
                <a:r>
                  <a:rPr lang="ko-KR" altLang="en-US" sz="1800">
                    <a:solidFill>
                      <a:schemeClr val="tx1"/>
                    </a:solidFill>
                    <a:latin typeface="고도 M" panose="02000503000000020004" pitchFamily="2" charset="-127"/>
                    <a:ea typeface="고도 M" panose="02000503000000020004" pitchFamily="2" charset="-127"/>
                  </a:rPr>
                  <a:t>결과는  </a:t>
                </a:r>
                <a:r>
                  <a:rPr lang="en-US" altLang="ko-KR" sz="1800">
                    <a:solidFill>
                      <a:schemeClr val="tx1"/>
                    </a:solidFill>
                    <a:latin typeface="고도 M" panose="02000503000000020004" pitchFamily="2" charset="-127"/>
                    <a:ea typeface="고도 M" panose="02000503000000020004" pitchFamily="2" charset="-127"/>
                  </a:rPr>
                  <a:t>( 30, 1) </a:t>
                </a:r>
                <a:r>
                  <a:rPr lang="ko-KR" altLang="en-US" sz="1800">
                    <a:solidFill>
                      <a:schemeClr val="tx1"/>
                    </a:solidFill>
                    <a:latin typeface="고도 M" panose="02000503000000020004" pitchFamily="2" charset="-127"/>
                    <a:ea typeface="고도 M" panose="02000503000000020004" pitchFamily="2" charset="-127"/>
                  </a:rPr>
                  <a:t>이  되므로 </a:t>
                </a:r>
                <a:r>
                  <a:rPr lang="ko-KR" altLang="en-US" sz="1800" err="1">
                    <a:solidFill>
                      <a:schemeClr val="tx1"/>
                    </a:solidFill>
                    <a:latin typeface="고도 M" panose="02000503000000020004" pitchFamily="2" charset="-127"/>
                    <a:ea typeface="고도 M" panose="02000503000000020004" pitchFamily="2" charset="-127"/>
                  </a:rPr>
                  <a:t>그레디언트와</a:t>
                </a:r>
                <a:r>
                  <a:rPr lang="ko-KR" altLang="en-US" sz="1800">
                    <a:solidFill>
                      <a:schemeClr val="tx1"/>
                    </a:solidFill>
                    <a:latin typeface="고도 M" panose="02000503000000020004" pitchFamily="2" charset="-127"/>
                    <a:ea typeface="고도 M" panose="02000503000000020004" pitchFamily="2" charset="-127"/>
                  </a:rPr>
                  <a:t> 같은 행렬을 구할 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7" name="TextBox 6">
                <a:extLst>
                  <a:ext uri="{FF2B5EF4-FFF2-40B4-BE49-F238E27FC236}">
                    <a16:creationId xmlns:a16="http://schemas.microsoft.com/office/drawing/2014/main" id="{7D23A009-FE7C-450B-80EF-D5682334D4E3}"/>
                  </a:ext>
                </a:extLst>
              </p:cNvPr>
              <p:cNvSpPr txBox="1">
                <a:spLocks noRot="1" noChangeAspect="1" noMove="1" noResize="1" noEditPoints="1" noAdjustHandles="1" noChangeArrowheads="1" noChangeShapeType="1" noTextEdit="1"/>
              </p:cNvSpPr>
              <p:nvPr/>
            </p:nvSpPr>
            <p:spPr>
              <a:xfrm>
                <a:off x="955253" y="3448348"/>
                <a:ext cx="9072538" cy="2595198"/>
              </a:xfrm>
              <a:prstGeom prst="rect">
                <a:avLst/>
              </a:prstGeom>
              <a:blipFill>
                <a:blip r:embed="rId4"/>
                <a:stretch>
                  <a:fillRect l="-605" t="-1176" b="-305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7BE4359-51B4-4E6A-9E1D-27A80832A38C}"/>
                  </a:ext>
                </a:extLst>
              </p:cNvPr>
              <p:cNvSpPr txBox="1"/>
              <p:nvPr/>
            </p:nvSpPr>
            <p:spPr>
              <a:xfrm>
                <a:off x="7071198" y="3522085"/>
                <a:ext cx="1885003" cy="92198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3200" b="0" i="1" smtClean="0">
                              <a:solidFill>
                                <a:schemeClr val="tx1"/>
                              </a:solidFill>
                              <a:latin typeface="Cambria Math" panose="02040503050406030204" pitchFamily="18" charset="0"/>
                              <a:ea typeface="고도 M" panose="02000503000000020004" pitchFamily="2" charset="-127"/>
                            </a:rPr>
                          </m:ctrlPr>
                        </m:sSupPr>
                        <m:e>
                          <m:f>
                            <m:fPr>
                              <m:ctrlPr>
                                <a:rPr lang="en-US" altLang="ko-KR" sz="3200" b="0" i="1" smtClean="0">
                                  <a:solidFill>
                                    <a:schemeClr val="tx1"/>
                                  </a:solidFill>
                                  <a:latin typeface="Cambria Math" panose="02040503050406030204" pitchFamily="18" charset="0"/>
                                  <a:ea typeface="고도 M" panose="02000503000000020004" pitchFamily="2" charset="-127"/>
                                </a:rPr>
                              </m:ctrlPr>
                            </m:fPr>
                            <m:num>
                              <m:r>
                                <a:rPr lang="en-US" altLang="ko-KR" sz="3200" b="0" i="1" smtClean="0">
                                  <a:solidFill>
                                    <a:schemeClr val="tx1"/>
                                  </a:solidFill>
                                  <a:latin typeface="Cambria Math" panose="02040503050406030204" pitchFamily="18" charset="0"/>
                                  <a:ea typeface="고도 M" panose="02000503000000020004" pitchFamily="2" charset="-127"/>
                                </a:rPr>
                                <m:t>1</m:t>
                              </m:r>
                            </m:num>
                            <m:den>
                              <m:r>
                                <a:rPr lang="en-US" altLang="ko-KR" sz="3200" b="0" i="1" smtClean="0">
                                  <a:solidFill>
                                    <a:schemeClr val="tx1"/>
                                  </a:solidFill>
                                  <a:latin typeface="Cambria Math" panose="02040503050406030204" pitchFamily="18" charset="0"/>
                                  <a:ea typeface="고도 M" panose="02000503000000020004" pitchFamily="2" charset="-127"/>
                                </a:rPr>
                                <m:t>2</m:t>
                              </m:r>
                            </m:den>
                          </m:f>
                          <m:d>
                            <m:dPr>
                              <m:ctrlPr>
                                <a:rPr lang="en-US" altLang="ko-KR" sz="3200" b="0" i="1" smtClean="0">
                                  <a:solidFill>
                                    <a:schemeClr val="tx1"/>
                                  </a:solidFill>
                                  <a:latin typeface="Cambria Math" panose="02040503050406030204" pitchFamily="18" charset="0"/>
                                  <a:ea typeface="고도 M" panose="02000503000000020004" pitchFamily="2" charset="-127"/>
                                </a:rPr>
                              </m:ctrlPr>
                            </m:dPr>
                            <m:e>
                              <m:acc>
                                <m:accPr>
                                  <m:chr m:val="̂"/>
                                  <m:ctrlPr>
                                    <a:rPr lang="en-US" altLang="ko-KR" sz="3200" b="0" i="1" smtClean="0">
                                      <a:solidFill>
                                        <a:schemeClr val="tx1"/>
                                      </a:solidFill>
                                      <a:latin typeface="Cambria Math" panose="02040503050406030204" pitchFamily="18" charset="0"/>
                                      <a:ea typeface="고도 M" panose="02000503000000020004" pitchFamily="2" charset="-127"/>
                                    </a:rPr>
                                  </m:ctrlPr>
                                </m:accPr>
                                <m:e>
                                  <m:r>
                                    <a:rPr lang="en-US" altLang="ko-KR" sz="3200" b="0" i="1" smtClean="0">
                                      <a:solidFill>
                                        <a:schemeClr val="tx1"/>
                                      </a:solidFill>
                                      <a:latin typeface="Cambria Math" panose="02040503050406030204" pitchFamily="18" charset="0"/>
                                      <a:ea typeface="고도 M" panose="02000503000000020004" pitchFamily="2" charset="-127"/>
                                    </a:rPr>
                                    <m:t>𝑦</m:t>
                                  </m:r>
                                </m:e>
                              </m:acc>
                              <m:r>
                                <a:rPr lang="en-US" altLang="ko-KR" sz="3200" b="0" i="0" smtClean="0">
                                  <a:solidFill>
                                    <a:schemeClr val="tx1"/>
                                  </a:solidFill>
                                  <a:latin typeface="Cambria Math" panose="02040503050406030204" pitchFamily="18" charset="0"/>
                                  <a:ea typeface="고도 M" panose="02000503000000020004" pitchFamily="2" charset="-127"/>
                                </a:rPr>
                                <m:t>−</m:t>
                              </m:r>
                              <m:r>
                                <m:rPr>
                                  <m:sty m:val="p"/>
                                </m:rPr>
                                <a:rPr lang="en-US" altLang="ko-KR" sz="3200" b="0" i="0" smtClean="0">
                                  <a:solidFill>
                                    <a:schemeClr val="tx1"/>
                                  </a:solidFill>
                                  <a:latin typeface="Cambria Math" panose="02040503050406030204" pitchFamily="18" charset="0"/>
                                  <a:ea typeface="고도 M" panose="02000503000000020004" pitchFamily="2" charset="-127"/>
                                </a:rPr>
                                <m:t>y</m:t>
                              </m:r>
                            </m:e>
                          </m:d>
                        </m:e>
                        <m:sup>
                          <m:r>
                            <a:rPr lang="en-US" altLang="ko-KR" sz="3200" b="0" i="0" smtClean="0">
                              <a:solidFill>
                                <a:schemeClr val="tx1"/>
                              </a:solidFill>
                              <a:latin typeface="Cambria Math" panose="02040503050406030204" pitchFamily="18" charset="0"/>
                              <a:ea typeface="고도 M" panose="02000503000000020004" pitchFamily="2" charset="-127"/>
                            </a:rPr>
                            <m:t>2</m:t>
                          </m:r>
                        </m:sup>
                      </m:sSup>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8" name="TextBox 7">
                <a:extLst>
                  <a:ext uri="{FF2B5EF4-FFF2-40B4-BE49-F238E27FC236}">
                    <a16:creationId xmlns:a16="http://schemas.microsoft.com/office/drawing/2014/main" id="{47BE4359-51B4-4E6A-9E1D-27A80832A38C}"/>
                  </a:ext>
                </a:extLst>
              </p:cNvPr>
              <p:cNvSpPr txBox="1">
                <a:spLocks noRot="1" noChangeAspect="1" noMove="1" noResize="1" noEditPoints="1" noAdjustHandles="1" noChangeArrowheads="1" noChangeShapeType="1" noTextEdit="1"/>
              </p:cNvSpPr>
              <p:nvPr/>
            </p:nvSpPr>
            <p:spPr>
              <a:xfrm>
                <a:off x="7071198" y="3522085"/>
                <a:ext cx="1885003" cy="92198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79EC39-06AA-4054-AA82-8EE3F27EBD40}"/>
                  </a:ext>
                </a:extLst>
              </p:cNvPr>
              <p:cNvSpPr txBox="1"/>
              <p:nvPr/>
            </p:nvSpPr>
            <p:spPr>
              <a:xfrm>
                <a:off x="7466852" y="4557035"/>
                <a:ext cx="286129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3200" b="0" i="1" smtClean="0">
                          <a:solidFill>
                            <a:schemeClr val="tx1"/>
                          </a:solidFill>
                          <a:latin typeface="Cambria Math" panose="02040503050406030204" pitchFamily="18" charset="0"/>
                          <a:ea typeface="고도 M" panose="02000503000000020004" pitchFamily="2" charset="-127"/>
                        </a:rPr>
                        <m:t>𝑔</m:t>
                      </m:r>
                      <m:r>
                        <a:rPr lang="en-US" altLang="ko-KR" sz="3200" b="0" i="1" smtClean="0">
                          <a:solidFill>
                            <a:schemeClr val="tx1"/>
                          </a:solidFill>
                          <a:latin typeface="Cambria Math" panose="02040503050406030204" pitchFamily="18" charset="0"/>
                          <a:ea typeface="고도 M" panose="02000503000000020004" pitchFamily="2" charset="-127"/>
                        </a:rPr>
                        <m:t>= </m:t>
                      </m:r>
                      <m:d>
                        <m:dPr>
                          <m:ctrlPr>
                            <a:rPr lang="en-US" altLang="ko-KR" sz="3200" i="1" smtClean="0">
                              <a:solidFill>
                                <a:schemeClr val="tx1"/>
                              </a:solidFill>
                              <a:latin typeface="Cambria Math" panose="02040503050406030204" pitchFamily="18" charset="0"/>
                              <a:ea typeface="고도 M" panose="02000503000000020004" pitchFamily="2" charset="-127"/>
                            </a:rPr>
                          </m:ctrlPr>
                        </m:dPr>
                        <m:e>
                          <m:acc>
                            <m:accPr>
                              <m:chr m:val="̂"/>
                              <m:ctrlPr>
                                <a:rPr lang="en-US" altLang="ko-KR" sz="3200" i="1">
                                  <a:solidFill>
                                    <a:schemeClr val="tx1"/>
                                  </a:solidFill>
                                  <a:latin typeface="Cambria Math" panose="02040503050406030204" pitchFamily="18" charset="0"/>
                                  <a:ea typeface="고도 M" panose="02000503000000020004" pitchFamily="2" charset="-127"/>
                                </a:rPr>
                              </m:ctrlPr>
                            </m:accPr>
                            <m:e>
                              <m:r>
                                <a:rPr lang="en-US" altLang="ko-KR" sz="3200" i="1">
                                  <a:solidFill>
                                    <a:schemeClr val="tx1"/>
                                  </a:solidFill>
                                  <a:latin typeface="Cambria Math" panose="02040503050406030204" pitchFamily="18" charset="0"/>
                                  <a:ea typeface="고도 M" panose="02000503000000020004" pitchFamily="2" charset="-127"/>
                                </a:rPr>
                                <m:t>𝑦</m:t>
                              </m:r>
                            </m:e>
                          </m:acc>
                          <m:r>
                            <a:rPr lang="en-US" altLang="ko-KR" sz="3200">
                              <a:solidFill>
                                <a:schemeClr val="tx1"/>
                              </a:solidFill>
                              <a:latin typeface="Cambria Math" panose="02040503050406030204" pitchFamily="18" charset="0"/>
                              <a:ea typeface="고도 M" panose="02000503000000020004" pitchFamily="2" charset="-127"/>
                            </a:rPr>
                            <m:t>−</m:t>
                          </m:r>
                          <m:r>
                            <m:rPr>
                              <m:sty m:val="p"/>
                            </m:rPr>
                            <a:rPr lang="en-US" altLang="ko-KR" sz="3200">
                              <a:solidFill>
                                <a:schemeClr val="tx1"/>
                              </a:solidFill>
                              <a:latin typeface="Cambria Math" panose="02040503050406030204" pitchFamily="18" charset="0"/>
                              <a:ea typeface="고도 M" panose="02000503000000020004" pitchFamily="2" charset="-127"/>
                            </a:rPr>
                            <m:t>y</m:t>
                          </m:r>
                        </m:e>
                      </m:d>
                      <m:r>
                        <a:rPr lang="en-US" altLang="ko-KR" sz="3200" b="0" i="0" smtClean="0">
                          <a:solidFill>
                            <a:schemeClr val="tx1"/>
                          </a:solidFill>
                          <a:latin typeface="Cambria Math" panose="02040503050406030204" pitchFamily="18" charset="0"/>
                          <a:ea typeface="고도 M" panose="02000503000000020004" pitchFamily="2" charset="-127"/>
                        </a:rPr>
                        <m:t>∗</m:t>
                      </m:r>
                      <m:r>
                        <m:rPr>
                          <m:sty m:val="p"/>
                        </m:rPr>
                        <a:rPr lang="en-US" altLang="ko-KR" sz="3200" b="0" i="0" smtClean="0">
                          <a:solidFill>
                            <a:schemeClr val="tx1"/>
                          </a:solidFill>
                          <a:latin typeface="Cambria Math" panose="02040503050406030204" pitchFamily="18" charset="0"/>
                          <a:ea typeface="고도 M" panose="02000503000000020004" pitchFamily="2" charset="-127"/>
                        </a:rPr>
                        <m:t>x</m:t>
                      </m:r>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9" name="TextBox 8">
                <a:extLst>
                  <a:ext uri="{FF2B5EF4-FFF2-40B4-BE49-F238E27FC236}">
                    <a16:creationId xmlns:a16="http://schemas.microsoft.com/office/drawing/2014/main" id="{4F79EC39-06AA-4054-AA82-8EE3F27EBD40}"/>
                  </a:ext>
                </a:extLst>
              </p:cNvPr>
              <p:cNvSpPr txBox="1">
                <a:spLocks noRot="1" noChangeAspect="1" noMove="1" noResize="1" noEditPoints="1" noAdjustHandles="1" noChangeArrowheads="1" noChangeShapeType="1" noTextEdit="1"/>
              </p:cNvSpPr>
              <p:nvPr/>
            </p:nvSpPr>
            <p:spPr>
              <a:xfrm>
                <a:off x="7466852" y="4557035"/>
                <a:ext cx="2861296" cy="492443"/>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A836C4B-CCEC-4BD7-B49B-6312699F74C3}"/>
                  </a:ext>
                </a:extLst>
              </p:cNvPr>
              <p:cNvSpPr txBox="1"/>
              <p:nvPr/>
            </p:nvSpPr>
            <p:spPr>
              <a:xfrm>
                <a:off x="8230374" y="5123752"/>
                <a:ext cx="329327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m:rPr>
                              <m:sty m:val="p"/>
                            </m:rPr>
                            <a:rPr lang="en-US" altLang="ko-KR" sz="3200" b="0" i="0" smtClean="0">
                              <a:solidFill>
                                <a:schemeClr val="tx1"/>
                              </a:solidFill>
                              <a:latin typeface="Cambria Math" panose="02040503050406030204" pitchFamily="18" charset="0"/>
                              <a:ea typeface="고도 M" panose="02000503000000020004" pitchFamily="2" charset="-127"/>
                            </a:rPr>
                            <m:t>g</m:t>
                          </m:r>
                        </m:e>
                        <m:sub>
                          <m:r>
                            <m:rPr>
                              <m:sty m:val="p"/>
                            </m:rPr>
                            <a:rPr lang="en-US" altLang="ko-KR" sz="3200" b="0" i="0" smtClean="0">
                              <a:solidFill>
                                <a:schemeClr val="tx1"/>
                              </a:solidFill>
                              <a:latin typeface="Cambria Math" panose="02040503050406030204" pitchFamily="18" charset="0"/>
                              <a:ea typeface="고도 M" panose="02000503000000020004" pitchFamily="2" charset="-127"/>
                            </a:rPr>
                            <m:t>i</m:t>
                          </m:r>
                        </m:sub>
                      </m:sSub>
                      <m:r>
                        <a:rPr lang="en-US" altLang="ko-KR" sz="3200" b="0" i="0" smtClean="0">
                          <a:solidFill>
                            <a:schemeClr val="tx1"/>
                          </a:solidFill>
                          <a:latin typeface="Cambria Math" panose="02040503050406030204" pitchFamily="18" charset="0"/>
                          <a:ea typeface="고도 M" panose="02000503000000020004" pitchFamily="2" charset="-127"/>
                        </a:rPr>
                        <m:t>=</m:t>
                      </m:r>
                      <m:d>
                        <m:dPr>
                          <m:ctrlPr>
                            <a:rPr lang="en-US" altLang="ko-KR" sz="3200" i="1" smtClean="0">
                              <a:solidFill>
                                <a:schemeClr val="tx1"/>
                              </a:solidFill>
                              <a:latin typeface="Cambria Math" panose="02040503050406030204" pitchFamily="18" charset="0"/>
                              <a:ea typeface="고도 M" panose="02000503000000020004" pitchFamily="2" charset="-127"/>
                            </a:rPr>
                          </m:ctrlPr>
                        </m:dPr>
                        <m:e>
                          <m:sSub>
                            <m:sSubPr>
                              <m:ctrlPr>
                                <a:rPr lang="en-US" altLang="ko-KR" sz="3200" i="1">
                                  <a:solidFill>
                                    <a:schemeClr val="tx1"/>
                                  </a:solidFill>
                                  <a:latin typeface="Cambria Math" panose="02040503050406030204" pitchFamily="18" charset="0"/>
                                  <a:ea typeface="고도 M" panose="02000503000000020004" pitchFamily="2" charset="-127"/>
                                </a:rPr>
                              </m:ctrlPr>
                            </m:sSubPr>
                            <m:e>
                              <m:acc>
                                <m:accPr>
                                  <m:chr m:val="̂"/>
                                  <m:ctrlPr>
                                    <a:rPr lang="en-US" altLang="ko-KR" sz="3200" i="1">
                                      <a:solidFill>
                                        <a:schemeClr val="tx1"/>
                                      </a:solidFill>
                                      <a:latin typeface="Cambria Math" panose="02040503050406030204" pitchFamily="18" charset="0"/>
                                      <a:ea typeface="고도 M" panose="02000503000000020004" pitchFamily="2" charset="-127"/>
                                    </a:rPr>
                                  </m:ctrlPr>
                                </m:accPr>
                                <m:e>
                                  <m:r>
                                    <a:rPr lang="en-US" altLang="ko-KR" sz="3200" i="1">
                                      <a:solidFill>
                                        <a:schemeClr val="tx1"/>
                                      </a:solidFill>
                                      <a:latin typeface="Cambria Math" panose="02040503050406030204" pitchFamily="18" charset="0"/>
                                      <a:ea typeface="고도 M" panose="02000503000000020004" pitchFamily="2" charset="-127"/>
                                    </a:rPr>
                                    <m:t>𝑦</m:t>
                                  </m:r>
                                </m:e>
                              </m:acc>
                            </m:e>
                            <m:sub>
                              <m:r>
                                <a:rPr lang="en-US" altLang="ko-KR" sz="3200" i="1">
                                  <a:solidFill>
                                    <a:schemeClr val="tx1"/>
                                  </a:solidFill>
                                  <a:latin typeface="Cambria Math" panose="02040503050406030204" pitchFamily="18" charset="0"/>
                                  <a:ea typeface="고도 M" panose="02000503000000020004" pitchFamily="2" charset="-127"/>
                                </a:rPr>
                                <m:t>𝑖</m:t>
                              </m:r>
                            </m:sub>
                          </m:sSub>
                          <m:r>
                            <a:rPr lang="en-US" altLang="ko-KR" sz="3200">
                              <a:solidFill>
                                <a:schemeClr val="tx1"/>
                              </a:solidFill>
                              <a:latin typeface="Cambria Math" panose="02040503050406030204" pitchFamily="18" charset="0"/>
                              <a:ea typeface="고도 M" panose="02000503000000020004" pitchFamily="2" charset="-127"/>
                            </a:rPr>
                            <m:t>−</m:t>
                          </m:r>
                          <m:sSub>
                            <m:sSubPr>
                              <m:ctrlPr>
                                <a:rPr lang="en-US" altLang="ko-KR" sz="3200" i="1">
                                  <a:solidFill>
                                    <a:schemeClr val="tx1"/>
                                  </a:solidFill>
                                  <a:latin typeface="Cambria Math" panose="02040503050406030204" pitchFamily="18" charset="0"/>
                                  <a:ea typeface="고도 M" panose="02000503000000020004" pitchFamily="2" charset="-127"/>
                                </a:rPr>
                              </m:ctrlPr>
                            </m:sSubPr>
                            <m:e>
                              <m:r>
                                <m:rPr>
                                  <m:sty m:val="p"/>
                                </m:rPr>
                                <a:rPr lang="en-US" altLang="ko-KR" sz="3200">
                                  <a:solidFill>
                                    <a:schemeClr val="tx1"/>
                                  </a:solidFill>
                                  <a:latin typeface="Cambria Math" panose="02040503050406030204" pitchFamily="18" charset="0"/>
                                  <a:ea typeface="고도 M" panose="02000503000000020004" pitchFamily="2" charset="-127"/>
                                </a:rPr>
                                <m:t>y</m:t>
                              </m:r>
                            </m:e>
                            <m:sub>
                              <m:r>
                                <m:rPr>
                                  <m:sty m:val="p"/>
                                </m:rPr>
                                <a:rPr lang="en-US" altLang="ko-KR" sz="3200">
                                  <a:solidFill>
                                    <a:schemeClr val="tx1"/>
                                  </a:solidFill>
                                  <a:latin typeface="Cambria Math" panose="02040503050406030204" pitchFamily="18" charset="0"/>
                                  <a:ea typeface="고도 M" panose="02000503000000020004" pitchFamily="2" charset="-127"/>
                                </a:rPr>
                                <m:t>i</m:t>
                              </m:r>
                            </m:sub>
                          </m:sSub>
                        </m:e>
                      </m:d>
                      <m:r>
                        <a:rPr lang="en-US" altLang="ko-KR" sz="3200" b="0" i="0" smtClean="0">
                          <a:solidFill>
                            <a:schemeClr val="tx1"/>
                          </a:solidFill>
                          <a:latin typeface="Cambria Math" panose="02040503050406030204" pitchFamily="18" charset="0"/>
                          <a:ea typeface="고도 M" panose="02000503000000020004" pitchFamily="2" charset="-127"/>
                        </a:rPr>
                        <m:t>∗</m:t>
                      </m:r>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m:rPr>
                              <m:sty m:val="p"/>
                            </m:rPr>
                            <a:rPr lang="en-US" altLang="ko-KR" sz="3200" b="0" i="0" smtClean="0">
                              <a:solidFill>
                                <a:schemeClr val="tx1"/>
                              </a:solidFill>
                              <a:latin typeface="Cambria Math" panose="02040503050406030204" pitchFamily="18" charset="0"/>
                              <a:ea typeface="고도 M" panose="02000503000000020004" pitchFamily="2" charset="-127"/>
                            </a:rPr>
                            <m:t>x</m:t>
                          </m:r>
                        </m:e>
                        <m:sub>
                          <m:r>
                            <m:rPr>
                              <m:sty m:val="p"/>
                            </m:rPr>
                            <a:rPr lang="en-US" altLang="ko-KR" sz="3200" b="0" i="0" smtClean="0">
                              <a:solidFill>
                                <a:schemeClr val="tx1"/>
                              </a:solidFill>
                              <a:latin typeface="Cambria Math" panose="02040503050406030204" pitchFamily="18" charset="0"/>
                              <a:ea typeface="고도 M" panose="02000503000000020004" pitchFamily="2" charset="-127"/>
                            </a:rPr>
                            <m:t>i</m:t>
                          </m:r>
                        </m:sub>
                      </m:sSub>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11" name="TextBox 10">
                <a:extLst>
                  <a:ext uri="{FF2B5EF4-FFF2-40B4-BE49-F238E27FC236}">
                    <a16:creationId xmlns:a16="http://schemas.microsoft.com/office/drawing/2014/main" id="{BA836C4B-CCEC-4BD7-B49B-6312699F74C3}"/>
                  </a:ext>
                </a:extLst>
              </p:cNvPr>
              <p:cNvSpPr txBox="1">
                <a:spLocks noRot="1" noChangeAspect="1" noMove="1" noResize="1" noEditPoints="1" noAdjustHandles="1" noChangeArrowheads="1" noChangeShapeType="1" noTextEdit="1"/>
              </p:cNvSpPr>
              <p:nvPr/>
            </p:nvSpPr>
            <p:spPr>
              <a:xfrm>
                <a:off x="8230374" y="5123752"/>
                <a:ext cx="3293274" cy="492443"/>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3958081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58760" y="1340305"/>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4704549" cy="1434624"/>
              </a:xfrm>
              <a:prstGeom prst="rect">
                <a:avLst/>
              </a:prstGeom>
              <a:solidFill>
                <a:srgbClr val="E2E2F6"/>
              </a:solidFill>
            </p:spPr>
            <p:txBody>
              <a:bodyPr wrap="square">
                <a:spAutoFit/>
              </a:bodyPr>
              <a:lstStyle/>
              <a:p>
                <a14:m>
                  <m:oMath xmlns:m="http://schemas.openxmlformats.org/officeDocument/2006/math">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a:rPr lang="en-US" altLang="ko-KR" sz="1800" b="0" i="1" smtClean="0">
                        <a:solidFill>
                          <a:schemeClr val="tx1"/>
                        </a:solidFill>
                        <a:latin typeface="Cambria Math" panose="02040503050406030204" pitchFamily="18" charset="0"/>
                      </a:rPr>
                      <m:t>𝐸</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mr>
                          <m:m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r>
                                    <a:rPr lang="en-US" altLang="ko-KR" sz="1800" i="1">
                                      <a:solidFill>
                                        <a:schemeClr val="tx1"/>
                                      </a:solidFill>
                                      <a:latin typeface="Cambria Math" panose="02040503050406030204" pitchFamily="18" charset="0"/>
                                    </a:rPr>
                                    <m:t>…</m:t>
                                  </m:r>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e>
                                <m:e>
                                  <m:r>
                                    <a:rPr lang="en-US" altLang="ko-KR" sz="1800" i="1">
                                      <a:solidFill>
                                        <a:schemeClr val="tx1"/>
                                      </a:solidFill>
                                      <a:latin typeface="Cambria Math" panose="02040503050406030204" pitchFamily="18" charset="0"/>
                                    </a:rPr>
                                    <m:t>⋮</m:t>
                                  </m:r>
                                </m:e>
                              </m:eqAr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(1)</m:t>
                                      </m:r>
                                    </m:sup>
                                  </m:sSup>
                                </m:e>
                              </m:mr>
                              <m:mr>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m:t>
                                      </m:r>
                                    </m:sup>
                                  </m:sSup>
                                </m:e>
                              </m:mr>
                              <m:mr>
                                <m:e>
                                  <m:r>
                                    <a:rPr lang="en-US" altLang="ko-KR" sz="1800" i="1" smtClean="0">
                                      <a:solidFill>
                                        <a:schemeClr val="tx1"/>
                                      </a:solidFill>
                                      <a:latin typeface="Cambria Math" panose="02040503050406030204" pitchFamily="18" charset="0"/>
                                    </a:rPr>
                                    <m:t>⋮</m:t>
                                  </m:r>
                                </m:e>
                              </m:mr>
                            </m:m>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2</m:t>
                                </m:r>
                              </m:sub>
                            </m:sSub>
                          </m:e>
                          <m:e>
                            <m:r>
                              <a:rPr lang="en-US" altLang="ko-KR" sz="1800" i="1">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4704549" cy="143462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7BE4359-51B4-4E6A-9E1D-27A80832A38C}"/>
                  </a:ext>
                </a:extLst>
              </p:cNvPr>
              <p:cNvSpPr txBox="1"/>
              <p:nvPr/>
            </p:nvSpPr>
            <p:spPr>
              <a:xfrm>
                <a:off x="1488083" y="3522085"/>
                <a:ext cx="1885003" cy="92198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3200" b="0" i="1" smtClean="0">
                              <a:solidFill>
                                <a:schemeClr val="tx1"/>
                              </a:solidFill>
                              <a:latin typeface="Cambria Math" panose="02040503050406030204" pitchFamily="18" charset="0"/>
                              <a:ea typeface="고도 M" panose="02000503000000020004" pitchFamily="2" charset="-127"/>
                            </a:rPr>
                          </m:ctrlPr>
                        </m:sSupPr>
                        <m:e>
                          <m:f>
                            <m:fPr>
                              <m:ctrlPr>
                                <a:rPr lang="en-US" altLang="ko-KR" sz="3200" b="0" i="1" smtClean="0">
                                  <a:solidFill>
                                    <a:schemeClr val="tx1"/>
                                  </a:solidFill>
                                  <a:latin typeface="Cambria Math" panose="02040503050406030204" pitchFamily="18" charset="0"/>
                                  <a:ea typeface="고도 M" panose="02000503000000020004" pitchFamily="2" charset="-127"/>
                                </a:rPr>
                              </m:ctrlPr>
                            </m:fPr>
                            <m:num>
                              <m:r>
                                <a:rPr lang="en-US" altLang="ko-KR" sz="3200" b="0" i="1" smtClean="0">
                                  <a:solidFill>
                                    <a:schemeClr val="tx1"/>
                                  </a:solidFill>
                                  <a:latin typeface="Cambria Math" panose="02040503050406030204" pitchFamily="18" charset="0"/>
                                  <a:ea typeface="고도 M" panose="02000503000000020004" pitchFamily="2" charset="-127"/>
                                </a:rPr>
                                <m:t>1</m:t>
                              </m:r>
                            </m:num>
                            <m:den>
                              <m:r>
                                <a:rPr lang="en-US" altLang="ko-KR" sz="3200" b="0" i="1" smtClean="0">
                                  <a:solidFill>
                                    <a:schemeClr val="tx1"/>
                                  </a:solidFill>
                                  <a:latin typeface="Cambria Math" panose="02040503050406030204" pitchFamily="18" charset="0"/>
                                  <a:ea typeface="고도 M" panose="02000503000000020004" pitchFamily="2" charset="-127"/>
                                </a:rPr>
                                <m:t>2</m:t>
                              </m:r>
                            </m:den>
                          </m:f>
                          <m:d>
                            <m:dPr>
                              <m:ctrlPr>
                                <a:rPr lang="en-US" altLang="ko-KR" sz="3200" b="0" i="1" smtClean="0">
                                  <a:solidFill>
                                    <a:schemeClr val="tx1"/>
                                  </a:solidFill>
                                  <a:latin typeface="Cambria Math" panose="02040503050406030204" pitchFamily="18" charset="0"/>
                                  <a:ea typeface="고도 M" panose="02000503000000020004" pitchFamily="2" charset="-127"/>
                                </a:rPr>
                              </m:ctrlPr>
                            </m:dPr>
                            <m:e>
                              <m:acc>
                                <m:accPr>
                                  <m:chr m:val="̂"/>
                                  <m:ctrlPr>
                                    <a:rPr lang="en-US" altLang="ko-KR" sz="3200" b="0" i="1" smtClean="0">
                                      <a:solidFill>
                                        <a:schemeClr val="tx1"/>
                                      </a:solidFill>
                                      <a:latin typeface="Cambria Math" panose="02040503050406030204" pitchFamily="18" charset="0"/>
                                      <a:ea typeface="고도 M" panose="02000503000000020004" pitchFamily="2" charset="-127"/>
                                    </a:rPr>
                                  </m:ctrlPr>
                                </m:accPr>
                                <m:e>
                                  <m:r>
                                    <a:rPr lang="en-US" altLang="ko-KR" sz="3200" b="0" i="1" smtClean="0">
                                      <a:solidFill>
                                        <a:schemeClr val="tx1"/>
                                      </a:solidFill>
                                      <a:latin typeface="Cambria Math" panose="02040503050406030204" pitchFamily="18" charset="0"/>
                                      <a:ea typeface="고도 M" panose="02000503000000020004" pitchFamily="2" charset="-127"/>
                                    </a:rPr>
                                    <m:t>𝑦</m:t>
                                  </m:r>
                                </m:e>
                              </m:acc>
                              <m:r>
                                <a:rPr lang="en-US" altLang="ko-KR" sz="3200" b="0" i="0" smtClean="0">
                                  <a:solidFill>
                                    <a:schemeClr val="tx1"/>
                                  </a:solidFill>
                                  <a:latin typeface="Cambria Math" panose="02040503050406030204" pitchFamily="18" charset="0"/>
                                  <a:ea typeface="고도 M" panose="02000503000000020004" pitchFamily="2" charset="-127"/>
                                </a:rPr>
                                <m:t>−</m:t>
                              </m:r>
                              <m:r>
                                <m:rPr>
                                  <m:sty m:val="p"/>
                                </m:rPr>
                                <a:rPr lang="en-US" altLang="ko-KR" sz="3200" b="0" i="0" smtClean="0">
                                  <a:solidFill>
                                    <a:schemeClr val="tx1"/>
                                  </a:solidFill>
                                  <a:latin typeface="Cambria Math" panose="02040503050406030204" pitchFamily="18" charset="0"/>
                                  <a:ea typeface="고도 M" panose="02000503000000020004" pitchFamily="2" charset="-127"/>
                                </a:rPr>
                                <m:t>y</m:t>
                              </m:r>
                            </m:e>
                          </m:d>
                        </m:e>
                        <m:sup>
                          <m:r>
                            <a:rPr lang="en-US" altLang="ko-KR" sz="3200" b="0" i="0" smtClean="0">
                              <a:solidFill>
                                <a:schemeClr val="tx1"/>
                              </a:solidFill>
                              <a:latin typeface="Cambria Math" panose="02040503050406030204" pitchFamily="18" charset="0"/>
                              <a:ea typeface="고도 M" panose="02000503000000020004" pitchFamily="2" charset="-127"/>
                            </a:rPr>
                            <m:t>2</m:t>
                          </m:r>
                        </m:sup>
                      </m:sSup>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8" name="TextBox 7">
                <a:extLst>
                  <a:ext uri="{FF2B5EF4-FFF2-40B4-BE49-F238E27FC236}">
                    <a16:creationId xmlns:a16="http://schemas.microsoft.com/office/drawing/2014/main" id="{47BE4359-51B4-4E6A-9E1D-27A80832A38C}"/>
                  </a:ext>
                </a:extLst>
              </p:cNvPr>
              <p:cNvSpPr txBox="1">
                <a:spLocks noRot="1" noChangeAspect="1" noMove="1" noResize="1" noEditPoints="1" noAdjustHandles="1" noChangeArrowheads="1" noChangeShapeType="1" noTextEdit="1"/>
              </p:cNvSpPr>
              <p:nvPr/>
            </p:nvSpPr>
            <p:spPr>
              <a:xfrm>
                <a:off x="1488083" y="3522085"/>
                <a:ext cx="1885003" cy="921984"/>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79EC39-06AA-4054-AA82-8EE3F27EBD40}"/>
                  </a:ext>
                </a:extLst>
              </p:cNvPr>
              <p:cNvSpPr txBox="1"/>
              <p:nvPr/>
            </p:nvSpPr>
            <p:spPr>
              <a:xfrm>
                <a:off x="1488083" y="4745947"/>
                <a:ext cx="3328604" cy="9848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3200" b="0" i="1" smtClean="0">
                          <a:solidFill>
                            <a:schemeClr val="tx1"/>
                          </a:solidFill>
                          <a:latin typeface="Cambria Math" panose="02040503050406030204" pitchFamily="18" charset="0"/>
                          <a:ea typeface="고도 M" panose="02000503000000020004" pitchFamily="2" charset="-127"/>
                        </a:rPr>
                        <m:t>𝑤</m:t>
                      </m:r>
                      <m:r>
                        <a:rPr lang="en-US" altLang="ko-KR" sz="3200" b="0" i="1" smtClean="0">
                          <a:solidFill>
                            <a:schemeClr val="tx1"/>
                          </a:solidFill>
                          <a:latin typeface="Cambria Math" panose="02040503050406030204" pitchFamily="18" charset="0"/>
                          <a:ea typeface="고도 M" panose="02000503000000020004" pitchFamily="2" charset="-127"/>
                        </a:rPr>
                        <m:t>_</m:t>
                      </m:r>
                      <m:r>
                        <a:rPr lang="en-US" altLang="ko-KR" sz="3200" b="0" i="1" smtClean="0">
                          <a:solidFill>
                            <a:schemeClr val="tx1"/>
                          </a:solidFill>
                          <a:latin typeface="Cambria Math" panose="02040503050406030204" pitchFamily="18" charset="0"/>
                          <a:ea typeface="고도 M" panose="02000503000000020004" pitchFamily="2" charset="-127"/>
                        </a:rPr>
                        <m:t>𝑔</m:t>
                      </m:r>
                      <m:r>
                        <a:rPr lang="en-US" altLang="ko-KR" sz="3200" b="0" i="1" smtClean="0">
                          <a:solidFill>
                            <a:schemeClr val="tx1"/>
                          </a:solidFill>
                          <a:latin typeface="Cambria Math" panose="02040503050406030204" pitchFamily="18" charset="0"/>
                          <a:ea typeface="고도 M" panose="02000503000000020004" pitchFamily="2" charset="-127"/>
                        </a:rPr>
                        <m:t>= </m:t>
                      </m:r>
                      <m:d>
                        <m:dPr>
                          <m:ctrlPr>
                            <a:rPr lang="en-US" altLang="ko-KR" sz="3200" i="1" smtClean="0">
                              <a:solidFill>
                                <a:schemeClr val="tx1"/>
                              </a:solidFill>
                              <a:latin typeface="Cambria Math" panose="02040503050406030204" pitchFamily="18" charset="0"/>
                              <a:ea typeface="고도 M" panose="02000503000000020004" pitchFamily="2" charset="-127"/>
                            </a:rPr>
                          </m:ctrlPr>
                        </m:dPr>
                        <m:e>
                          <m:acc>
                            <m:accPr>
                              <m:chr m:val="̂"/>
                              <m:ctrlPr>
                                <a:rPr lang="en-US" altLang="ko-KR" sz="3200" i="1">
                                  <a:solidFill>
                                    <a:schemeClr val="tx1"/>
                                  </a:solidFill>
                                  <a:latin typeface="Cambria Math" panose="02040503050406030204" pitchFamily="18" charset="0"/>
                                  <a:ea typeface="고도 M" panose="02000503000000020004" pitchFamily="2" charset="-127"/>
                                </a:rPr>
                              </m:ctrlPr>
                            </m:accPr>
                            <m:e>
                              <m:r>
                                <a:rPr lang="en-US" altLang="ko-KR" sz="3200" i="1">
                                  <a:solidFill>
                                    <a:schemeClr val="tx1"/>
                                  </a:solidFill>
                                  <a:latin typeface="Cambria Math" panose="02040503050406030204" pitchFamily="18" charset="0"/>
                                  <a:ea typeface="고도 M" panose="02000503000000020004" pitchFamily="2" charset="-127"/>
                                </a:rPr>
                                <m:t>𝑦</m:t>
                              </m:r>
                            </m:e>
                          </m:acc>
                          <m:r>
                            <a:rPr lang="en-US" altLang="ko-KR" sz="3200">
                              <a:solidFill>
                                <a:schemeClr val="tx1"/>
                              </a:solidFill>
                              <a:latin typeface="Cambria Math" panose="02040503050406030204" pitchFamily="18" charset="0"/>
                              <a:ea typeface="고도 M" panose="02000503000000020004" pitchFamily="2" charset="-127"/>
                            </a:rPr>
                            <m:t>−</m:t>
                          </m:r>
                          <m:r>
                            <m:rPr>
                              <m:sty m:val="p"/>
                            </m:rPr>
                            <a:rPr lang="en-US" altLang="ko-KR" sz="3200">
                              <a:solidFill>
                                <a:schemeClr val="tx1"/>
                              </a:solidFill>
                              <a:latin typeface="Cambria Math" panose="02040503050406030204" pitchFamily="18" charset="0"/>
                              <a:ea typeface="고도 M" panose="02000503000000020004" pitchFamily="2" charset="-127"/>
                            </a:rPr>
                            <m:t>y</m:t>
                          </m:r>
                        </m:e>
                      </m:d>
                      <m:r>
                        <a:rPr lang="en-US" altLang="ko-KR" sz="3200" b="0" i="0" smtClean="0">
                          <a:solidFill>
                            <a:schemeClr val="tx1"/>
                          </a:solidFill>
                          <a:latin typeface="Cambria Math" panose="02040503050406030204" pitchFamily="18" charset="0"/>
                          <a:ea typeface="고도 M" panose="02000503000000020004" pitchFamily="2" charset="-127"/>
                        </a:rPr>
                        <m:t>∗</m:t>
                      </m:r>
                      <m:r>
                        <m:rPr>
                          <m:sty m:val="p"/>
                        </m:rPr>
                        <a:rPr lang="en-US" altLang="ko-KR" sz="3200" b="0" i="0" smtClean="0">
                          <a:solidFill>
                            <a:schemeClr val="tx1"/>
                          </a:solidFill>
                          <a:latin typeface="Cambria Math" panose="02040503050406030204" pitchFamily="18" charset="0"/>
                          <a:ea typeface="고도 M" panose="02000503000000020004" pitchFamily="2" charset="-127"/>
                        </a:rPr>
                        <m:t>x</m:t>
                      </m:r>
                    </m:oMath>
                  </m:oMathPara>
                </a14:m>
                <a:endParaRPr lang="en-US" altLang="ko-KR" sz="3200">
                  <a:solidFill>
                    <a:schemeClr val="tx1"/>
                  </a:solidFill>
                  <a:latin typeface="고도 M" panose="02000503000000020004" pitchFamily="2" charset="-127"/>
                  <a:ea typeface="고도 M" panose="02000503000000020004" pitchFamily="2" charset="-127"/>
                </a:endParaRPr>
              </a:p>
              <a:p>
                <a:pPr/>
                <a14:m>
                  <m:oMathPara xmlns:m="http://schemas.openxmlformats.org/officeDocument/2006/math">
                    <m:oMathParaPr>
                      <m:jc m:val="centerGroup"/>
                    </m:oMathParaPr>
                    <m:oMath xmlns:m="http://schemas.openxmlformats.org/officeDocument/2006/math">
                      <m:r>
                        <a:rPr lang="en-US" altLang="ko-KR" sz="3200" b="0" i="1" smtClean="0">
                          <a:solidFill>
                            <a:schemeClr val="tx1"/>
                          </a:solidFill>
                          <a:latin typeface="Cambria Math" panose="02040503050406030204" pitchFamily="18" charset="0"/>
                          <a:ea typeface="고도 M" panose="02000503000000020004" pitchFamily="2" charset="-127"/>
                        </a:rPr>
                        <m:t>𝑤</m:t>
                      </m:r>
                      <m:r>
                        <a:rPr lang="en-US" altLang="ko-KR" sz="3200" b="0" i="1" smtClean="0">
                          <a:solidFill>
                            <a:schemeClr val="tx1"/>
                          </a:solidFill>
                          <a:latin typeface="Cambria Math" panose="02040503050406030204" pitchFamily="18" charset="0"/>
                          <a:ea typeface="고도 M" panose="02000503000000020004" pitchFamily="2" charset="-127"/>
                        </a:rPr>
                        <m:t>=</m:t>
                      </m:r>
                      <m:r>
                        <a:rPr lang="en-US" altLang="ko-KR" sz="3200" b="0" i="1" smtClean="0">
                          <a:solidFill>
                            <a:schemeClr val="tx1"/>
                          </a:solidFill>
                          <a:latin typeface="Cambria Math" panose="02040503050406030204" pitchFamily="18" charset="0"/>
                          <a:ea typeface="고도 M" panose="02000503000000020004" pitchFamily="2" charset="-127"/>
                        </a:rPr>
                        <m:t>𝑤</m:t>
                      </m:r>
                      <m:r>
                        <a:rPr lang="en-US" altLang="ko-KR" sz="3200" b="0" i="1" smtClean="0">
                          <a:solidFill>
                            <a:schemeClr val="tx1"/>
                          </a:solidFill>
                          <a:latin typeface="Cambria Math" panose="02040503050406030204" pitchFamily="18" charset="0"/>
                          <a:ea typeface="고도 M" panose="02000503000000020004" pitchFamily="2" charset="-127"/>
                        </a:rPr>
                        <m:t>−</m:t>
                      </m:r>
                      <m:r>
                        <a:rPr lang="en-US" altLang="ko-KR" sz="3200" b="0" i="1" smtClean="0">
                          <a:solidFill>
                            <a:schemeClr val="tx1"/>
                          </a:solidFill>
                          <a:latin typeface="Cambria Math" panose="02040503050406030204" pitchFamily="18" charset="0"/>
                          <a:ea typeface="고도 M" panose="02000503000000020004" pitchFamily="2" charset="-127"/>
                        </a:rPr>
                        <m:t>𝑤</m:t>
                      </m:r>
                      <m:r>
                        <a:rPr lang="en-US" altLang="ko-KR" sz="3200" b="0" i="1" smtClean="0">
                          <a:solidFill>
                            <a:schemeClr val="tx1"/>
                          </a:solidFill>
                          <a:latin typeface="Cambria Math" panose="02040503050406030204" pitchFamily="18" charset="0"/>
                          <a:ea typeface="고도 M" panose="02000503000000020004" pitchFamily="2" charset="-127"/>
                        </a:rPr>
                        <m:t>_</m:t>
                      </m:r>
                      <m:r>
                        <a:rPr lang="en-US" altLang="ko-KR" sz="3200" b="0" i="1" smtClean="0">
                          <a:solidFill>
                            <a:schemeClr val="tx1"/>
                          </a:solidFill>
                          <a:latin typeface="Cambria Math" panose="02040503050406030204" pitchFamily="18" charset="0"/>
                          <a:ea typeface="고도 M" panose="02000503000000020004" pitchFamily="2" charset="-127"/>
                        </a:rPr>
                        <m:t>𝑔</m:t>
                      </m:r>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9" name="TextBox 8">
                <a:extLst>
                  <a:ext uri="{FF2B5EF4-FFF2-40B4-BE49-F238E27FC236}">
                    <a16:creationId xmlns:a16="http://schemas.microsoft.com/office/drawing/2014/main" id="{4F79EC39-06AA-4054-AA82-8EE3F27EBD40}"/>
                  </a:ext>
                </a:extLst>
              </p:cNvPr>
              <p:cNvSpPr txBox="1">
                <a:spLocks noRot="1" noChangeAspect="1" noMove="1" noResize="1" noEditPoints="1" noAdjustHandles="1" noChangeArrowheads="1" noChangeShapeType="1" noTextEdit="1"/>
              </p:cNvSpPr>
              <p:nvPr/>
            </p:nvSpPr>
            <p:spPr>
              <a:xfrm>
                <a:off x="1488083" y="4745947"/>
                <a:ext cx="3328604" cy="98488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A836C4B-CCEC-4BD7-B49B-6312699F74C3}"/>
                  </a:ext>
                </a:extLst>
              </p:cNvPr>
              <p:cNvSpPr txBox="1"/>
              <p:nvPr/>
            </p:nvSpPr>
            <p:spPr>
              <a:xfrm>
                <a:off x="6634903" y="3233742"/>
                <a:ext cx="3217997" cy="13443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m:rPr>
                              <m:sty m:val="p"/>
                            </m:rPr>
                            <a:rPr lang="en-US" altLang="ko-KR" sz="3200" b="0" i="0" smtClean="0">
                              <a:solidFill>
                                <a:schemeClr val="tx1"/>
                              </a:solidFill>
                              <a:latin typeface="Cambria Math" panose="02040503050406030204" pitchFamily="18" charset="0"/>
                              <a:ea typeface="고도 M" panose="02000503000000020004" pitchFamily="2" charset="-127"/>
                            </a:rPr>
                            <m:t>g</m:t>
                          </m:r>
                        </m:e>
                        <m:sub>
                          <m:r>
                            <a:rPr lang="en-US" altLang="ko-KR" sz="3200" b="0" i="0" smtClean="0">
                              <a:solidFill>
                                <a:schemeClr val="tx1"/>
                              </a:solidFill>
                              <a:latin typeface="Cambria Math" panose="02040503050406030204" pitchFamily="18" charset="0"/>
                              <a:ea typeface="고도 M" panose="02000503000000020004" pitchFamily="2" charset="-127"/>
                            </a:rPr>
                            <m:t>1</m:t>
                          </m:r>
                        </m:sub>
                      </m:sSub>
                      <m:r>
                        <a:rPr lang="en-US" altLang="ko-KR" sz="3200" b="0" i="0" smtClean="0">
                          <a:solidFill>
                            <a:schemeClr val="tx1"/>
                          </a:solidFill>
                          <a:latin typeface="Cambria Math" panose="02040503050406030204" pitchFamily="18" charset="0"/>
                          <a:ea typeface="고도 M" panose="02000503000000020004" pitchFamily="2" charset="-127"/>
                        </a:rPr>
                        <m:t>=</m:t>
                      </m:r>
                      <m:f>
                        <m:fPr>
                          <m:ctrlPr>
                            <a:rPr lang="en-US" altLang="ko-KR" sz="3200" i="1">
                              <a:solidFill>
                                <a:schemeClr val="tx1"/>
                              </a:solidFill>
                              <a:latin typeface="Cambria Math" panose="02040503050406030204" pitchFamily="18" charset="0"/>
                              <a:ea typeface="고도 M" panose="02000503000000020004" pitchFamily="2" charset="-127"/>
                            </a:rPr>
                          </m:ctrlPr>
                        </m:fPr>
                        <m:num>
                          <m:r>
                            <a:rPr lang="en-US" altLang="ko-KR" sz="3200" i="1">
                              <a:solidFill>
                                <a:schemeClr val="tx1"/>
                              </a:solidFill>
                              <a:latin typeface="Cambria Math" panose="02040503050406030204" pitchFamily="18" charset="0"/>
                              <a:ea typeface="고도 M" panose="02000503000000020004" pitchFamily="2" charset="-127"/>
                            </a:rPr>
                            <m:t>1</m:t>
                          </m:r>
                        </m:num>
                        <m:den>
                          <m:r>
                            <m:rPr>
                              <m:sty m:val="p"/>
                            </m:rPr>
                            <a:rPr lang="en-US" altLang="ko-KR" sz="3200" i="1">
                              <a:solidFill>
                                <a:schemeClr val="tx1"/>
                              </a:solidFill>
                              <a:latin typeface="Cambria Math" panose="02040503050406030204" pitchFamily="18" charset="0"/>
                              <a:ea typeface="고도 M" panose="02000503000000020004" pitchFamily="2" charset="-127"/>
                            </a:rPr>
                            <m:t>m</m:t>
                          </m:r>
                        </m:den>
                      </m:f>
                      <m:nary>
                        <m:naryPr>
                          <m:chr m:val="∑"/>
                          <m:ctrlPr>
                            <a:rPr lang="en-US" altLang="ko-KR" sz="3200" i="1">
                              <a:solidFill>
                                <a:schemeClr val="tx1"/>
                              </a:solidFill>
                              <a:latin typeface="Cambria Math" panose="02040503050406030204" pitchFamily="18" charset="0"/>
                              <a:ea typeface="고도 M" panose="02000503000000020004" pitchFamily="2" charset="-127"/>
                            </a:rPr>
                          </m:ctrlPr>
                        </m:naryPr>
                        <m:sub>
                          <m:r>
                            <m:rPr>
                              <m:brk m:alnAt="23"/>
                            </m:rPr>
                            <a:rPr lang="en-US" altLang="ko-KR" sz="3200" i="1">
                              <a:solidFill>
                                <a:schemeClr val="tx1"/>
                              </a:solidFill>
                              <a:latin typeface="Cambria Math" panose="02040503050406030204" pitchFamily="18" charset="0"/>
                              <a:ea typeface="고도 M" panose="02000503000000020004" pitchFamily="2" charset="-127"/>
                            </a:rPr>
                            <m:t>𝑖</m:t>
                          </m:r>
                          <m:r>
                            <a:rPr lang="en-US" altLang="ko-KR" sz="3200" i="1">
                              <a:solidFill>
                                <a:schemeClr val="tx1"/>
                              </a:solidFill>
                              <a:latin typeface="Cambria Math" panose="02040503050406030204" pitchFamily="18" charset="0"/>
                              <a:ea typeface="고도 M" panose="02000503000000020004" pitchFamily="2" charset="-127"/>
                            </a:rPr>
                            <m:t>=1</m:t>
                          </m:r>
                        </m:sub>
                        <m:sup>
                          <m:r>
                            <a:rPr lang="en-US" altLang="ko-KR" sz="3200" i="1">
                              <a:solidFill>
                                <a:schemeClr val="tx1"/>
                              </a:solidFill>
                              <a:latin typeface="Cambria Math" panose="02040503050406030204" pitchFamily="18" charset="0"/>
                              <a:ea typeface="고도 M" panose="02000503000000020004" pitchFamily="2" charset="-127"/>
                            </a:rPr>
                            <m:t>𝑚</m:t>
                          </m:r>
                        </m:sup>
                        <m:e>
                          <m:sSup>
                            <m:sSupPr>
                              <m:ctrlPr>
                                <a:rPr lang="en-US" altLang="ko-KR" sz="3200" b="0" i="1" smtClean="0">
                                  <a:solidFill>
                                    <a:schemeClr val="tx1"/>
                                  </a:solidFill>
                                  <a:latin typeface="Cambria Math" panose="02040503050406030204" pitchFamily="18" charset="0"/>
                                  <a:ea typeface="고도 M" panose="02000503000000020004" pitchFamily="2" charset="-127"/>
                                </a:rPr>
                              </m:ctrlPr>
                            </m:sSupPr>
                            <m:e>
                              <m:r>
                                <a:rPr lang="en-US" altLang="ko-KR" sz="3200" b="0" i="1" smtClean="0">
                                  <a:solidFill>
                                    <a:schemeClr val="tx1"/>
                                  </a:solidFill>
                                  <a:latin typeface="Cambria Math" panose="02040503050406030204" pitchFamily="18" charset="0"/>
                                  <a:ea typeface="고도 M" panose="02000503000000020004" pitchFamily="2" charset="-127"/>
                                </a:rPr>
                                <m:t>𝑒</m:t>
                              </m:r>
                            </m:e>
                            <m:sup>
                              <m:r>
                                <a:rPr lang="en-US" altLang="ko-KR" sz="3200" b="0" i="1" smtClean="0">
                                  <a:solidFill>
                                    <a:schemeClr val="tx1"/>
                                  </a:solidFill>
                                  <a:latin typeface="Cambria Math" panose="02040503050406030204" pitchFamily="18" charset="0"/>
                                  <a:ea typeface="고도 M" panose="02000503000000020004" pitchFamily="2" charset="-127"/>
                                </a:rPr>
                                <m:t>𝑖</m:t>
                              </m:r>
                            </m:sup>
                          </m:sSup>
                          <m:r>
                            <a:rPr lang="en-US" altLang="ko-KR" sz="3200" b="0" i="1" smtClean="0">
                              <a:solidFill>
                                <a:schemeClr val="tx1"/>
                              </a:solidFill>
                              <a:latin typeface="Cambria Math" panose="02040503050406030204" pitchFamily="18" charset="0"/>
                              <a:ea typeface="고도 M" panose="02000503000000020004" pitchFamily="2" charset="-127"/>
                            </a:rPr>
                            <m:t>∗</m:t>
                          </m:r>
                          <m:sSubSup>
                            <m:sSubSupPr>
                              <m:ctrlPr>
                                <a:rPr lang="en-US" altLang="ko-KR" sz="3200" i="1">
                                  <a:solidFill>
                                    <a:schemeClr val="tx1"/>
                                  </a:solidFill>
                                  <a:latin typeface="Cambria Math" panose="02040503050406030204" pitchFamily="18" charset="0"/>
                                  <a:ea typeface="고도 M" panose="02000503000000020004" pitchFamily="2" charset="-127"/>
                                </a:rPr>
                              </m:ctrlPr>
                            </m:sSubSupPr>
                            <m:e>
                              <m:r>
                                <a:rPr lang="en-US" altLang="ko-KR" sz="3200" i="1">
                                  <a:solidFill>
                                    <a:schemeClr val="tx1"/>
                                  </a:solidFill>
                                  <a:latin typeface="Cambria Math" panose="02040503050406030204" pitchFamily="18" charset="0"/>
                                  <a:ea typeface="고도 M" panose="02000503000000020004" pitchFamily="2" charset="-127"/>
                                </a:rPr>
                                <m:t>𝑥</m:t>
                              </m:r>
                            </m:e>
                            <m:sub>
                              <m:r>
                                <a:rPr lang="en-US" altLang="ko-KR" sz="3200" i="1">
                                  <a:solidFill>
                                    <a:schemeClr val="tx1"/>
                                  </a:solidFill>
                                  <a:latin typeface="Cambria Math" panose="02040503050406030204" pitchFamily="18" charset="0"/>
                                  <a:ea typeface="고도 M" panose="02000503000000020004" pitchFamily="2" charset="-127"/>
                                </a:rPr>
                                <m:t>1</m:t>
                              </m:r>
                            </m:sub>
                            <m:sup>
                              <m:r>
                                <a:rPr lang="en-US" altLang="ko-KR" sz="3200" i="1">
                                  <a:solidFill>
                                    <a:schemeClr val="tx1"/>
                                  </a:solidFill>
                                  <a:latin typeface="Cambria Math" panose="02040503050406030204" pitchFamily="18" charset="0"/>
                                  <a:ea typeface="고도 M" panose="02000503000000020004" pitchFamily="2" charset="-127"/>
                                </a:rPr>
                                <m:t>𝑖</m:t>
                              </m:r>
                            </m:sup>
                          </m:sSubSup>
                        </m:e>
                      </m:nary>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11" name="TextBox 10">
                <a:extLst>
                  <a:ext uri="{FF2B5EF4-FFF2-40B4-BE49-F238E27FC236}">
                    <a16:creationId xmlns:a16="http://schemas.microsoft.com/office/drawing/2014/main" id="{BA836C4B-CCEC-4BD7-B49B-6312699F74C3}"/>
                  </a:ext>
                </a:extLst>
              </p:cNvPr>
              <p:cNvSpPr txBox="1">
                <a:spLocks noRot="1" noChangeAspect="1" noMove="1" noResize="1" noEditPoints="1" noAdjustHandles="1" noChangeArrowheads="1" noChangeShapeType="1" noTextEdit="1"/>
              </p:cNvSpPr>
              <p:nvPr/>
            </p:nvSpPr>
            <p:spPr>
              <a:xfrm>
                <a:off x="6634903" y="3233742"/>
                <a:ext cx="3217997" cy="1344342"/>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AAA30DE-2DB8-4C26-9EB0-3ADA6D5BE8D8}"/>
                  </a:ext>
                </a:extLst>
              </p:cNvPr>
              <p:cNvSpPr txBox="1"/>
              <p:nvPr/>
            </p:nvSpPr>
            <p:spPr>
              <a:xfrm>
                <a:off x="6597398" y="1709637"/>
                <a:ext cx="2998963" cy="13443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3200" b="0" i="1" smtClean="0">
                              <a:solidFill>
                                <a:schemeClr val="tx1"/>
                              </a:solidFill>
                              <a:latin typeface="Cambria Math" panose="02040503050406030204" pitchFamily="18" charset="0"/>
                              <a:ea typeface="고도 M" panose="02000503000000020004" pitchFamily="2" charset="-127"/>
                            </a:rPr>
                          </m:ctrlPr>
                        </m:fPr>
                        <m:num>
                          <m:r>
                            <a:rPr lang="en-US" altLang="ko-KR" sz="3200" b="0" i="1" smtClean="0">
                              <a:solidFill>
                                <a:schemeClr val="tx1"/>
                              </a:solidFill>
                              <a:latin typeface="Cambria Math" panose="02040503050406030204" pitchFamily="18" charset="0"/>
                              <a:ea typeface="고도 M" panose="02000503000000020004" pitchFamily="2" charset="-127"/>
                            </a:rPr>
                            <m:t>1</m:t>
                          </m:r>
                        </m:num>
                        <m:den>
                          <m:r>
                            <a:rPr lang="en-US" altLang="ko-KR" sz="3200" b="0" i="1" smtClean="0">
                              <a:solidFill>
                                <a:schemeClr val="tx1"/>
                              </a:solidFill>
                              <a:latin typeface="Cambria Math" panose="02040503050406030204" pitchFamily="18" charset="0"/>
                              <a:ea typeface="고도 M" panose="02000503000000020004" pitchFamily="2" charset="-127"/>
                            </a:rPr>
                            <m:t>2</m:t>
                          </m:r>
                          <m:r>
                            <m:rPr>
                              <m:sty m:val="p"/>
                            </m:rPr>
                            <a:rPr lang="en-US" altLang="ko-KR" sz="3200" i="1">
                              <a:solidFill>
                                <a:schemeClr val="tx1"/>
                              </a:solidFill>
                              <a:latin typeface="Cambria Math" panose="02040503050406030204" pitchFamily="18" charset="0"/>
                              <a:ea typeface="고도 M" panose="02000503000000020004" pitchFamily="2" charset="-127"/>
                            </a:rPr>
                            <m:t>m</m:t>
                          </m:r>
                        </m:den>
                      </m:f>
                      <m:nary>
                        <m:naryPr>
                          <m:chr m:val="∑"/>
                          <m:ctrlPr>
                            <a:rPr lang="en-US" altLang="ko-KR" sz="3200" b="0" i="1" smtClean="0">
                              <a:solidFill>
                                <a:schemeClr val="tx1"/>
                              </a:solidFill>
                              <a:latin typeface="Cambria Math" panose="02040503050406030204" pitchFamily="18" charset="0"/>
                              <a:ea typeface="고도 M" panose="02000503000000020004" pitchFamily="2" charset="-127"/>
                            </a:rPr>
                          </m:ctrlPr>
                        </m:naryPr>
                        <m:sub>
                          <m:r>
                            <m:rPr>
                              <m:brk m:alnAt="23"/>
                            </m:rPr>
                            <a:rPr lang="en-US" altLang="ko-KR" sz="3200" b="0" i="1" smtClean="0">
                              <a:solidFill>
                                <a:schemeClr val="tx1"/>
                              </a:solidFill>
                              <a:latin typeface="Cambria Math" panose="02040503050406030204" pitchFamily="18" charset="0"/>
                              <a:ea typeface="고도 M" panose="02000503000000020004" pitchFamily="2" charset="-127"/>
                            </a:rPr>
                            <m:t>𝑖</m:t>
                          </m:r>
                          <m:r>
                            <a:rPr lang="en-US" altLang="ko-KR" sz="3200" b="0" i="1" smtClean="0">
                              <a:solidFill>
                                <a:schemeClr val="tx1"/>
                              </a:solidFill>
                              <a:latin typeface="Cambria Math" panose="02040503050406030204" pitchFamily="18" charset="0"/>
                              <a:ea typeface="고도 M" panose="02000503000000020004" pitchFamily="2" charset="-127"/>
                            </a:rPr>
                            <m:t>=1</m:t>
                          </m:r>
                        </m:sub>
                        <m:sup>
                          <m:r>
                            <a:rPr lang="en-US" altLang="ko-KR" sz="3200" b="0" i="1" smtClean="0">
                              <a:solidFill>
                                <a:schemeClr val="tx1"/>
                              </a:solidFill>
                              <a:latin typeface="Cambria Math" panose="02040503050406030204" pitchFamily="18" charset="0"/>
                              <a:ea typeface="고도 M" panose="02000503000000020004" pitchFamily="2" charset="-127"/>
                            </a:rPr>
                            <m:t>𝑚</m:t>
                          </m:r>
                        </m:sup>
                        <m:e>
                          <m:sSup>
                            <m:sSupPr>
                              <m:ctrlPr>
                                <a:rPr lang="en-US" altLang="ko-KR" sz="3200" i="1">
                                  <a:solidFill>
                                    <a:schemeClr val="tx1"/>
                                  </a:solidFill>
                                  <a:latin typeface="Cambria Math" panose="02040503050406030204" pitchFamily="18" charset="0"/>
                                  <a:ea typeface="고도 M" panose="02000503000000020004" pitchFamily="2" charset="-127"/>
                                </a:rPr>
                              </m:ctrlPr>
                            </m:sSupPr>
                            <m:e>
                              <m:d>
                                <m:dPr>
                                  <m:ctrlPr>
                                    <a:rPr lang="en-US" altLang="ko-KR" sz="3200" i="1">
                                      <a:solidFill>
                                        <a:schemeClr val="tx1"/>
                                      </a:solidFill>
                                      <a:latin typeface="Cambria Math" panose="02040503050406030204" pitchFamily="18" charset="0"/>
                                      <a:ea typeface="고도 M" panose="02000503000000020004" pitchFamily="2" charset="-127"/>
                                    </a:rPr>
                                  </m:ctrlPr>
                                </m:dPr>
                                <m:e>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acc>
                                        <m:accPr>
                                          <m:chr m:val="̂"/>
                                          <m:ctrlPr>
                                            <a:rPr lang="en-US" altLang="ko-KR" sz="3200" i="1">
                                              <a:solidFill>
                                                <a:schemeClr val="tx1"/>
                                              </a:solidFill>
                                              <a:latin typeface="Cambria Math" panose="02040503050406030204" pitchFamily="18" charset="0"/>
                                              <a:ea typeface="고도 M" panose="02000503000000020004" pitchFamily="2" charset="-127"/>
                                            </a:rPr>
                                          </m:ctrlPr>
                                        </m:accPr>
                                        <m:e>
                                          <m:r>
                                            <a:rPr lang="en-US" altLang="ko-KR" sz="3200" i="1">
                                              <a:solidFill>
                                                <a:schemeClr val="tx1"/>
                                              </a:solidFill>
                                              <a:latin typeface="Cambria Math" panose="02040503050406030204" pitchFamily="18" charset="0"/>
                                              <a:ea typeface="고도 M" panose="02000503000000020004" pitchFamily="2" charset="-127"/>
                                            </a:rPr>
                                            <m:t>𝑦</m:t>
                                          </m:r>
                                        </m:e>
                                      </m:acc>
                                    </m:e>
                                    <m:sub>
                                      <m:r>
                                        <a:rPr lang="en-US" altLang="ko-KR" sz="3200" b="0" i="1" smtClean="0">
                                          <a:solidFill>
                                            <a:schemeClr val="tx1"/>
                                          </a:solidFill>
                                          <a:latin typeface="Cambria Math" panose="02040503050406030204" pitchFamily="18" charset="0"/>
                                          <a:ea typeface="고도 M" panose="02000503000000020004" pitchFamily="2" charset="-127"/>
                                        </a:rPr>
                                        <m:t>𝑖</m:t>
                                      </m:r>
                                    </m:sub>
                                  </m:sSub>
                                  <m:r>
                                    <a:rPr lang="en-US" altLang="ko-KR" sz="3200">
                                      <a:solidFill>
                                        <a:schemeClr val="tx1"/>
                                      </a:solidFill>
                                      <a:latin typeface="Cambria Math" panose="02040503050406030204" pitchFamily="18" charset="0"/>
                                      <a:ea typeface="고도 M" panose="02000503000000020004" pitchFamily="2" charset="-127"/>
                                    </a:rPr>
                                    <m:t>−</m:t>
                                  </m:r>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m:rPr>
                                          <m:sty m:val="p"/>
                                        </m:rPr>
                                        <a:rPr lang="en-US" altLang="ko-KR" sz="3200">
                                          <a:solidFill>
                                            <a:schemeClr val="tx1"/>
                                          </a:solidFill>
                                          <a:latin typeface="Cambria Math" panose="02040503050406030204" pitchFamily="18" charset="0"/>
                                          <a:ea typeface="고도 M" panose="02000503000000020004" pitchFamily="2" charset="-127"/>
                                        </a:rPr>
                                        <m:t>y</m:t>
                                      </m:r>
                                    </m:e>
                                    <m:sub>
                                      <m:r>
                                        <m:rPr>
                                          <m:sty m:val="p"/>
                                        </m:rPr>
                                        <a:rPr lang="en-US" altLang="ko-KR" sz="3200" b="0" i="0" smtClean="0">
                                          <a:solidFill>
                                            <a:schemeClr val="tx1"/>
                                          </a:solidFill>
                                          <a:latin typeface="Cambria Math" panose="02040503050406030204" pitchFamily="18" charset="0"/>
                                          <a:ea typeface="고도 M" panose="02000503000000020004" pitchFamily="2" charset="-127"/>
                                        </a:rPr>
                                        <m:t>i</m:t>
                                      </m:r>
                                    </m:sub>
                                  </m:sSub>
                                </m:e>
                              </m:d>
                            </m:e>
                            <m:sup>
                              <m:r>
                                <a:rPr lang="en-US" altLang="ko-KR" sz="3200">
                                  <a:solidFill>
                                    <a:schemeClr val="tx1"/>
                                  </a:solidFill>
                                  <a:latin typeface="Cambria Math" panose="02040503050406030204" pitchFamily="18" charset="0"/>
                                  <a:ea typeface="고도 M" panose="02000503000000020004" pitchFamily="2" charset="-127"/>
                                </a:rPr>
                                <m:t>2</m:t>
                              </m:r>
                            </m:sup>
                          </m:sSup>
                        </m:e>
                      </m:nary>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9AAA30DE-2DB8-4C26-9EB0-3ADA6D5BE8D8}"/>
                  </a:ext>
                </a:extLst>
              </p:cNvPr>
              <p:cNvSpPr txBox="1">
                <a:spLocks noRot="1" noChangeAspect="1" noMove="1" noResize="1" noEditPoints="1" noAdjustHandles="1" noChangeArrowheads="1" noChangeShapeType="1" noTextEdit="1"/>
              </p:cNvSpPr>
              <p:nvPr/>
            </p:nvSpPr>
            <p:spPr>
              <a:xfrm>
                <a:off x="6597398" y="1709637"/>
                <a:ext cx="2998963" cy="1344342"/>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C3D4FBC-BF40-4580-B4B0-D275B1ECA74D}"/>
                  </a:ext>
                </a:extLst>
              </p:cNvPr>
              <p:cNvSpPr txBox="1"/>
              <p:nvPr/>
            </p:nvSpPr>
            <p:spPr>
              <a:xfrm>
                <a:off x="6634903" y="4757847"/>
                <a:ext cx="3330078" cy="13443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m:rPr>
                              <m:sty m:val="p"/>
                            </m:rPr>
                            <a:rPr lang="en-US" altLang="ko-KR" sz="3200" b="0" i="0" smtClean="0">
                              <a:solidFill>
                                <a:schemeClr val="tx1"/>
                              </a:solidFill>
                              <a:latin typeface="Cambria Math" panose="02040503050406030204" pitchFamily="18" charset="0"/>
                              <a:ea typeface="고도 M" panose="02000503000000020004" pitchFamily="2" charset="-127"/>
                            </a:rPr>
                            <m:t>g</m:t>
                          </m:r>
                        </m:e>
                        <m:sub>
                          <m:r>
                            <a:rPr lang="en-US" altLang="ko-KR" sz="3200" b="0" i="0" smtClean="0">
                              <a:solidFill>
                                <a:schemeClr val="tx1"/>
                              </a:solidFill>
                              <a:latin typeface="Cambria Math" panose="02040503050406030204" pitchFamily="18" charset="0"/>
                              <a:ea typeface="고도 M" panose="02000503000000020004" pitchFamily="2" charset="-127"/>
                            </a:rPr>
                            <m:t>2</m:t>
                          </m:r>
                        </m:sub>
                      </m:sSub>
                      <m:r>
                        <a:rPr lang="en-US" altLang="ko-KR" sz="3200" b="0" i="0" smtClean="0">
                          <a:solidFill>
                            <a:schemeClr val="tx1"/>
                          </a:solidFill>
                          <a:latin typeface="Cambria Math" panose="02040503050406030204" pitchFamily="18" charset="0"/>
                          <a:ea typeface="고도 M" panose="02000503000000020004" pitchFamily="2" charset="-127"/>
                        </a:rPr>
                        <m:t>=</m:t>
                      </m:r>
                      <m:f>
                        <m:fPr>
                          <m:ctrlPr>
                            <a:rPr lang="en-US" altLang="ko-KR" sz="3200" i="1">
                              <a:solidFill>
                                <a:schemeClr val="tx1"/>
                              </a:solidFill>
                              <a:latin typeface="Cambria Math" panose="02040503050406030204" pitchFamily="18" charset="0"/>
                              <a:ea typeface="고도 M" panose="02000503000000020004" pitchFamily="2" charset="-127"/>
                            </a:rPr>
                          </m:ctrlPr>
                        </m:fPr>
                        <m:num>
                          <m:r>
                            <a:rPr lang="en-US" altLang="ko-KR" sz="3200" i="1">
                              <a:solidFill>
                                <a:schemeClr val="tx1"/>
                              </a:solidFill>
                              <a:latin typeface="Cambria Math" panose="02040503050406030204" pitchFamily="18" charset="0"/>
                              <a:ea typeface="고도 M" panose="02000503000000020004" pitchFamily="2" charset="-127"/>
                            </a:rPr>
                            <m:t>1</m:t>
                          </m:r>
                        </m:num>
                        <m:den>
                          <m:r>
                            <m:rPr>
                              <m:sty m:val="p"/>
                            </m:rPr>
                            <a:rPr lang="en-US" altLang="ko-KR" sz="3200" i="1">
                              <a:solidFill>
                                <a:schemeClr val="tx1"/>
                              </a:solidFill>
                              <a:latin typeface="Cambria Math" panose="02040503050406030204" pitchFamily="18" charset="0"/>
                              <a:ea typeface="고도 M" panose="02000503000000020004" pitchFamily="2" charset="-127"/>
                            </a:rPr>
                            <m:t>m</m:t>
                          </m:r>
                        </m:den>
                      </m:f>
                      <m:nary>
                        <m:naryPr>
                          <m:chr m:val="∑"/>
                          <m:ctrlPr>
                            <a:rPr lang="en-US" altLang="ko-KR" sz="3200" i="1">
                              <a:solidFill>
                                <a:schemeClr val="tx1"/>
                              </a:solidFill>
                              <a:latin typeface="Cambria Math" panose="02040503050406030204" pitchFamily="18" charset="0"/>
                              <a:ea typeface="고도 M" panose="02000503000000020004" pitchFamily="2" charset="-127"/>
                            </a:rPr>
                          </m:ctrlPr>
                        </m:naryPr>
                        <m:sub>
                          <m:r>
                            <m:rPr>
                              <m:brk m:alnAt="23"/>
                            </m:rPr>
                            <a:rPr lang="en-US" altLang="ko-KR" sz="3200" i="1">
                              <a:solidFill>
                                <a:schemeClr val="tx1"/>
                              </a:solidFill>
                              <a:latin typeface="Cambria Math" panose="02040503050406030204" pitchFamily="18" charset="0"/>
                              <a:ea typeface="고도 M" panose="02000503000000020004" pitchFamily="2" charset="-127"/>
                            </a:rPr>
                            <m:t>𝑖</m:t>
                          </m:r>
                          <m:r>
                            <a:rPr lang="en-US" altLang="ko-KR" sz="3200" i="1">
                              <a:solidFill>
                                <a:schemeClr val="tx1"/>
                              </a:solidFill>
                              <a:latin typeface="Cambria Math" panose="02040503050406030204" pitchFamily="18" charset="0"/>
                              <a:ea typeface="고도 M" panose="02000503000000020004" pitchFamily="2" charset="-127"/>
                            </a:rPr>
                            <m:t>=1</m:t>
                          </m:r>
                        </m:sub>
                        <m:sup>
                          <m:r>
                            <a:rPr lang="en-US" altLang="ko-KR" sz="3200" i="1">
                              <a:solidFill>
                                <a:schemeClr val="tx1"/>
                              </a:solidFill>
                              <a:latin typeface="Cambria Math" panose="02040503050406030204" pitchFamily="18" charset="0"/>
                              <a:ea typeface="고도 M" panose="02000503000000020004" pitchFamily="2" charset="-127"/>
                            </a:rPr>
                            <m:t>𝑚</m:t>
                          </m:r>
                        </m:sup>
                        <m:e>
                          <m:sSup>
                            <m:sSupPr>
                              <m:ctrlPr>
                                <a:rPr lang="en-US" altLang="ko-KR" sz="3200" b="0" i="1" smtClean="0">
                                  <a:solidFill>
                                    <a:schemeClr val="tx1"/>
                                  </a:solidFill>
                                  <a:latin typeface="Cambria Math" panose="02040503050406030204" pitchFamily="18" charset="0"/>
                                  <a:ea typeface="고도 M" panose="02000503000000020004" pitchFamily="2" charset="-127"/>
                                </a:rPr>
                              </m:ctrlPr>
                            </m:sSupPr>
                            <m:e>
                              <m:r>
                                <a:rPr lang="en-US" altLang="ko-KR" sz="3200" b="0" i="1" smtClean="0">
                                  <a:solidFill>
                                    <a:schemeClr val="tx1"/>
                                  </a:solidFill>
                                  <a:latin typeface="Cambria Math" panose="02040503050406030204" pitchFamily="18" charset="0"/>
                                  <a:ea typeface="고도 M" panose="02000503000000020004" pitchFamily="2" charset="-127"/>
                                </a:rPr>
                                <m:t>𝑒</m:t>
                              </m:r>
                            </m:e>
                            <m:sup>
                              <m:r>
                                <a:rPr lang="en-US" altLang="ko-KR" sz="3200" b="0" i="1" smtClean="0">
                                  <a:solidFill>
                                    <a:schemeClr val="tx1"/>
                                  </a:solidFill>
                                  <a:latin typeface="Cambria Math" panose="02040503050406030204" pitchFamily="18" charset="0"/>
                                  <a:ea typeface="고도 M" panose="02000503000000020004" pitchFamily="2" charset="-127"/>
                                </a:rPr>
                                <m:t>𝑖</m:t>
                              </m:r>
                            </m:sup>
                          </m:sSup>
                          <m:r>
                            <a:rPr lang="en-US" altLang="ko-KR" sz="3200" b="0" i="1" smtClean="0">
                              <a:solidFill>
                                <a:schemeClr val="tx1"/>
                              </a:solidFill>
                              <a:latin typeface="Cambria Math" panose="02040503050406030204" pitchFamily="18" charset="0"/>
                              <a:ea typeface="고도 M" panose="02000503000000020004" pitchFamily="2" charset="-127"/>
                            </a:rPr>
                            <m:t>∗</m:t>
                          </m:r>
                          <m:sSubSup>
                            <m:sSubSupPr>
                              <m:ctrlPr>
                                <a:rPr lang="en-US" altLang="ko-KR" sz="3200" i="1">
                                  <a:solidFill>
                                    <a:schemeClr val="tx1"/>
                                  </a:solidFill>
                                  <a:latin typeface="Cambria Math" panose="02040503050406030204" pitchFamily="18" charset="0"/>
                                  <a:ea typeface="고도 M" panose="02000503000000020004" pitchFamily="2" charset="-127"/>
                                </a:rPr>
                              </m:ctrlPr>
                            </m:sSubSupPr>
                            <m:e>
                              <m:r>
                                <a:rPr lang="en-US" altLang="ko-KR" sz="3200" i="1">
                                  <a:solidFill>
                                    <a:schemeClr val="tx1"/>
                                  </a:solidFill>
                                  <a:latin typeface="Cambria Math" panose="02040503050406030204" pitchFamily="18" charset="0"/>
                                  <a:ea typeface="고도 M" panose="02000503000000020004" pitchFamily="2" charset="-127"/>
                                </a:rPr>
                                <m:t>𝑥</m:t>
                              </m:r>
                            </m:e>
                            <m:sub>
                              <m:r>
                                <a:rPr lang="en-US" altLang="ko-KR" sz="3200" b="0" i="1" smtClean="0">
                                  <a:solidFill>
                                    <a:schemeClr val="tx1"/>
                                  </a:solidFill>
                                  <a:latin typeface="Cambria Math" panose="02040503050406030204" pitchFamily="18" charset="0"/>
                                  <a:ea typeface="고도 M" panose="02000503000000020004" pitchFamily="2" charset="-127"/>
                                </a:rPr>
                                <m:t>2</m:t>
                              </m:r>
                            </m:sub>
                            <m:sup>
                              <m:r>
                                <a:rPr lang="en-US" altLang="ko-KR" sz="3200" i="1">
                                  <a:solidFill>
                                    <a:schemeClr val="tx1"/>
                                  </a:solidFill>
                                  <a:latin typeface="Cambria Math" panose="02040503050406030204" pitchFamily="18" charset="0"/>
                                  <a:ea typeface="고도 M" panose="02000503000000020004" pitchFamily="2" charset="-127"/>
                                </a:rPr>
                                <m:t>𝑖</m:t>
                              </m:r>
                            </m:sup>
                          </m:sSubSup>
                        </m:e>
                      </m:nary>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12" name="TextBox 11">
                <a:extLst>
                  <a:ext uri="{FF2B5EF4-FFF2-40B4-BE49-F238E27FC236}">
                    <a16:creationId xmlns:a16="http://schemas.microsoft.com/office/drawing/2014/main" id="{EC3D4FBC-BF40-4580-B4B0-D275B1ECA74D}"/>
                  </a:ext>
                </a:extLst>
              </p:cNvPr>
              <p:cNvSpPr txBox="1">
                <a:spLocks noRot="1" noChangeAspect="1" noMove="1" noResize="1" noEditPoints="1" noAdjustHandles="1" noChangeArrowheads="1" noChangeShapeType="1" noTextEdit="1"/>
              </p:cNvSpPr>
              <p:nvPr/>
            </p:nvSpPr>
            <p:spPr>
              <a:xfrm>
                <a:off x="6634903" y="4757847"/>
                <a:ext cx="3330078" cy="1344342"/>
              </a:xfrm>
              <a:prstGeom prst="rect">
                <a:avLst/>
              </a:prstGeom>
              <a:blipFill>
                <a:blip r:embed="rId8"/>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924292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E3F29C67-A7F9-452A-93AF-9D9F98976968}"/>
              </a:ext>
            </a:extLst>
          </p:cNvPr>
          <p:cNvSpPr/>
          <p:nvPr/>
        </p:nvSpPr>
        <p:spPr>
          <a:xfrm>
            <a:off x="3993759" y="2280688"/>
            <a:ext cx="2511292" cy="92880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전통적인 </a:t>
            </a:r>
            <a:endParaRPr lang="en-US" altLang="ko-KR" sz="2000">
              <a:solidFill>
                <a:schemeClr val="tx1"/>
              </a:solidFill>
              <a:latin typeface="고도 B" panose="02000503000000020004" pitchFamily="2" charset="-127"/>
              <a:ea typeface="고도 B" panose="02000503000000020004" pitchFamily="2" charset="-127"/>
            </a:endParaRPr>
          </a:p>
          <a:p>
            <a:pPr algn="ctr"/>
            <a:r>
              <a:rPr lang="ko-KR" altLang="en-US" sz="2000">
                <a:solidFill>
                  <a:schemeClr val="tx1"/>
                </a:solidFill>
                <a:latin typeface="고도 B" panose="02000503000000020004" pitchFamily="2" charset="-127"/>
                <a:ea typeface="고도 B" panose="02000503000000020004" pitchFamily="2" charset="-127"/>
              </a:rPr>
              <a:t>프로그래밍</a:t>
            </a:r>
          </a:p>
        </p:txBody>
      </p:sp>
      <p:sp>
        <p:nvSpPr>
          <p:cNvPr id="4" name="TextBox 3">
            <a:extLst>
              <a:ext uri="{FF2B5EF4-FFF2-40B4-BE49-F238E27FC236}">
                <a16:creationId xmlns:a16="http://schemas.microsoft.com/office/drawing/2014/main" id="{66A3213A-60BC-4D2B-8AB4-69606AE9460C}"/>
              </a:ext>
            </a:extLst>
          </p:cNvPr>
          <p:cNvSpPr txBox="1"/>
          <p:nvPr/>
        </p:nvSpPr>
        <p:spPr>
          <a:xfrm>
            <a:off x="2343375" y="2233914"/>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sp>
        <p:nvSpPr>
          <p:cNvPr id="11" name="TextBox 10">
            <a:extLst>
              <a:ext uri="{FF2B5EF4-FFF2-40B4-BE49-F238E27FC236}">
                <a16:creationId xmlns:a16="http://schemas.microsoft.com/office/drawing/2014/main" id="{2A9CFCA7-2051-42D5-9D26-B381F8A0BB11}"/>
              </a:ext>
            </a:extLst>
          </p:cNvPr>
          <p:cNvSpPr txBox="1"/>
          <p:nvPr/>
        </p:nvSpPr>
        <p:spPr>
          <a:xfrm>
            <a:off x="2079723" y="2754093"/>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2" name="TextBox 11">
            <a:extLst>
              <a:ext uri="{FF2B5EF4-FFF2-40B4-BE49-F238E27FC236}">
                <a16:creationId xmlns:a16="http://schemas.microsoft.com/office/drawing/2014/main" id="{DA17F9C7-BCAB-4C5A-8694-45EE03A1A58D}"/>
              </a:ext>
            </a:extLst>
          </p:cNvPr>
          <p:cNvSpPr txBox="1"/>
          <p:nvPr/>
        </p:nvSpPr>
        <p:spPr>
          <a:xfrm>
            <a:off x="7339648" y="2511452"/>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cxnSp>
        <p:nvCxnSpPr>
          <p:cNvPr id="15" name="직선 화살표 연결선 14">
            <a:extLst>
              <a:ext uri="{FF2B5EF4-FFF2-40B4-BE49-F238E27FC236}">
                <a16:creationId xmlns:a16="http://schemas.microsoft.com/office/drawing/2014/main" id="{691A7664-55A7-4155-A72E-9771D36E0CB7}"/>
              </a:ext>
            </a:extLst>
          </p:cNvPr>
          <p:cNvCxnSpPr/>
          <p:nvPr/>
        </p:nvCxnSpPr>
        <p:spPr>
          <a:xfrm>
            <a:off x="3159162" y="297872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CC6783B-1BE3-47F0-9B25-73D25271176E}"/>
              </a:ext>
            </a:extLst>
          </p:cNvPr>
          <p:cNvCxnSpPr/>
          <p:nvPr/>
        </p:nvCxnSpPr>
        <p:spPr>
          <a:xfrm>
            <a:off x="6505051" y="2754093"/>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B34B59E-F1A3-4D4C-B4D3-CA6ADB8116FE}"/>
              </a:ext>
            </a:extLst>
          </p:cNvPr>
          <p:cNvSpPr/>
          <p:nvPr/>
        </p:nvSpPr>
        <p:spPr>
          <a:xfrm>
            <a:off x="3993759" y="4160228"/>
            <a:ext cx="2511292" cy="928802"/>
          </a:xfrm>
          <a:prstGeom prst="rect">
            <a:avLst/>
          </a:prstGeom>
          <a:solidFill>
            <a:schemeClr val="accent5">
              <a:lumMod val="9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머신 러닝</a:t>
            </a:r>
          </a:p>
        </p:txBody>
      </p:sp>
      <p:sp>
        <p:nvSpPr>
          <p:cNvPr id="18" name="TextBox 17">
            <a:extLst>
              <a:ext uri="{FF2B5EF4-FFF2-40B4-BE49-F238E27FC236}">
                <a16:creationId xmlns:a16="http://schemas.microsoft.com/office/drawing/2014/main" id="{05778C7B-72CA-4257-8C7B-B2E7D8A9BC8F}"/>
              </a:ext>
            </a:extLst>
          </p:cNvPr>
          <p:cNvSpPr txBox="1"/>
          <p:nvPr/>
        </p:nvSpPr>
        <p:spPr>
          <a:xfrm>
            <a:off x="2079723" y="4166359"/>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9" name="TextBox 18">
            <a:extLst>
              <a:ext uri="{FF2B5EF4-FFF2-40B4-BE49-F238E27FC236}">
                <a16:creationId xmlns:a16="http://schemas.microsoft.com/office/drawing/2014/main" id="{0AF0FFE0-E6BF-4E3E-8A24-C242C53E5CFB}"/>
              </a:ext>
            </a:extLst>
          </p:cNvPr>
          <p:cNvSpPr txBox="1"/>
          <p:nvPr/>
        </p:nvSpPr>
        <p:spPr>
          <a:xfrm>
            <a:off x="2335263" y="4633634"/>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sp>
        <p:nvSpPr>
          <p:cNvPr id="20" name="TextBox 19">
            <a:extLst>
              <a:ext uri="{FF2B5EF4-FFF2-40B4-BE49-F238E27FC236}">
                <a16:creationId xmlns:a16="http://schemas.microsoft.com/office/drawing/2014/main" id="{CFD087B6-87B3-422F-BD51-68DA89F36AB0}"/>
              </a:ext>
            </a:extLst>
          </p:cNvPr>
          <p:cNvSpPr txBox="1"/>
          <p:nvPr/>
        </p:nvSpPr>
        <p:spPr>
          <a:xfrm>
            <a:off x="7339648" y="4390992"/>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cxnSp>
        <p:nvCxnSpPr>
          <p:cNvPr id="22" name="직선 화살표 연결선 21">
            <a:extLst>
              <a:ext uri="{FF2B5EF4-FFF2-40B4-BE49-F238E27FC236}">
                <a16:creationId xmlns:a16="http://schemas.microsoft.com/office/drawing/2014/main" id="{D605306A-4449-4B90-BE30-FAFB12736BAE}"/>
              </a:ext>
            </a:extLst>
          </p:cNvPr>
          <p:cNvCxnSpPr/>
          <p:nvPr/>
        </p:nvCxnSpPr>
        <p:spPr>
          <a:xfrm>
            <a:off x="3159162" y="485826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FB9C6752-4058-47D8-A8B0-EBD510A1259C}"/>
              </a:ext>
            </a:extLst>
          </p:cNvPr>
          <p:cNvCxnSpPr/>
          <p:nvPr/>
        </p:nvCxnSpPr>
        <p:spPr>
          <a:xfrm>
            <a:off x="6505051" y="4633634"/>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ABFCF06D-71A3-4878-A0B7-EEB353FCE5EE}"/>
              </a:ext>
            </a:extLst>
          </p:cNvPr>
          <p:cNvCxnSpPr/>
          <p:nvPr/>
        </p:nvCxnSpPr>
        <p:spPr>
          <a:xfrm>
            <a:off x="3159162" y="251145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4FD938A-9A1D-4905-B17C-3052F405F3EE}"/>
              </a:ext>
            </a:extLst>
          </p:cNvPr>
          <p:cNvCxnSpPr/>
          <p:nvPr/>
        </p:nvCxnSpPr>
        <p:spPr>
          <a:xfrm>
            <a:off x="3159162" y="439099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BA25A3B-41B2-4499-A0A8-BAC2F06687EA}"/>
              </a:ext>
            </a:extLst>
          </p:cNvPr>
          <p:cNvSpPr txBox="1"/>
          <p:nvPr/>
        </p:nvSpPr>
        <p:spPr>
          <a:xfrm>
            <a:off x="4643341" y="1158268"/>
            <a:ext cx="1709122" cy="461665"/>
          </a:xfrm>
          <a:prstGeom prst="rect">
            <a:avLst/>
          </a:prstGeom>
          <a:noFill/>
        </p:spPr>
        <p:txBody>
          <a:bodyPr wrap="none" rtlCol="0">
            <a:spAutoFit/>
          </a:bodyPr>
          <a:lstStyle/>
          <a:p>
            <a:pPr algn="l"/>
            <a:r>
              <a:rPr lang="en-US" altLang="ko-KR" sz="2400">
                <a:solidFill>
                  <a:schemeClr val="tx1"/>
                </a:solidFill>
                <a:latin typeface="고도 B" panose="02000503000000020004" pitchFamily="2" charset="-127"/>
                <a:ea typeface="고도 B" panose="02000503000000020004" pitchFamily="2" charset="-127"/>
              </a:rPr>
              <a:t>y = wx + b</a:t>
            </a:r>
            <a:endParaRPr lang="ko-KR" altLang="en-US" sz="2400">
              <a:solidFill>
                <a:schemeClr val="tx1"/>
              </a:solidFill>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25465283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65473" y="124687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배치 경사 하강법 적용</a:t>
            </a:r>
          </a:p>
        </p:txBody>
      </p:sp>
      <p:sp>
        <p:nvSpPr>
          <p:cNvPr id="8" name="직사각형 7">
            <a:extLst>
              <a:ext uri="{FF2B5EF4-FFF2-40B4-BE49-F238E27FC236}">
                <a16:creationId xmlns:a16="http://schemas.microsoft.com/office/drawing/2014/main" id="{6219C49E-B0AF-4808-BF80-A2128A80CCBC}"/>
              </a:ext>
            </a:extLst>
          </p:cNvPr>
          <p:cNvSpPr/>
          <p:nvPr/>
        </p:nvSpPr>
        <p:spPr>
          <a:xfrm>
            <a:off x="211015" y="1805122"/>
            <a:ext cx="12652131" cy="3416320"/>
          </a:xfrm>
          <a:prstGeom prst="rect">
            <a:avLst/>
          </a:prstGeom>
          <a:solidFill>
            <a:srgbClr val="E2E2F6"/>
          </a:solidFill>
        </p:spPr>
        <p:txBody>
          <a:bodyPr wrap="square">
            <a:spAutoFit/>
          </a:bodyPr>
          <a:lstStyle/>
          <a:p>
            <a:r>
              <a:rPr lang="en-US" altLang="ko-KR" sz="2400">
                <a:solidFill>
                  <a:schemeClr val="tx1"/>
                </a:solidFill>
                <a:latin typeface="Consolas" panose="020B0609020204030204" pitchFamily="49" charset="0"/>
              </a:rPr>
              <a:t>def forpass(self, x):</a:t>
            </a:r>
          </a:p>
          <a:p>
            <a:r>
              <a:rPr lang="en-US" altLang="ko-KR" sz="2400">
                <a:solidFill>
                  <a:schemeClr val="tx1"/>
                </a:solidFill>
                <a:latin typeface="Consolas" panose="020B0609020204030204" pitchFamily="49" charset="0"/>
              </a:rPr>
              <a:t>    z = np.dot(x, self.w) + self.b    # </a:t>
            </a:r>
            <a:r>
              <a:rPr lang="ko-KR" altLang="en-US" sz="2400">
                <a:solidFill>
                  <a:schemeClr val="tx1"/>
                </a:solidFill>
                <a:latin typeface="Consolas" panose="020B0609020204030204" pitchFamily="49" charset="0"/>
              </a:rPr>
              <a:t>선형 출력을 계산합니다</a:t>
            </a:r>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return z                          # (m,30)(30,1) = (m,1)</a:t>
            </a:r>
          </a:p>
          <a:p>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def backprop(self, x, err):</a:t>
            </a:r>
          </a:p>
          <a:p>
            <a:r>
              <a:rPr lang="en-US" altLang="ko-KR" sz="2400">
                <a:solidFill>
                  <a:schemeClr val="tx1"/>
                </a:solidFill>
                <a:latin typeface="Consolas" panose="020B0609020204030204" pitchFamily="49" charset="0"/>
              </a:rPr>
              <a:t>    m = len(x)</a:t>
            </a:r>
          </a:p>
          <a:p>
            <a:r>
              <a:rPr lang="en-US" altLang="ko-KR" sz="2400">
                <a:solidFill>
                  <a:schemeClr val="tx1"/>
                </a:solidFill>
                <a:latin typeface="Consolas" panose="020B0609020204030204" pitchFamily="49" charset="0"/>
              </a:rPr>
              <a:t>    w_grad = np.dot(x.T, err) / m     # (n,364)(364,1) = (n,1)</a:t>
            </a:r>
          </a:p>
          <a:p>
            <a:r>
              <a:rPr lang="en-US" altLang="ko-KR" sz="2400">
                <a:solidFill>
                  <a:schemeClr val="tx1"/>
                </a:solidFill>
                <a:latin typeface="Consolas" panose="020B0609020204030204" pitchFamily="49" charset="0"/>
              </a:rPr>
              <a:t>    b_grad = np.sum(err) / m          # </a:t>
            </a:r>
            <a:r>
              <a:rPr lang="ko-KR" altLang="en-US" sz="2400">
                <a:solidFill>
                  <a:schemeClr val="tx1"/>
                </a:solidFill>
                <a:latin typeface="Consolas" panose="020B0609020204030204" pitchFamily="49" charset="0"/>
              </a:rPr>
              <a:t>절편에 대한 그래디언트를 계산합니다</a:t>
            </a:r>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return w_grad, b_grad</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78074355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fit () </a:t>
            </a:r>
            <a:r>
              <a:rPr lang="ko-KR" altLang="en-US" sz="1800">
                <a:solidFill>
                  <a:schemeClr val="tx1"/>
                </a:solidFill>
                <a:latin typeface="고도 M" panose="02000503000000020004" pitchFamily="2" charset="-127"/>
                <a:ea typeface="고도 M" panose="02000503000000020004" pitchFamily="2" charset="-127"/>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5262979"/>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fit(self, x, y, epochs=100, x_val=None, y_val=None):</a:t>
            </a:r>
          </a:p>
          <a:p>
            <a:r>
              <a:rPr lang="en-US" altLang="ko-KR">
                <a:solidFill>
                  <a:schemeClr val="tx1"/>
                </a:solidFill>
                <a:latin typeface="Consolas" panose="020B0609020204030204" pitchFamily="49" charset="0"/>
              </a:rPr>
              <a:t>        y = y.reshape(-1, 1)                  # </a:t>
            </a:r>
            <a:r>
              <a:rPr lang="ko-KR" altLang="en-US">
                <a:solidFill>
                  <a:schemeClr val="tx1"/>
                </a:solidFill>
                <a:latin typeface="Consolas" panose="020B0609020204030204" pitchFamily="49" charset="0"/>
              </a:rPr>
              <a:t>타깃을 열 벡터로 바꿉니다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y_val = y_val.reshape(-1, 1)</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개수를 저장합니다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 = np.ones((x.shape[1], 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self.w_history.append(self.w.copy())  # </a:t>
            </a:r>
            <a:r>
              <a:rPr lang="ko-KR" altLang="en-US">
                <a:solidFill>
                  <a:schemeClr val="tx1"/>
                </a:solidFill>
                <a:latin typeface="Consolas" panose="020B0609020204030204" pitchFamily="49" charset="0"/>
              </a:rPr>
              <a:t>가중치를 기록합니다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 epochs</a:t>
            </a:r>
            <a:r>
              <a:rPr lang="ko-KR" altLang="en-US">
                <a:solidFill>
                  <a:schemeClr val="tx1"/>
                </a:solidFill>
                <a:latin typeface="Consolas" panose="020B0609020204030204" pitchFamily="49" charset="0"/>
              </a:rPr>
              <a:t>만큼 반복합니다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a:t>
            </a:r>
          </a:p>
          <a:p>
            <a:r>
              <a:rPr lang="en-US" altLang="ko-KR">
                <a:solidFill>
                  <a:schemeClr val="tx1"/>
                </a:solidFill>
                <a:latin typeface="Consolas" panose="020B0609020204030204" pitchFamily="49" charset="0"/>
              </a:rPr>
              <a:t>            z = self.forpass(x)               # </a:t>
            </a:r>
            <a:r>
              <a:rPr lang="ko-KR" altLang="en-US">
                <a:solidFill>
                  <a:schemeClr val="tx1"/>
                </a:solidFill>
                <a:latin typeface="Consolas" panose="020B0609020204030204" pitchFamily="49" charset="0"/>
              </a:rPr>
              <a:t>정방향 계산을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 = self.activation(z)            # </a:t>
            </a:r>
            <a:r>
              <a:rPr lang="ko-KR" altLang="en-US">
                <a:solidFill>
                  <a:schemeClr val="tx1"/>
                </a:solidFill>
                <a:latin typeface="Consolas" panose="020B0609020204030204" pitchFamily="49" charset="0"/>
              </a:rPr>
              <a:t>활성화 함수를 적용합니다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 = -(y - a)                    # </a:t>
            </a:r>
            <a:r>
              <a:rPr lang="ko-KR" altLang="en-US">
                <a:solidFill>
                  <a:schemeClr val="tx1"/>
                </a:solidFill>
                <a:latin typeface="Consolas" panose="020B0609020204030204" pitchFamily="49" charset="0"/>
              </a:rPr>
              <a:t>오차를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w_grad, b_grad = self.backprop(x, err)</a:t>
            </a:r>
          </a:p>
          <a:p>
            <a:r>
              <a:rPr lang="en-US" altLang="ko-KR">
                <a:solidFill>
                  <a:schemeClr val="tx1"/>
                </a:solidFill>
                <a:latin typeface="Consolas" panose="020B0609020204030204" pitchFamily="49" charset="0"/>
              </a:rPr>
              <a:t>            w_grad += (self.l1 * np.sign(self.w) + self.l2 * self.w) / m</a:t>
            </a:r>
          </a:p>
          <a:p>
            <a:r>
              <a:rPr lang="en-US" altLang="ko-KR">
                <a:solidFill>
                  <a:schemeClr val="tx1"/>
                </a:solidFill>
                <a:latin typeface="Consolas" panose="020B0609020204030204" pitchFamily="49" charset="0"/>
              </a:rPr>
              <a:t>            self.w -= self.lr * w_grad</a:t>
            </a:r>
          </a:p>
          <a:p>
            <a:r>
              <a:rPr lang="en-US" altLang="ko-KR">
                <a:solidFill>
                  <a:schemeClr val="tx1"/>
                </a:solidFill>
                <a:latin typeface="Consolas" panose="020B0609020204030204" pitchFamily="49" charset="0"/>
              </a:rPr>
              <a:t>            self.b -= self.lr * b_grad</a:t>
            </a:r>
          </a:p>
          <a:p>
            <a:r>
              <a:rPr lang="en-US" altLang="ko-KR">
                <a:solidFill>
                  <a:schemeClr val="tx1"/>
                </a:solidFill>
                <a:latin typeface="Consolas" panose="020B0609020204030204" pitchFamily="49" charset="0"/>
              </a:rPr>
              <a:t>            self.w_history.append(self.w.copy())</a:t>
            </a:r>
          </a:p>
          <a:p>
            <a:r>
              <a:rPr lang="en-US" altLang="ko-KR">
                <a:solidFill>
                  <a:schemeClr val="tx1"/>
                </a:solidFill>
                <a:latin typeface="Consolas" panose="020B0609020204030204" pitchFamily="49" charset="0"/>
              </a:rPr>
              <a:t>            a = np.clip(a, 1e-10, 1-1e-10)</a:t>
            </a:r>
          </a:p>
          <a:p>
            <a:r>
              <a:rPr lang="en-US" altLang="ko-KR">
                <a:solidFill>
                  <a:schemeClr val="tx1"/>
                </a:solidFill>
                <a:latin typeface="Consolas" panose="020B0609020204030204" pitchFamily="49" charset="0"/>
              </a:rPr>
              <a:t>            loss = np.sum(-(y*np.log(a) + (1-y)*np.log(1-a)))</a:t>
            </a:r>
          </a:p>
          <a:p>
            <a:r>
              <a:rPr lang="en-US" altLang="ko-KR">
                <a:solidFill>
                  <a:schemeClr val="tx1"/>
                </a:solidFill>
                <a:latin typeface="Consolas" panose="020B0609020204030204" pitchFamily="49" charset="0"/>
              </a:rPr>
              <a:t>            self.losses.append((loss + self.reg_loss()) / m)</a:t>
            </a:r>
          </a:p>
          <a:p>
            <a:r>
              <a:rPr lang="en-US" altLang="ko-KR">
                <a:solidFill>
                  <a:schemeClr val="tx1"/>
                </a:solidFill>
                <a:latin typeface="Consolas" panose="020B0609020204030204" pitchFamily="49" charset="0"/>
              </a:rPr>
              <a:t>            self.update_val_loss(x_val, y_val)</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8208326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5705003" y="83060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fit () </a:t>
            </a:r>
            <a:r>
              <a:rPr lang="ko-KR" altLang="en-US" sz="1800">
                <a:solidFill>
                  <a:schemeClr val="tx1"/>
                </a:solidFill>
                <a:latin typeface="고도 M" panose="02000503000000020004" pitchFamily="2" charset="-127"/>
                <a:ea typeface="고도 M" panose="02000503000000020004" pitchFamily="2" charset="-127"/>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6085896" y="1335334"/>
            <a:ext cx="8635665" cy="5262979"/>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fit(self, x, y, epochs=100, x_val=None, y_val=None):</a:t>
            </a:r>
          </a:p>
          <a:p>
            <a:r>
              <a:rPr lang="en-US" altLang="ko-KR">
                <a:solidFill>
                  <a:schemeClr val="tx1"/>
                </a:solidFill>
                <a:latin typeface="Consolas" panose="020B0609020204030204" pitchFamily="49" charset="0"/>
              </a:rPr>
              <a:t>        y = y.reshape(-1, 1)                  # </a:t>
            </a:r>
            <a:r>
              <a:rPr lang="ko-KR" altLang="en-US">
                <a:solidFill>
                  <a:schemeClr val="tx1"/>
                </a:solidFill>
                <a:latin typeface="Consolas" panose="020B0609020204030204" pitchFamily="49" charset="0"/>
              </a:rPr>
              <a:t>타깃을 열 벡터로 바꿉니다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y_val = y_val.reshape(-1, 1)</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개수를 저장합니다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 = np.ones((x.shape[1], 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self.w_history.append(self.w.copy())  # </a:t>
            </a:r>
            <a:r>
              <a:rPr lang="ko-KR" altLang="en-US">
                <a:solidFill>
                  <a:schemeClr val="tx1"/>
                </a:solidFill>
                <a:latin typeface="Consolas" panose="020B0609020204030204" pitchFamily="49" charset="0"/>
              </a:rPr>
              <a:t>가중치를 기록합니다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 epochs</a:t>
            </a:r>
            <a:r>
              <a:rPr lang="ko-KR" altLang="en-US">
                <a:solidFill>
                  <a:schemeClr val="tx1"/>
                </a:solidFill>
                <a:latin typeface="Consolas" panose="020B0609020204030204" pitchFamily="49" charset="0"/>
              </a:rPr>
              <a:t>만큼 반복합니다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a:t>
            </a:r>
          </a:p>
          <a:p>
            <a:r>
              <a:rPr lang="en-US" altLang="ko-KR">
                <a:solidFill>
                  <a:schemeClr val="tx1"/>
                </a:solidFill>
                <a:latin typeface="Consolas" panose="020B0609020204030204" pitchFamily="49" charset="0"/>
              </a:rPr>
              <a:t>            z = self.forpass(x)               # </a:t>
            </a:r>
            <a:r>
              <a:rPr lang="ko-KR" altLang="en-US">
                <a:solidFill>
                  <a:schemeClr val="tx1"/>
                </a:solidFill>
                <a:latin typeface="Consolas" panose="020B0609020204030204" pitchFamily="49" charset="0"/>
              </a:rPr>
              <a:t>정방향 계산을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 = self.activation(z)            # </a:t>
            </a:r>
            <a:r>
              <a:rPr lang="ko-KR" altLang="en-US">
                <a:solidFill>
                  <a:schemeClr val="tx1"/>
                </a:solidFill>
                <a:latin typeface="Consolas" panose="020B0609020204030204" pitchFamily="49" charset="0"/>
              </a:rPr>
              <a:t>활성화 함수를 적용합니다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 = -(y - a)                    # </a:t>
            </a:r>
            <a:r>
              <a:rPr lang="ko-KR" altLang="en-US">
                <a:solidFill>
                  <a:schemeClr val="tx1"/>
                </a:solidFill>
                <a:latin typeface="Consolas" panose="020B0609020204030204" pitchFamily="49" charset="0"/>
              </a:rPr>
              <a:t>오차를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w_grad, b_grad = self.backprop(x, err)</a:t>
            </a:r>
          </a:p>
          <a:p>
            <a:r>
              <a:rPr lang="en-US" altLang="ko-KR">
                <a:solidFill>
                  <a:schemeClr val="tx1"/>
                </a:solidFill>
                <a:latin typeface="Consolas" panose="020B0609020204030204" pitchFamily="49" charset="0"/>
              </a:rPr>
              <a:t>            w_grad += (self.l1 * np.sign(self.w) + self.l2 * self.w) / m</a:t>
            </a:r>
          </a:p>
          <a:p>
            <a:r>
              <a:rPr lang="en-US" altLang="ko-KR">
                <a:solidFill>
                  <a:schemeClr val="tx1"/>
                </a:solidFill>
                <a:latin typeface="Consolas" panose="020B0609020204030204" pitchFamily="49" charset="0"/>
              </a:rPr>
              <a:t>            self.w -= self.lr * w_grad</a:t>
            </a:r>
          </a:p>
          <a:p>
            <a:r>
              <a:rPr lang="en-US" altLang="ko-KR">
                <a:solidFill>
                  <a:schemeClr val="tx1"/>
                </a:solidFill>
                <a:latin typeface="Consolas" panose="020B0609020204030204" pitchFamily="49" charset="0"/>
              </a:rPr>
              <a:t>            self.b -= self.lr * b_grad</a:t>
            </a:r>
          </a:p>
          <a:p>
            <a:r>
              <a:rPr lang="en-US" altLang="ko-KR">
                <a:solidFill>
                  <a:schemeClr val="tx1"/>
                </a:solidFill>
                <a:latin typeface="Consolas" panose="020B0609020204030204" pitchFamily="49" charset="0"/>
              </a:rPr>
              <a:t>            self.w_history.append(self.w.copy())</a:t>
            </a:r>
          </a:p>
          <a:p>
            <a:r>
              <a:rPr lang="en-US" altLang="ko-KR">
                <a:solidFill>
                  <a:schemeClr val="tx1"/>
                </a:solidFill>
                <a:latin typeface="Consolas" panose="020B0609020204030204" pitchFamily="49" charset="0"/>
              </a:rPr>
              <a:t>            a = np.clip(a, 1e-10, 1-1e-10)</a:t>
            </a:r>
          </a:p>
          <a:p>
            <a:r>
              <a:rPr lang="en-US" altLang="ko-KR">
                <a:solidFill>
                  <a:schemeClr val="tx1"/>
                </a:solidFill>
                <a:latin typeface="Consolas" panose="020B0609020204030204" pitchFamily="49" charset="0"/>
              </a:rPr>
              <a:t>            loss = np.sum(-(y*np.log(a) + (1-y)*np.log(1-a)))</a:t>
            </a:r>
          </a:p>
          <a:p>
            <a:r>
              <a:rPr lang="en-US" altLang="ko-KR">
                <a:solidFill>
                  <a:schemeClr val="tx1"/>
                </a:solidFill>
                <a:latin typeface="Consolas" panose="020B0609020204030204" pitchFamily="49" charset="0"/>
              </a:rPr>
              <a:t>            self.losses.append((loss + self.reg_loss()) / m)</a:t>
            </a:r>
          </a:p>
          <a:p>
            <a:r>
              <a:rPr lang="en-US" altLang="ko-KR">
                <a:solidFill>
                  <a:schemeClr val="tx1"/>
                </a:solidFill>
                <a:latin typeface="Consolas" panose="020B0609020204030204" pitchFamily="49" charset="0"/>
              </a:rPr>
              <a:t>            self.update_val_loss(x_val, y_val)</a:t>
            </a: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5B159BA-484F-49E4-A74E-B5DCF55A4052}"/>
              </a:ext>
            </a:extLst>
          </p:cNvPr>
          <p:cNvSpPr/>
          <p:nvPr/>
        </p:nvSpPr>
        <p:spPr>
          <a:xfrm>
            <a:off x="-2643743" y="1335334"/>
            <a:ext cx="8635665" cy="501675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fit(self, x, y, epochs=100):</a:t>
            </a:r>
          </a:p>
          <a:p>
            <a:r>
              <a:rPr lang="en-US" altLang="ko-KR">
                <a:solidFill>
                  <a:schemeClr val="tx1"/>
                </a:solidFill>
                <a:latin typeface="Consolas" panose="020B0609020204030204" pitchFamily="49" charset="0"/>
              </a:rPr>
              <a:t>        self.w = np.ones(x.shape[1])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                    # epochs</a:t>
            </a:r>
            <a:r>
              <a:rPr lang="ko-KR" altLang="en-US">
                <a:solidFill>
                  <a:schemeClr val="tx1"/>
                </a:solidFill>
                <a:latin typeface="Consolas" panose="020B0609020204030204" pitchFamily="49" charset="0"/>
              </a:rPr>
              <a:t>만큼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loss = 0</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인덱스를 섞습니다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indexes = np.random.permutation(np.arange(len(x)))</a:t>
            </a:r>
          </a:p>
          <a:p>
            <a:r>
              <a:rPr lang="en-US" altLang="ko-KR">
                <a:solidFill>
                  <a:schemeClr val="tx1"/>
                </a:solidFill>
                <a:latin typeface="Consolas" panose="020B0609020204030204" pitchFamily="49" charset="0"/>
              </a:rPr>
              <a:t>            for i in indexes:                      # </a:t>
            </a:r>
            <a:r>
              <a:rPr lang="ko-KR" altLang="en-US">
                <a:solidFill>
                  <a:schemeClr val="tx1"/>
                </a:solidFill>
                <a:latin typeface="Consolas" panose="020B0609020204030204" pitchFamily="49" charset="0"/>
              </a:rPr>
              <a:t>모든 샘플에 대해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z = self.forpass(x[i])             # </a:t>
            </a:r>
            <a:r>
              <a:rPr lang="ko-KR" altLang="en-US">
                <a:solidFill>
                  <a:schemeClr val="tx1"/>
                </a:solidFill>
                <a:latin typeface="Consolas" panose="020B0609020204030204" pitchFamily="49" charset="0"/>
              </a:rPr>
              <a:t>정방향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a = self.activation(z)             # </a:t>
            </a:r>
            <a:r>
              <a:rPr lang="ko-KR" altLang="en-US">
                <a:solidFill>
                  <a:schemeClr val="tx1"/>
                </a:solidFill>
                <a:latin typeface="Consolas" panose="020B0609020204030204" pitchFamily="49" charset="0"/>
              </a:rPr>
              <a:t>활성화 함수 적용</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err = -(y[i] - a)                  # </a:t>
            </a:r>
            <a:r>
              <a:rPr lang="ko-KR" altLang="en-US">
                <a:solidFill>
                  <a:schemeClr val="tx1"/>
                </a:solidFill>
                <a:latin typeface="Consolas" panose="020B0609020204030204" pitchFamily="49" charset="0"/>
              </a:rPr>
              <a:t>오차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w_grad, b_grad = self.backprop(x[i], err) # </a:t>
            </a:r>
            <a:r>
              <a:rPr lang="ko-KR" altLang="en-US">
                <a:solidFill>
                  <a:schemeClr val="tx1"/>
                </a:solidFill>
                <a:latin typeface="Consolas" panose="020B0609020204030204" pitchFamily="49" charset="0"/>
              </a:rPr>
              <a:t>역방향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self.w -= w_grad                   # </a:t>
            </a:r>
            <a:r>
              <a:rPr lang="ko-KR" altLang="en-US">
                <a:solidFill>
                  <a:schemeClr val="tx1"/>
                </a:solidFill>
                <a:latin typeface="Consolas" panose="020B0609020204030204" pitchFamily="49" charset="0"/>
              </a:rPr>
              <a:t>가중치 업데이트</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self.b -= b_grad                   # </a:t>
            </a:r>
            <a:r>
              <a:rPr lang="ko-KR" altLang="en-US">
                <a:solidFill>
                  <a:schemeClr val="tx1"/>
                </a:solidFill>
                <a:latin typeface="Consolas" panose="020B0609020204030204" pitchFamily="49" charset="0"/>
              </a:rPr>
              <a:t>절편 업데이트</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안전한 로그 계산을 위해 클리핑한 후 손실을 누적합니다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a = np.clip(a, 1e-10, 1-1e-10)</a:t>
            </a:r>
          </a:p>
          <a:p>
            <a:r>
              <a:rPr lang="en-US" altLang="ko-KR">
                <a:solidFill>
                  <a:schemeClr val="tx1"/>
                </a:solidFill>
                <a:latin typeface="Consolas" panose="020B0609020204030204" pitchFamily="49" charset="0"/>
              </a:rPr>
              <a:t>                loss += -(y[i]*np.log(a)+(1-y[i])*np.log(1-a))</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에포크마다 평균 손실을 저장합니다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self.losses.append(loss/len(y))</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27401224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1815882"/>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plt.ylim(0, 0.3)</a:t>
            </a:r>
          </a:p>
          <a:p>
            <a:r>
              <a:rPr lang="en-US" altLang="ko-KR">
                <a:solidFill>
                  <a:schemeClr val="tx1"/>
                </a:solidFill>
                <a:latin typeface="Consolas" panose="020B0609020204030204" pitchFamily="49" charset="0"/>
              </a:rPr>
              <a:t>plt.plot(single_layer.losses)</a:t>
            </a:r>
          </a:p>
          <a:p>
            <a:r>
              <a:rPr lang="en-US" altLang="ko-KR">
                <a:solidFill>
                  <a:schemeClr val="tx1"/>
                </a:solidFill>
                <a:latin typeface="Consolas" panose="020B0609020204030204" pitchFamily="49" charset="0"/>
              </a:rPr>
              <a:t>plt.plot(single_layer.val_losses)</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plt.legend(['train_loss', 'val_loss'])</a:t>
            </a:r>
          </a:p>
          <a:p>
            <a:r>
              <a:rPr lang="en-US"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9324AF2D-7FF6-44FA-9BF2-B3EB7ADF3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3" y="3269862"/>
            <a:ext cx="5016538" cy="3404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40837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a:t>
            </a:r>
            <a:r>
              <a:rPr lang="en-US" altLang="ko-KR" sz="1800">
                <a:solidFill>
                  <a:schemeClr val="tx1"/>
                </a:solidFill>
                <a:latin typeface="고도 M" panose="02000503000000020004" pitchFamily="2" charset="-127"/>
                <a:ea typeface="고도 M" panose="02000503000000020004" pitchFamily="2" charset="-127"/>
              </a:rPr>
              <a:t>history </a:t>
            </a:r>
            <a:r>
              <a:rPr lang="ko-KR" altLang="en-US" sz="1800">
                <a:solidFill>
                  <a:schemeClr val="tx1"/>
                </a:solidFill>
                <a:latin typeface="고도 M" panose="02000503000000020004" pitchFamily="2" charset="-127"/>
                <a:ea typeface="고도 M" panose="02000503000000020004" pitchFamily="2" charset="-127"/>
              </a:rPr>
              <a:t>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single_layer.w_history: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37890" name="Picture 2">
            <a:extLst>
              <a:ext uri="{FF2B5EF4-FFF2-40B4-BE49-F238E27FC236}">
                <a16:creationId xmlns:a16="http://schemas.microsoft.com/office/drawing/2014/main" id="{B99BB40F-4C01-4036-BE2A-B7554F98E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524" y="4089400"/>
            <a:ext cx="38100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36460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35574339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 name="직사각형 1">
            <a:extLst>
              <a:ext uri="{FF2B5EF4-FFF2-40B4-BE49-F238E27FC236}">
                <a16:creationId xmlns:a16="http://schemas.microsoft.com/office/drawing/2014/main" id="{AC2AA89B-D49C-4A55-9CD1-47CAF7B1D0A3}"/>
              </a:ext>
            </a:extLst>
          </p:cNvPr>
          <p:cNvSpPr/>
          <p:nvPr/>
        </p:nvSpPr>
        <p:spPr>
          <a:xfrm>
            <a:off x="1090246"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a</a:t>
            </a:r>
            <a:endParaRPr lang="ko-KR" altLang="en-US" sz="2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ACB688AC-08A5-41E7-A46F-CC96AABE1989}"/>
              </a:ext>
            </a:extLst>
          </p:cNvPr>
          <p:cNvSpPr/>
          <p:nvPr/>
        </p:nvSpPr>
        <p:spPr>
          <a:xfrm>
            <a:off x="1696915"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b</a:t>
            </a:r>
            <a:endParaRPr lang="ko-KR" altLang="en-US" sz="28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5B7C2C3D-23FE-4BCA-84B4-C56955836F8D}"/>
              </a:ext>
            </a:extLst>
          </p:cNvPr>
          <p:cNvSpPr/>
          <p:nvPr/>
        </p:nvSpPr>
        <p:spPr>
          <a:xfrm>
            <a:off x="2303584"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y</a:t>
            </a:r>
            <a:endParaRPr lang="ko-KR" altLang="en-US" sz="28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E014C8A-DAA6-472A-89B9-99FB264413EE}"/>
              </a:ext>
            </a:extLst>
          </p:cNvPr>
          <p:cNvSpPr/>
          <p:nvPr/>
        </p:nvSpPr>
        <p:spPr>
          <a:xfrm>
            <a:off x="1090246"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2D14C3F8-48BB-46E9-BA3F-835AA31A76D9}"/>
              </a:ext>
            </a:extLst>
          </p:cNvPr>
          <p:cNvSpPr/>
          <p:nvPr/>
        </p:nvSpPr>
        <p:spPr>
          <a:xfrm>
            <a:off x="1696915"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4E331CB-8FF1-4973-8886-526E98E4AF3D}"/>
              </a:ext>
            </a:extLst>
          </p:cNvPr>
          <p:cNvSpPr/>
          <p:nvPr/>
        </p:nvSpPr>
        <p:spPr>
          <a:xfrm>
            <a:off x="2303584"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20719BF8-EC5A-4F84-857D-0B234309E730}"/>
              </a:ext>
            </a:extLst>
          </p:cNvPr>
          <p:cNvSpPr/>
          <p:nvPr/>
        </p:nvSpPr>
        <p:spPr>
          <a:xfrm>
            <a:off x="1090246"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19FCD7-7F14-4B5A-A1C3-6A918C745439}"/>
              </a:ext>
            </a:extLst>
          </p:cNvPr>
          <p:cNvSpPr/>
          <p:nvPr/>
        </p:nvSpPr>
        <p:spPr>
          <a:xfrm>
            <a:off x="1696915"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E065929-6261-482A-B5EF-358863D1774E}"/>
              </a:ext>
            </a:extLst>
          </p:cNvPr>
          <p:cNvSpPr/>
          <p:nvPr/>
        </p:nvSpPr>
        <p:spPr>
          <a:xfrm>
            <a:off x="2303584"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0AAA87E-C302-40EA-9C9C-8E3A8C55BC6E}"/>
              </a:ext>
            </a:extLst>
          </p:cNvPr>
          <p:cNvSpPr/>
          <p:nvPr/>
        </p:nvSpPr>
        <p:spPr>
          <a:xfrm>
            <a:off x="1090246"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FDE79EB4-22E1-4C24-8E62-95836EE051A1}"/>
              </a:ext>
            </a:extLst>
          </p:cNvPr>
          <p:cNvSpPr/>
          <p:nvPr/>
        </p:nvSpPr>
        <p:spPr>
          <a:xfrm>
            <a:off x="1696915"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08D7839-CF42-4F60-938E-B09EE149F70A}"/>
              </a:ext>
            </a:extLst>
          </p:cNvPr>
          <p:cNvSpPr/>
          <p:nvPr/>
        </p:nvSpPr>
        <p:spPr>
          <a:xfrm>
            <a:off x="2303584"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0212A34-15D8-4F9F-AEB5-71E0B5F486D5}"/>
              </a:ext>
            </a:extLst>
          </p:cNvPr>
          <p:cNvSpPr/>
          <p:nvPr/>
        </p:nvSpPr>
        <p:spPr>
          <a:xfrm>
            <a:off x="1090246"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BB585E8-E50E-4E4F-9DE5-84959E7808D5}"/>
              </a:ext>
            </a:extLst>
          </p:cNvPr>
          <p:cNvSpPr/>
          <p:nvPr/>
        </p:nvSpPr>
        <p:spPr>
          <a:xfrm>
            <a:off x="1696915"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A1B059-F2D5-4BF6-A8FB-1E41B3A03855}"/>
              </a:ext>
            </a:extLst>
          </p:cNvPr>
          <p:cNvSpPr/>
          <p:nvPr/>
        </p:nvSpPr>
        <p:spPr>
          <a:xfrm>
            <a:off x="2303584"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23D012A5-04B4-446A-8DD4-FB056CF934A8}"/>
              </a:ext>
            </a:extLst>
          </p:cNvPr>
          <p:cNvSpPr txBox="1"/>
          <p:nvPr/>
        </p:nvSpPr>
        <p:spPr>
          <a:xfrm>
            <a:off x="7738376" y="1013348"/>
            <a:ext cx="922047"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 b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5" name="직사각형 64">
            <a:extLst>
              <a:ext uri="{FF2B5EF4-FFF2-40B4-BE49-F238E27FC236}">
                <a16:creationId xmlns:a16="http://schemas.microsoft.com/office/drawing/2014/main" id="{00F5F040-8D51-43D4-A9C1-8032396150CE}"/>
              </a:ext>
            </a:extLst>
          </p:cNvPr>
          <p:cNvSpPr/>
          <p:nvPr/>
        </p:nvSpPr>
        <p:spPr>
          <a:xfrm>
            <a:off x="4792871" y="101335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021A4BB-6F59-4B95-B43B-496393233D34}"/>
              </a:ext>
            </a:extLst>
          </p:cNvPr>
          <p:cNvSpPr/>
          <p:nvPr/>
        </p:nvSpPr>
        <p:spPr>
          <a:xfrm>
            <a:off x="5399540" y="101335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FE381816-4398-4EA6-823F-03AC9DA55898}"/>
              </a:ext>
            </a:extLst>
          </p:cNvPr>
          <p:cNvSpPr/>
          <p:nvPr/>
        </p:nvSpPr>
        <p:spPr>
          <a:xfrm>
            <a:off x="6006209" y="101334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AFE0085-A16B-4BC5-99A7-46D0AB5CA2E1}"/>
              </a:ext>
            </a:extLst>
          </p:cNvPr>
          <p:cNvSpPr/>
          <p:nvPr/>
        </p:nvSpPr>
        <p:spPr>
          <a:xfrm>
            <a:off x="6612878" y="101334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645C74C-0B33-43C6-A6E1-AA3910BFF128}"/>
              </a:ext>
            </a:extLst>
          </p:cNvPr>
          <p:cNvSpPr/>
          <p:nvPr/>
        </p:nvSpPr>
        <p:spPr>
          <a:xfrm>
            <a:off x="4778584"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9E32D8C-6AAD-46CE-B1DE-570E93D26DEA}"/>
              </a:ext>
            </a:extLst>
          </p:cNvPr>
          <p:cNvSpPr/>
          <p:nvPr/>
        </p:nvSpPr>
        <p:spPr>
          <a:xfrm>
            <a:off x="5385253"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B3B61102-5585-49D1-8C9B-148F9F671F04}"/>
              </a:ext>
            </a:extLst>
          </p:cNvPr>
          <p:cNvSpPr/>
          <p:nvPr/>
        </p:nvSpPr>
        <p:spPr>
          <a:xfrm>
            <a:off x="5991922"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B1093E7-04A6-4B25-AE34-C0CED6971082}"/>
              </a:ext>
            </a:extLst>
          </p:cNvPr>
          <p:cNvSpPr/>
          <p:nvPr/>
        </p:nvSpPr>
        <p:spPr>
          <a:xfrm>
            <a:off x="6598591"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DCADCE18-A2F2-48AF-924F-1CE0589CE77A}"/>
              </a:ext>
            </a:extLst>
          </p:cNvPr>
          <p:cNvSpPr txBox="1"/>
          <p:nvPr/>
        </p:nvSpPr>
        <p:spPr>
          <a:xfrm>
            <a:off x="4112565" y="1800261"/>
            <a:ext cx="28565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7" name="직선 연결선 6">
            <a:extLst>
              <a:ext uri="{FF2B5EF4-FFF2-40B4-BE49-F238E27FC236}">
                <a16:creationId xmlns:a16="http://schemas.microsoft.com/office/drawing/2014/main" id="{708356E5-4DD5-4F35-B4AA-B24B7F98B61D}"/>
              </a:ext>
            </a:extLst>
          </p:cNvPr>
          <p:cNvCxnSpPr>
            <a:cxnSpLocks/>
          </p:cNvCxnSpPr>
          <p:nvPr/>
        </p:nvCxnSpPr>
        <p:spPr>
          <a:xfrm>
            <a:off x="4262035" y="2534421"/>
            <a:ext cx="31564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직사각형 81">
            <a:extLst>
              <a:ext uri="{FF2B5EF4-FFF2-40B4-BE49-F238E27FC236}">
                <a16:creationId xmlns:a16="http://schemas.microsoft.com/office/drawing/2014/main" id="{F32C692E-E818-4E7E-B2F4-6345BD7E0F06}"/>
              </a:ext>
            </a:extLst>
          </p:cNvPr>
          <p:cNvSpPr/>
          <p:nvPr/>
        </p:nvSpPr>
        <p:spPr>
          <a:xfrm>
            <a:off x="4778584"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8278FD7C-3C78-4FA9-BD9F-1063AC41E176}"/>
              </a:ext>
            </a:extLst>
          </p:cNvPr>
          <p:cNvSpPr/>
          <p:nvPr/>
        </p:nvSpPr>
        <p:spPr>
          <a:xfrm>
            <a:off x="5385253"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1CD16DC2-9294-48D3-B920-C53A2228BDF2}"/>
              </a:ext>
            </a:extLst>
          </p:cNvPr>
          <p:cNvSpPr/>
          <p:nvPr/>
        </p:nvSpPr>
        <p:spPr>
          <a:xfrm>
            <a:off x="5991922"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CC8563A-386C-4D43-B824-1DE0E2B910F7}"/>
              </a:ext>
            </a:extLst>
          </p:cNvPr>
          <p:cNvSpPr/>
          <p:nvPr/>
        </p:nvSpPr>
        <p:spPr>
          <a:xfrm>
            <a:off x="6598591"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58A33079-FC69-4ED3-88B7-72341CA3D032}"/>
              </a:ext>
            </a:extLst>
          </p:cNvPr>
          <p:cNvCxnSpPr/>
          <p:nvPr/>
        </p:nvCxnSpPr>
        <p:spPr>
          <a:xfrm>
            <a:off x="5075349" y="4121660"/>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직선 연결선 85">
            <a:extLst>
              <a:ext uri="{FF2B5EF4-FFF2-40B4-BE49-F238E27FC236}">
                <a16:creationId xmlns:a16="http://schemas.microsoft.com/office/drawing/2014/main" id="{F997A9CA-71EF-4E14-B1C6-715000B703AE}"/>
              </a:ext>
            </a:extLst>
          </p:cNvPr>
          <p:cNvCxnSpPr/>
          <p:nvPr/>
        </p:nvCxnSpPr>
        <p:spPr>
          <a:xfrm>
            <a:off x="5075349" y="5317414"/>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직선 연결선 86">
            <a:extLst>
              <a:ext uri="{FF2B5EF4-FFF2-40B4-BE49-F238E27FC236}">
                <a16:creationId xmlns:a16="http://schemas.microsoft.com/office/drawing/2014/main" id="{218EC57D-60E9-4FFC-9080-D06D0D4E8711}"/>
              </a:ext>
            </a:extLst>
          </p:cNvPr>
          <p:cNvCxnSpPr>
            <a:cxnSpLocks/>
          </p:cNvCxnSpPr>
          <p:nvPr/>
        </p:nvCxnSpPr>
        <p:spPr>
          <a:xfrm>
            <a:off x="5089636" y="4121660"/>
            <a:ext cx="0" cy="11957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C5ECF3D8-1494-47E5-87FB-836D5F11D734}"/>
              </a:ext>
            </a:extLst>
          </p:cNvPr>
          <p:cNvCxnSpPr/>
          <p:nvPr/>
        </p:nvCxnSpPr>
        <p:spPr>
          <a:xfrm>
            <a:off x="6451618" y="4121660"/>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직선 연결선 88">
            <a:extLst>
              <a:ext uri="{FF2B5EF4-FFF2-40B4-BE49-F238E27FC236}">
                <a16:creationId xmlns:a16="http://schemas.microsoft.com/office/drawing/2014/main" id="{0EE6378A-E03A-4E76-B332-8B79215F6BD4}"/>
              </a:ext>
            </a:extLst>
          </p:cNvPr>
          <p:cNvCxnSpPr/>
          <p:nvPr/>
        </p:nvCxnSpPr>
        <p:spPr>
          <a:xfrm>
            <a:off x="6421635" y="5317414"/>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직선 연결선 89">
            <a:extLst>
              <a:ext uri="{FF2B5EF4-FFF2-40B4-BE49-F238E27FC236}">
                <a16:creationId xmlns:a16="http://schemas.microsoft.com/office/drawing/2014/main" id="{EC9036B5-09D1-4A67-BC20-A217E92DE0AE}"/>
              </a:ext>
            </a:extLst>
          </p:cNvPr>
          <p:cNvCxnSpPr>
            <a:cxnSpLocks/>
          </p:cNvCxnSpPr>
          <p:nvPr/>
        </p:nvCxnSpPr>
        <p:spPr>
          <a:xfrm>
            <a:off x="7036033" y="4121660"/>
            <a:ext cx="0" cy="11957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22840DE6-7EA4-40D6-BA1D-5799BB7B1D79}"/>
              </a:ext>
            </a:extLst>
          </p:cNvPr>
          <p:cNvCxnSpPr/>
          <p:nvPr/>
        </p:nvCxnSpPr>
        <p:spPr>
          <a:xfrm>
            <a:off x="4482967" y="4728329"/>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직선 연결선 91">
            <a:extLst>
              <a:ext uri="{FF2B5EF4-FFF2-40B4-BE49-F238E27FC236}">
                <a16:creationId xmlns:a16="http://schemas.microsoft.com/office/drawing/2014/main" id="{BEE00EE2-20F5-4486-B94E-5408F127C58E}"/>
              </a:ext>
            </a:extLst>
          </p:cNvPr>
          <p:cNvCxnSpPr/>
          <p:nvPr/>
        </p:nvCxnSpPr>
        <p:spPr>
          <a:xfrm>
            <a:off x="7028304" y="4728329"/>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28403E8B-9C3E-448D-866E-DBAE3F6C7559}"/>
              </a:ext>
            </a:extLst>
          </p:cNvPr>
          <p:cNvSpPr/>
          <p:nvPr/>
        </p:nvSpPr>
        <p:spPr>
          <a:xfrm>
            <a:off x="5564518" y="4020289"/>
            <a:ext cx="187023" cy="18702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타원 92">
            <a:extLst>
              <a:ext uri="{FF2B5EF4-FFF2-40B4-BE49-F238E27FC236}">
                <a16:creationId xmlns:a16="http://schemas.microsoft.com/office/drawing/2014/main" id="{3937CD4E-DD4C-437F-BD30-B45729272A02}"/>
              </a:ext>
            </a:extLst>
          </p:cNvPr>
          <p:cNvSpPr/>
          <p:nvPr/>
        </p:nvSpPr>
        <p:spPr>
          <a:xfrm>
            <a:off x="6291984" y="4020289"/>
            <a:ext cx="187023" cy="18702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타원 93">
            <a:extLst>
              <a:ext uri="{FF2B5EF4-FFF2-40B4-BE49-F238E27FC236}">
                <a16:creationId xmlns:a16="http://schemas.microsoft.com/office/drawing/2014/main" id="{A18C7F41-7EB4-415E-96C5-F0AA3ABD53C6}"/>
              </a:ext>
            </a:extLst>
          </p:cNvPr>
          <p:cNvSpPr/>
          <p:nvPr/>
        </p:nvSpPr>
        <p:spPr>
          <a:xfrm>
            <a:off x="5592928" y="5223902"/>
            <a:ext cx="187023" cy="18702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타원 94">
            <a:extLst>
              <a:ext uri="{FF2B5EF4-FFF2-40B4-BE49-F238E27FC236}">
                <a16:creationId xmlns:a16="http://schemas.microsoft.com/office/drawing/2014/main" id="{B7E09594-BA3A-4A7D-A642-B9943EADCA4E}"/>
              </a:ext>
            </a:extLst>
          </p:cNvPr>
          <p:cNvSpPr/>
          <p:nvPr/>
        </p:nvSpPr>
        <p:spPr>
          <a:xfrm>
            <a:off x="6320394" y="5223902"/>
            <a:ext cx="187023" cy="18702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6" name="직선 연결선 95">
            <a:extLst>
              <a:ext uri="{FF2B5EF4-FFF2-40B4-BE49-F238E27FC236}">
                <a16:creationId xmlns:a16="http://schemas.microsoft.com/office/drawing/2014/main" id="{B0534630-8652-445C-9B29-773A1BFAA79F}"/>
              </a:ext>
            </a:extLst>
          </p:cNvPr>
          <p:cNvCxnSpPr>
            <a:cxnSpLocks/>
            <a:stCxn id="14" idx="0"/>
            <a:endCxn id="93" idx="0"/>
          </p:cNvCxnSpPr>
          <p:nvPr/>
        </p:nvCxnSpPr>
        <p:spPr>
          <a:xfrm>
            <a:off x="5658030" y="4020289"/>
            <a:ext cx="7274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직선 연결선 96">
            <a:extLst>
              <a:ext uri="{FF2B5EF4-FFF2-40B4-BE49-F238E27FC236}">
                <a16:creationId xmlns:a16="http://schemas.microsoft.com/office/drawing/2014/main" id="{7C863EA9-5A1A-41DB-A3D4-508059B5DBF4}"/>
              </a:ext>
            </a:extLst>
          </p:cNvPr>
          <p:cNvCxnSpPr>
            <a:cxnSpLocks/>
            <a:stCxn id="94" idx="0"/>
            <a:endCxn id="95" idx="0"/>
          </p:cNvCxnSpPr>
          <p:nvPr/>
        </p:nvCxnSpPr>
        <p:spPr>
          <a:xfrm>
            <a:off x="5686440" y="5223902"/>
            <a:ext cx="7274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C05C0D5-8F8E-4E09-B8FD-085E0508D76A}"/>
              </a:ext>
            </a:extLst>
          </p:cNvPr>
          <p:cNvSpPr txBox="1"/>
          <p:nvPr/>
        </p:nvSpPr>
        <p:spPr>
          <a:xfrm>
            <a:off x="3987525" y="4488704"/>
            <a:ext cx="53251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5v</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8" name="TextBox 97">
            <a:extLst>
              <a:ext uri="{FF2B5EF4-FFF2-40B4-BE49-F238E27FC236}">
                <a16:creationId xmlns:a16="http://schemas.microsoft.com/office/drawing/2014/main" id="{C107CE80-D956-4817-B204-1E865D33D2B1}"/>
              </a:ext>
            </a:extLst>
          </p:cNvPr>
          <p:cNvSpPr txBox="1"/>
          <p:nvPr/>
        </p:nvSpPr>
        <p:spPr>
          <a:xfrm>
            <a:off x="7604886" y="4506289"/>
            <a:ext cx="53251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5v</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3134277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2AA89B-D49C-4A55-9CD1-47CAF7B1D0A3}"/>
                  </a:ext>
                </a:extLst>
              </p:cNvPr>
              <p:cNvSpPr/>
              <p:nvPr/>
            </p:nvSpPr>
            <p:spPr>
              <a:xfrm>
                <a:off x="6119410" y="37690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1</m:t>
                          </m:r>
                        </m:sub>
                      </m:sSub>
                    </m:oMath>
                  </m:oMathPara>
                </a14:m>
                <a:endParaRPr lang="ko-KR" altLang="en-US" sz="2800">
                  <a:solidFill>
                    <a:schemeClr val="tx1"/>
                  </a:solidFill>
                  <a:latin typeface="Consolas" panose="020B0609020204030204" pitchFamily="49" charset="0"/>
                </a:endParaRPr>
              </a:p>
            </p:txBody>
          </p:sp>
        </mc:Choice>
        <mc:Fallback xmlns="">
          <p:sp>
            <p:nvSpPr>
              <p:cNvPr id="2" name="직사각형 1">
                <a:extLst>
                  <a:ext uri="{FF2B5EF4-FFF2-40B4-BE49-F238E27FC236}">
                    <a16:creationId xmlns:a16="http://schemas.microsoft.com/office/drawing/2014/main" id="{AC2AA89B-D49C-4A55-9CD1-47CAF7B1D0A3}"/>
                  </a:ext>
                </a:extLst>
              </p:cNvPr>
              <p:cNvSpPr>
                <a:spLocks noRot="1" noChangeAspect="1" noMove="1" noResize="1" noEditPoints="1" noAdjustHandles="1" noChangeArrowheads="1" noChangeShapeType="1" noTextEdit="1"/>
              </p:cNvSpPr>
              <p:nvPr/>
            </p:nvSpPr>
            <p:spPr>
              <a:xfrm>
                <a:off x="6119410" y="3769093"/>
                <a:ext cx="606669" cy="606669"/>
              </a:xfrm>
              <a:prstGeom prst="rect">
                <a:avLst/>
              </a:prstGeom>
              <a:blipFill>
                <a:blip r:embed="rId3"/>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ACB688AC-08A5-41E7-A46F-CC96AABE1989}"/>
                  </a:ext>
                </a:extLst>
              </p:cNvPr>
              <p:cNvSpPr/>
              <p:nvPr/>
            </p:nvSpPr>
            <p:spPr>
              <a:xfrm>
                <a:off x="6774437" y="37679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2</m:t>
                          </m:r>
                        </m:sub>
                      </m:sSub>
                    </m:oMath>
                  </m:oMathPara>
                </a14:m>
                <a:endParaRPr lang="ko-KR" altLang="en-US" sz="2800">
                  <a:solidFill>
                    <a:schemeClr val="tx1"/>
                  </a:solidFill>
                  <a:latin typeface="Consolas" panose="020B0609020204030204" pitchFamily="49" charset="0"/>
                </a:endParaRPr>
              </a:p>
            </p:txBody>
          </p:sp>
        </mc:Choice>
        <mc:Fallback xmlns="">
          <p:sp>
            <p:nvSpPr>
              <p:cNvPr id="40" name="직사각형 39">
                <a:extLst>
                  <a:ext uri="{FF2B5EF4-FFF2-40B4-BE49-F238E27FC236}">
                    <a16:creationId xmlns:a16="http://schemas.microsoft.com/office/drawing/2014/main" id="{ACB688AC-08A5-41E7-A46F-CC96AABE1989}"/>
                  </a:ext>
                </a:extLst>
              </p:cNvPr>
              <p:cNvSpPr>
                <a:spLocks noRot="1" noChangeAspect="1" noMove="1" noResize="1" noEditPoints="1" noAdjustHandles="1" noChangeArrowheads="1" noChangeShapeType="1" noTextEdit="1"/>
              </p:cNvSpPr>
              <p:nvPr/>
            </p:nvSpPr>
            <p:spPr>
              <a:xfrm>
                <a:off x="6774437" y="3767993"/>
                <a:ext cx="606669" cy="606669"/>
              </a:xfrm>
              <a:prstGeom prst="rect">
                <a:avLst/>
              </a:prstGeom>
              <a:blipFill>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직사각형 41">
                <a:extLst>
                  <a:ext uri="{FF2B5EF4-FFF2-40B4-BE49-F238E27FC236}">
                    <a16:creationId xmlns:a16="http://schemas.microsoft.com/office/drawing/2014/main" id="{5B7C2C3D-23FE-4BCA-84B4-C56955836F8D}"/>
                  </a:ext>
                </a:extLst>
              </p:cNvPr>
              <p:cNvSpPr/>
              <p:nvPr/>
            </p:nvSpPr>
            <p:spPr>
              <a:xfrm>
                <a:off x="7354728" y="37679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2800" i="1" smtClean="0">
                          <a:solidFill>
                            <a:schemeClr val="tx1"/>
                          </a:solidFill>
                          <a:latin typeface="Cambria Math" panose="02040503050406030204" pitchFamily="18" charset="0"/>
                        </a:rPr>
                        <m:t>𝑦</m:t>
                      </m:r>
                    </m:oMath>
                  </m:oMathPara>
                </a14:m>
                <a:endParaRPr lang="ko-KR" altLang="en-US" sz="2800">
                  <a:solidFill>
                    <a:schemeClr val="tx1"/>
                  </a:solidFill>
                  <a:latin typeface="Consolas" panose="020B0609020204030204" pitchFamily="49" charset="0"/>
                </a:endParaRPr>
              </a:p>
            </p:txBody>
          </p:sp>
        </mc:Choice>
        <mc:Fallback xmlns="">
          <p:sp>
            <p:nvSpPr>
              <p:cNvPr id="42" name="직사각형 41">
                <a:extLst>
                  <a:ext uri="{FF2B5EF4-FFF2-40B4-BE49-F238E27FC236}">
                    <a16:creationId xmlns:a16="http://schemas.microsoft.com/office/drawing/2014/main" id="{5B7C2C3D-23FE-4BCA-84B4-C56955836F8D}"/>
                  </a:ext>
                </a:extLst>
              </p:cNvPr>
              <p:cNvSpPr>
                <a:spLocks noRot="1" noChangeAspect="1" noMove="1" noResize="1" noEditPoints="1" noAdjustHandles="1" noChangeArrowheads="1" noChangeShapeType="1" noTextEdit="1"/>
              </p:cNvSpPr>
              <p:nvPr/>
            </p:nvSpPr>
            <p:spPr>
              <a:xfrm>
                <a:off x="7354728" y="3767993"/>
                <a:ext cx="606669" cy="606669"/>
              </a:xfrm>
              <a:prstGeom prst="rect">
                <a:avLst/>
              </a:prstGeom>
              <a:blipFill>
                <a:blip r:embed="rId5"/>
                <a:stretch>
                  <a:fillRect/>
                </a:stretch>
              </a:blipFill>
              <a:ln>
                <a:noFill/>
              </a:ln>
            </p:spPr>
            <p:txBody>
              <a:bodyPr/>
              <a:lstStyle/>
              <a:p>
                <a:r>
                  <a:rPr lang="ko-KR" altLang="en-US">
                    <a:noFill/>
                  </a:rPr>
                  <a:t> </a:t>
                </a:r>
              </a:p>
            </p:txBody>
          </p:sp>
        </mc:Fallback>
      </mc:AlternateContent>
      <p:sp>
        <p:nvSpPr>
          <p:cNvPr id="43" name="직사각형 42">
            <a:extLst>
              <a:ext uri="{FF2B5EF4-FFF2-40B4-BE49-F238E27FC236}">
                <a16:creationId xmlns:a16="http://schemas.microsoft.com/office/drawing/2014/main" id="{0E014C8A-DAA6-472A-89B9-99FB264413EE}"/>
              </a:ext>
            </a:extLst>
          </p:cNvPr>
          <p:cNvSpPr/>
          <p:nvPr/>
        </p:nvSpPr>
        <p:spPr>
          <a:xfrm>
            <a:off x="5991922"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2D14C3F8-48BB-46E9-BA3F-835AA31A76D9}"/>
              </a:ext>
            </a:extLst>
          </p:cNvPr>
          <p:cNvSpPr/>
          <p:nvPr/>
        </p:nvSpPr>
        <p:spPr>
          <a:xfrm>
            <a:off x="6598591"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4E331CB-8FF1-4973-8886-526E98E4AF3D}"/>
              </a:ext>
            </a:extLst>
          </p:cNvPr>
          <p:cNvSpPr/>
          <p:nvPr/>
        </p:nvSpPr>
        <p:spPr>
          <a:xfrm>
            <a:off x="7205260"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20719BF8-EC5A-4F84-857D-0B234309E730}"/>
              </a:ext>
            </a:extLst>
          </p:cNvPr>
          <p:cNvSpPr/>
          <p:nvPr/>
        </p:nvSpPr>
        <p:spPr>
          <a:xfrm>
            <a:off x="5991922"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19FCD7-7F14-4B5A-A1C3-6A918C745439}"/>
              </a:ext>
            </a:extLst>
          </p:cNvPr>
          <p:cNvSpPr/>
          <p:nvPr/>
        </p:nvSpPr>
        <p:spPr>
          <a:xfrm>
            <a:off x="6598591"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E065929-6261-482A-B5EF-358863D1774E}"/>
              </a:ext>
            </a:extLst>
          </p:cNvPr>
          <p:cNvSpPr/>
          <p:nvPr/>
        </p:nvSpPr>
        <p:spPr>
          <a:xfrm>
            <a:off x="7205260"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0AAA87E-C302-40EA-9C9C-8E3A8C55BC6E}"/>
              </a:ext>
            </a:extLst>
          </p:cNvPr>
          <p:cNvSpPr/>
          <p:nvPr/>
        </p:nvSpPr>
        <p:spPr>
          <a:xfrm>
            <a:off x="5991922"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FDE79EB4-22E1-4C24-8E62-95836EE051A1}"/>
              </a:ext>
            </a:extLst>
          </p:cNvPr>
          <p:cNvSpPr/>
          <p:nvPr/>
        </p:nvSpPr>
        <p:spPr>
          <a:xfrm>
            <a:off x="6598591"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08D7839-CF42-4F60-938E-B09EE149F70A}"/>
              </a:ext>
            </a:extLst>
          </p:cNvPr>
          <p:cNvSpPr/>
          <p:nvPr/>
        </p:nvSpPr>
        <p:spPr>
          <a:xfrm>
            <a:off x="7205260"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0212A34-15D8-4F9F-AEB5-71E0B5F486D5}"/>
              </a:ext>
            </a:extLst>
          </p:cNvPr>
          <p:cNvSpPr/>
          <p:nvPr/>
        </p:nvSpPr>
        <p:spPr>
          <a:xfrm>
            <a:off x="5991922"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BB585E8-E50E-4E4F-9DE5-84959E7808D5}"/>
              </a:ext>
            </a:extLst>
          </p:cNvPr>
          <p:cNvSpPr/>
          <p:nvPr/>
        </p:nvSpPr>
        <p:spPr>
          <a:xfrm>
            <a:off x="6598591"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A1B059-F2D5-4BF6-A8FB-1E41B3A03855}"/>
              </a:ext>
            </a:extLst>
          </p:cNvPr>
          <p:cNvSpPr/>
          <p:nvPr/>
        </p:nvSpPr>
        <p:spPr>
          <a:xfrm>
            <a:off x="7205260"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1" name="직사각형 50">
                <a:extLst>
                  <a:ext uri="{FF2B5EF4-FFF2-40B4-BE49-F238E27FC236}">
                    <a16:creationId xmlns:a16="http://schemas.microsoft.com/office/drawing/2014/main" id="{B599EBDF-C8B2-4ABF-ADF1-208DFE203ED7}"/>
                  </a:ext>
                </a:extLst>
              </p:cNvPr>
              <p:cNvSpPr/>
              <p:nvPr/>
            </p:nvSpPr>
            <p:spPr>
              <a:xfrm>
                <a:off x="5991922" y="1138602"/>
                <a:ext cx="378081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altLang="ko-KR" sz="2800" b="0" i="1" smtClean="0">
                              <a:solidFill>
                                <a:schemeClr val="tx1"/>
                              </a:solidFill>
                              <a:latin typeface="Cambria Math" panose="02040503050406030204" pitchFamily="18" charset="0"/>
                            </a:rPr>
                          </m:ctrlPr>
                        </m:accPr>
                        <m:e>
                          <m:r>
                            <a:rPr lang="en-US" altLang="ko-KR" sz="2800" b="0" i="1" smtClean="0">
                              <a:solidFill>
                                <a:schemeClr val="tx1"/>
                              </a:solidFill>
                              <a:latin typeface="Cambria Math" panose="02040503050406030204" pitchFamily="18" charset="0"/>
                            </a:rPr>
                            <m:t>𝑦</m:t>
                          </m:r>
                        </m:e>
                      </m:acc>
                      <m:r>
                        <a:rPr lang="en-US" altLang="ko-KR" sz="2800" b="0" i="1" smtClean="0">
                          <a:solidFill>
                            <a:schemeClr val="tx1"/>
                          </a:solidFill>
                          <a:latin typeface="Cambria Math" panose="02040503050406030204" pitchFamily="18" charset="0"/>
                        </a:rPr>
                        <m:t>=</m:t>
                      </m:r>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1</m:t>
                          </m:r>
                        </m:sub>
                      </m:sSub>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m:t>
                      </m:r>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2</m:t>
                          </m:r>
                        </m:sub>
                      </m:sSub>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2</m:t>
                          </m:r>
                        </m:sub>
                      </m:sSub>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𝑏</m:t>
                      </m:r>
                    </m:oMath>
                  </m:oMathPara>
                </a14:m>
                <a:endParaRPr lang="ko-KR" altLang="en-US" sz="2800">
                  <a:solidFill>
                    <a:schemeClr val="tx1"/>
                  </a:solidFill>
                  <a:latin typeface="Consolas" panose="020B0609020204030204" pitchFamily="49" charset="0"/>
                </a:endParaRPr>
              </a:p>
            </p:txBody>
          </p:sp>
        </mc:Choice>
        <mc:Fallback xmlns="">
          <p:sp>
            <p:nvSpPr>
              <p:cNvPr id="51" name="직사각형 50">
                <a:extLst>
                  <a:ext uri="{FF2B5EF4-FFF2-40B4-BE49-F238E27FC236}">
                    <a16:creationId xmlns:a16="http://schemas.microsoft.com/office/drawing/2014/main" id="{B599EBDF-C8B2-4ABF-ADF1-208DFE203ED7}"/>
                  </a:ext>
                </a:extLst>
              </p:cNvPr>
              <p:cNvSpPr>
                <a:spLocks noRot="1" noChangeAspect="1" noMove="1" noResize="1" noEditPoints="1" noAdjustHandles="1" noChangeArrowheads="1" noChangeShapeType="1" noTextEdit="1"/>
              </p:cNvSpPr>
              <p:nvPr/>
            </p:nvSpPr>
            <p:spPr>
              <a:xfrm>
                <a:off x="5991922" y="1138602"/>
                <a:ext cx="3780816" cy="606669"/>
              </a:xfrm>
              <a:prstGeom prst="rect">
                <a:avLst/>
              </a:prstGeom>
              <a:blipFill>
                <a:blip r:embed="rId6"/>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직사각형 51">
                <a:extLst>
                  <a:ext uri="{FF2B5EF4-FFF2-40B4-BE49-F238E27FC236}">
                    <a16:creationId xmlns:a16="http://schemas.microsoft.com/office/drawing/2014/main" id="{2C67F461-5A0D-4D05-911F-56AB63067D47}"/>
                  </a:ext>
                </a:extLst>
              </p:cNvPr>
              <p:cNvSpPr/>
              <p:nvPr/>
            </p:nvSpPr>
            <p:spPr>
              <a:xfrm>
                <a:off x="5991922" y="1896937"/>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=0.7</m:t>
                      </m:r>
                    </m:oMath>
                  </m:oMathPara>
                </a14:m>
                <a:endParaRPr lang="ko-KR" altLang="en-US" sz="2800">
                  <a:solidFill>
                    <a:schemeClr val="tx1"/>
                  </a:solidFill>
                  <a:latin typeface="Consolas" panose="020B0609020204030204" pitchFamily="49" charset="0"/>
                </a:endParaRPr>
              </a:p>
            </p:txBody>
          </p:sp>
        </mc:Choice>
        <mc:Fallback xmlns="">
          <p:sp>
            <p:nvSpPr>
              <p:cNvPr id="52" name="직사각형 51">
                <a:extLst>
                  <a:ext uri="{FF2B5EF4-FFF2-40B4-BE49-F238E27FC236}">
                    <a16:creationId xmlns:a16="http://schemas.microsoft.com/office/drawing/2014/main" id="{2C67F461-5A0D-4D05-911F-56AB63067D47}"/>
                  </a:ext>
                </a:extLst>
              </p:cNvPr>
              <p:cNvSpPr>
                <a:spLocks noRot="1" noChangeAspect="1" noMove="1" noResize="1" noEditPoints="1" noAdjustHandles="1" noChangeArrowheads="1" noChangeShapeType="1" noTextEdit="1"/>
              </p:cNvSpPr>
              <p:nvPr/>
            </p:nvSpPr>
            <p:spPr>
              <a:xfrm>
                <a:off x="5991922" y="1896937"/>
                <a:ext cx="1754066" cy="606669"/>
              </a:xfrm>
              <a:prstGeom prst="rect">
                <a:avLst/>
              </a:prstGeom>
              <a:blipFill>
                <a:blip r:embed="rId7"/>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14A1B786-959D-48AC-B3A5-F6C0CC180FAF}"/>
                  </a:ext>
                </a:extLst>
              </p:cNvPr>
              <p:cNvSpPr/>
              <p:nvPr/>
            </p:nvSpPr>
            <p:spPr>
              <a:xfrm>
                <a:off x="5991922" y="2536580"/>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2</m:t>
                          </m:r>
                        </m:sub>
                      </m:sSub>
                      <m:r>
                        <a:rPr lang="en-US" altLang="ko-KR" sz="2800" b="0" i="1" smtClean="0">
                          <a:solidFill>
                            <a:schemeClr val="tx1"/>
                          </a:solidFill>
                          <a:latin typeface="Cambria Math" panose="02040503050406030204" pitchFamily="18" charset="0"/>
                        </a:rPr>
                        <m:t>=0.7</m:t>
                      </m:r>
                    </m:oMath>
                  </m:oMathPara>
                </a14:m>
                <a:endParaRPr lang="ko-KR" altLang="en-US" sz="2800">
                  <a:solidFill>
                    <a:schemeClr val="tx1"/>
                  </a:solidFill>
                  <a:latin typeface="Consolas" panose="020B0609020204030204" pitchFamily="49" charset="0"/>
                </a:endParaRPr>
              </a:p>
            </p:txBody>
          </p:sp>
        </mc:Choice>
        <mc:Fallback xmlns="">
          <p:sp>
            <p:nvSpPr>
              <p:cNvPr id="53" name="직사각형 52">
                <a:extLst>
                  <a:ext uri="{FF2B5EF4-FFF2-40B4-BE49-F238E27FC236}">
                    <a16:creationId xmlns:a16="http://schemas.microsoft.com/office/drawing/2014/main" id="{14A1B786-959D-48AC-B3A5-F6C0CC180FAF}"/>
                  </a:ext>
                </a:extLst>
              </p:cNvPr>
              <p:cNvSpPr>
                <a:spLocks noRot="1" noChangeAspect="1" noMove="1" noResize="1" noEditPoints="1" noAdjustHandles="1" noChangeArrowheads="1" noChangeShapeType="1" noTextEdit="1"/>
              </p:cNvSpPr>
              <p:nvPr/>
            </p:nvSpPr>
            <p:spPr>
              <a:xfrm>
                <a:off x="5991922" y="2536580"/>
                <a:ext cx="1754066" cy="606669"/>
              </a:xfrm>
              <a:prstGeom prst="rect">
                <a:avLst/>
              </a:prstGeom>
              <a:blipFill>
                <a:blip r:embed="rId8"/>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직사각형 55">
                <a:extLst>
                  <a:ext uri="{FF2B5EF4-FFF2-40B4-BE49-F238E27FC236}">
                    <a16:creationId xmlns:a16="http://schemas.microsoft.com/office/drawing/2014/main" id="{07E34C2E-6E55-450E-B55C-A4B3CE4DFAC5}"/>
                  </a:ext>
                </a:extLst>
              </p:cNvPr>
              <p:cNvSpPr/>
              <p:nvPr/>
            </p:nvSpPr>
            <p:spPr>
              <a:xfrm>
                <a:off x="5991922" y="3248757"/>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solidFill>
                          <a:latin typeface="Cambria Math" panose="02040503050406030204" pitchFamily="18" charset="0"/>
                        </a:rPr>
                        <m:t>𝑏</m:t>
                      </m:r>
                      <m:r>
                        <a:rPr lang="en-US" altLang="ko-KR" sz="2800" b="0" i="1" smtClean="0">
                          <a:solidFill>
                            <a:schemeClr val="tx1"/>
                          </a:solidFill>
                          <a:latin typeface="Cambria Math" panose="02040503050406030204" pitchFamily="18" charset="0"/>
                        </a:rPr>
                        <m:t>=0.3</m:t>
                      </m:r>
                    </m:oMath>
                  </m:oMathPara>
                </a14:m>
                <a:endParaRPr lang="ko-KR" altLang="en-US" sz="2800">
                  <a:solidFill>
                    <a:schemeClr val="tx1"/>
                  </a:solidFill>
                  <a:latin typeface="Consolas" panose="020B0609020204030204" pitchFamily="49" charset="0"/>
                </a:endParaRPr>
              </a:p>
            </p:txBody>
          </p:sp>
        </mc:Choice>
        <mc:Fallback xmlns="">
          <p:sp>
            <p:nvSpPr>
              <p:cNvPr id="56" name="직사각형 55">
                <a:extLst>
                  <a:ext uri="{FF2B5EF4-FFF2-40B4-BE49-F238E27FC236}">
                    <a16:creationId xmlns:a16="http://schemas.microsoft.com/office/drawing/2014/main" id="{07E34C2E-6E55-450E-B55C-A4B3CE4DFAC5}"/>
                  </a:ext>
                </a:extLst>
              </p:cNvPr>
              <p:cNvSpPr>
                <a:spLocks noRot="1" noChangeAspect="1" noMove="1" noResize="1" noEditPoints="1" noAdjustHandles="1" noChangeArrowheads="1" noChangeShapeType="1" noTextEdit="1"/>
              </p:cNvSpPr>
              <p:nvPr/>
            </p:nvSpPr>
            <p:spPr>
              <a:xfrm>
                <a:off x="5991922" y="3248757"/>
                <a:ext cx="1754066" cy="606669"/>
              </a:xfrm>
              <a:prstGeom prst="rect">
                <a:avLst/>
              </a:prstGeom>
              <a:blipFill>
                <a:blip r:embed="rId9"/>
                <a:stretch>
                  <a:fillRect/>
                </a:stretch>
              </a:blipFill>
              <a:ln>
                <a:noFill/>
              </a:ln>
            </p:spPr>
            <p:txBody>
              <a:bodyPr/>
              <a:lstStyle/>
              <a:p>
                <a:r>
                  <a:rPr lang="ko-KR" altLang="en-US">
                    <a:noFill/>
                  </a:rPr>
                  <a:t> </a:t>
                </a:r>
              </a:p>
            </p:txBody>
          </p:sp>
        </mc:Fallback>
      </mc:AlternateContent>
      <p:cxnSp>
        <p:nvCxnSpPr>
          <p:cNvPr id="6" name="직선 화살표 연결선 5">
            <a:extLst>
              <a:ext uri="{FF2B5EF4-FFF2-40B4-BE49-F238E27FC236}">
                <a16:creationId xmlns:a16="http://schemas.microsoft.com/office/drawing/2014/main" id="{6E5D19C3-5463-4CF2-8CE2-D1B606B110C5}"/>
              </a:ext>
            </a:extLst>
          </p:cNvPr>
          <p:cNvCxnSpPr/>
          <p:nvPr/>
        </p:nvCxnSpPr>
        <p:spPr>
          <a:xfrm flipV="1">
            <a:off x="1415562" y="1503485"/>
            <a:ext cx="0" cy="27607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C2155FE9-81F2-4531-91DD-425CEFCDB60B}"/>
              </a:ext>
            </a:extLst>
          </p:cNvPr>
          <p:cNvCxnSpPr>
            <a:cxnSpLocks/>
          </p:cNvCxnSpPr>
          <p:nvPr/>
        </p:nvCxnSpPr>
        <p:spPr>
          <a:xfrm>
            <a:off x="1141160" y="4062047"/>
            <a:ext cx="276262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F29A3C7-397F-4E5F-8E07-75A95A703F4A}"/>
              </a:ext>
            </a:extLst>
          </p:cNvPr>
          <p:cNvSpPr txBox="1"/>
          <p:nvPr/>
        </p:nvSpPr>
        <p:spPr>
          <a:xfrm>
            <a:off x="1225980" y="4355978"/>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BBB69AA2-07E7-453D-957D-6263E5648674}"/>
              </a:ext>
            </a:extLst>
          </p:cNvPr>
          <p:cNvSpPr txBox="1"/>
          <p:nvPr/>
        </p:nvSpPr>
        <p:spPr>
          <a:xfrm>
            <a:off x="3052889" y="4355978"/>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5" name="타원 14">
            <a:extLst>
              <a:ext uri="{FF2B5EF4-FFF2-40B4-BE49-F238E27FC236}">
                <a16:creationId xmlns:a16="http://schemas.microsoft.com/office/drawing/2014/main" id="{394675E5-5BBE-4617-A05A-AA176F999521}"/>
              </a:ext>
            </a:extLst>
          </p:cNvPr>
          <p:cNvSpPr/>
          <p:nvPr/>
        </p:nvSpPr>
        <p:spPr>
          <a:xfrm>
            <a:off x="1318846" y="3965331"/>
            <a:ext cx="188411" cy="18841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타원 66">
            <a:extLst>
              <a:ext uri="{FF2B5EF4-FFF2-40B4-BE49-F238E27FC236}">
                <a16:creationId xmlns:a16="http://schemas.microsoft.com/office/drawing/2014/main" id="{3473A512-BDA6-4BA7-9868-ED1214DC362E}"/>
              </a:ext>
            </a:extLst>
          </p:cNvPr>
          <p:cNvSpPr/>
          <p:nvPr/>
        </p:nvSpPr>
        <p:spPr>
          <a:xfrm>
            <a:off x="3113834" y="3991580"/>
            <a:ext cx="188411" cy="18841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04DF17F3-EB04-48F1-B1C2-D01D0FACF65B}"/>
              </a:ext>
            </a:extLst>
          </p:cNvPr>
          <p:cNvSpPr txBox="1"/>
          <p:nvPr/>
        </p:nvSpPr>
        <p:spPr>
          <a:xfrm>
            <a:off x="982302" y="1994720"/>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9B836723-B027-42FA-95D0-387C31B1A81C}"/>
              </a:ext>
            </a:extLst>
          </p:cNvPr>
          <p:cNvSpPr txBox="1"/>
          <p:nvPr/>
        </p:nvSpPr>
        <p:spPr>
          <a:xfrm>
            <a:off x="776278" y="3840494"/>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0" name="타원 69">
            <a:extLst>
              <a:ext uri="{FF2B5EF4-FFF2-40B4-BE49-F238E27FC236}">
                <a16:creationId xmlns:a16="http://schemas.microsoft.com/office/drawing/2014/main" id="{5F965846-3045-44C4-83DC-4A33A0B5002B}"/>
              </a:ext>
            </a:extLst>
          </p:cNvPr>
          <p:cNvSpPr/>
          <p:nvPr/>
        </p:nvSpPr>
        <p:spPr>
          <a:xfrm>
            <a:off x="1350884" y="2170914"/>
            <a:ext cx="188411" cy="18841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0EBF632B-02DE-456C-9473-C7F7A15F69AF}"/>
              </a:ext>
            </a:extLst>
          </p:cNvPr>
          <p:cNvSpPr/>
          <p:nvPr/>
        </p:nvSpPr>
        <p:spPr>
          <a:xfrm>
            <a:off x="3149580" y="2188499"/>
            <a:ext cx="188411" cy="18841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4324700D-F7E2-412A-9D6A-70917953F1EA}"/>
              </a:ext>
            </a:extLst>
          </p:cNvPr>
          <p:cNvSpPr txBox="1"/>
          <p:nvPr/>
        </p:nvSpPr>
        <p:spPr>
          <a:xfrm>
            <a:off x="3771900" y="4374662"/>
            <a:ext cx="48603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750ECC06-3AFE-4232-8DEA-A6C1FF5DDF96}"/>
              </a:ext>
            </a:extLst>
          </p:cNvPr>
          <p:cNvSpPr txBox="1"/>
          <p:nvPr/>
        </p:nvSpPr>
        <p:spPr>
          <a:xfrm>
            <a:off x="712960" y="1191446"/>
            <a:ext cx="52770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x2</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19" name="직선 연결선 18">
            <a:extLst>
              <a:ext uri="{FF2B5EF4-FFF2-40B4-BE49-F238E27FC236}">
                <a16:creationId xmlns:a16="http://schemas.microsoft.com/office/drawing/2014/main" id="{4AA5DEB6-1905-4A9F-9A14-AB7563672CEC}"/>
              </a:ext>
            </a:extLst>
          </p:cNvPr>
          <p:cNvCxnSpPr/>
          <p:nvPr/>
        </p:nvCxnSpPr>
        <p:spPr>
          <a:xfrm>
            <a:off x="597877" y="2282704"/>
            <a:ext cx="2740114" cy="274011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896239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 name="직사각형 1">
            <a:extLst>
              <a:ext uri="{FF2B5EF4-FFF2-40B4-BE49-F238E27FC236}">
                <a16:creationId xmlns:a16="http://schemas.microsoft.com/office/drawing/2014/main" id="{AC2AA89B-D49C-4A55-9CD1-47CAF7B1D0A3}"/>
              </a:ext>
            </a:extLst>
          </p:cNvPr>
          <p:cNvSpPr/>
          <p:nvPr/>
        </p:nvSpPr>
        <p:spPr>
          <a:xfrm>
            <a:off x="1090246"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a</a:t>
            </a:r>
            <a:endParaRPr lang="ko-KR" altLang="en-US" sz="2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ACB688AC-08A5-41E7-A46F-CC96AABE1989}"/>
              </a:ext>
            </a:extLst>
          </p:cNvPr>
          <p:cNvSpPr/>
          <p:nvPr/>
        </p:nvSpPr>
        <p:spPr>
          <a:xfrm>
            <a:off x="1696915"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b</a:t>
            </a:r>
            <a:endParaRPr lang="ko-KR" altLang="en-US" sz="28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5B7C2C3D-23FE-4BCA-84B4-C56955836F8D}"/>
              </a:ext>
            </a:extLst>
          </p:cNvPr>
          <p:cNvSpPr/>
          <p:nvPr/>
        </p:nvSpPr>
        <p:spPr>
          <a:xfrm>
            <a:off x="2303584"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y</a:t>
            </a:r>
            <a:endParaRPr lang="ko-KR" altLang="en-US" sz="28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E014C8A-DAA6-472A-89B9-99FB264413EE}"/>
              </a:ext>
            </a:extLst>
          </p:cNvPr>
          <p:cNvSpPr/>
          <p:nvPr/>
        </p:nvSpPr>
        <p:spPr>
          <a:xfrm>
            <a:off x="1090246"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2D14C3F8-48BB-46E9-BA3F-835AA31A76D9}"/>
              </a:ext>
            </a:extLst>
          </p:cNvPr>
          <p:cNvSpPr/>
          <p:nvPr/>
        </p:nvSpPr>
        <p:spPr>
          <a:xfrm>
            <a:off x="1696915"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4E331CB-8FF1-4973-8886-526E98E4AF3D}"/>
              </a:ext>
            </a:extLst>
          </p:cNvPr>
          <p:cNvSpPr/>
          <p:nvPr/>
        </p:nvSpPr>
        <p:spPr>
          <a:xfrm>
            <a:off x="2303584"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20719BF8-EC5A-4F84-857D-0B234309E730}"/>
              </a:ext>
            </a:extLst>
          </p:cNvPr>
          <p:cNvSpPr/>
          <p:nvPr/>
        </p:nvSpPr>
        <p:spPr>
          <a:xfrm>
            <a:off x="1090246"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19FCD7-7F14-4B5A-A1C3-6A918C745439}"/>
              </a:ext>
            </a:extLst>
          </p:cNvPr>
          <p:cNvSpPr/>
          <p:nvPr/>
        </p:nvSpPr>
        <p:spPr>
          <a:xfrm>
            <a:off x="1696915"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E065929-6261-482A-B5EF-358863D1774E}"/>
              </a:ext>
            </a:extLst>
          </p:cNvPr>
          <p:cNvSpPr/>
          <p:nvPr/>
        </p:nvSpPr>
        <p:spPr>
          <a:xfrm>
            <a:off x="2303584"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0AAA87E-C302-40EA-9C9C-8E3A8C55BC6E}"/>
              </a:ext>
            </a:extLst>
          </p:cNvPr>
          <p:cNvSpPr/>
          <p:nvPr/>
        </p:nvSpPr>
        <p:spPr>
          <a:xfrm>
            <a:off x="1090246"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FDE79EB4-22E1-4C24-8E62-95836EE051A1}"/>
              </a:ext>
            </a:extLst>
          </p:cNvPr>
          <p:cNvSpPr/>
          <p:nvPr/>
        </p:nvSpPr>
        <p:spPr>
          <a:xfrm>
            <a:off x="1696915"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08D7839-CF42-4F60-938E-B09EE149F70A}"/>
              </a:ext>
            </a:extLst>
          </p:cNvPr>
          <p:cNvSpPr/>
          <p:nvPr/>
        </p:nvSpPr>
        <p:spPr>
          <a:xfrm>
            <a:off x="2303584"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0212A34-15D8-4F9F-AEB5-71E0B5F486D5}"/>
              </a:ext>
            </a:extLst>
          </p:cNvPr>
          <p:cNvSpPr/>
          <p:nvPr/>
        </p:nvSpPr>
        <p:spPr>
          <a:xfrm>
            <a:off x="1090246"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BB585E8-E50E-4E4F-9DE5-84959E7808D5}"/>
              </a:ext>
            </a:extLst>
          </p:cNvPr>
          <p:cNvSpPr/>
          <p:nvPr/>
        </p:nvSpPr>
        <p:spPr>
          <a:xfrm>
            <a:off x="1696915"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A1B059-F2D5-4BF6-A8FB-1E41B3A03855}"/>
              </a:ext>
            </a:extLst>
          </p:cNvPr>
          <p:cNvSpPr/>
          <p:nvPr/>
        </p:nvSpPr>
        <p:spPr>
          <a:xfrm>
            <a:off x="2303584"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23D012A5-04B4-446A-8DD4-FB056CF934A8}"/>
              </a:ext>
            </a:extLst>
          </p:cNvPr>
          <p:cNvSpPr txBox="1"/>
          <p:nvPr/>
        </p:nvSpPr>
        <p:spPr>
          <a:xfrm>
            <a:off x="7738376" y="1013348"/>
            <a:ext cx="104067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&amp; b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5" name="직사각형 64">
            <a:extLst>
              <a:ext uri="{FF2B5EF4-FFF2-40B4-BE49-F238E27FC236}">
                <a16:creationId xmlns:a16="http://schemas.microsoft.com/office/drawing/2014/main" id="{00F5F040-8D51-43D4-A9C1-8032396150CE}"/>
              </a:ext>
            </a:extLst>
          </p:cNvPr>
          <p:cNvSpPr/>
          <p:nvPr/>
        </p:nvSpPr>
        <p:spPr>
          <a:xfrm>
            <a:off x="4792871" y="101335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021A4BB-6F59-4B95-B43B-496393233D34}"/>
              </a:ext>
            </a:extLst>
          </p:cNvPr>
          <p:cNvSpPr/>
          <p:nvPr/>
        </p:nvSpPr>
        <p:spPr>
          <a:xfrm>
            <a:off x="5399540" y="101335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FE381816-4398-4EA6-823F-03AC9DA55898}"/>
              </a:ext>
            </a:extLst>
          </p:cNvPr>
          <p:cNvSpPr/>
          <p:nvPr/>
        </p:nvSpPr>
        <p:spPr>
          <a:xfrm>
            <a:off x="6006209" y="101334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AFE0085-A16B-4BC5-99A7-46D0AB5CA2E1}"/>
              </a:ext>
            </a:extLst>
          </p:cNvPr>
          <p:cNvSpPr/>
          <p:nvPr/>
        </p:nvSpPr>
        <p:spPr>
          <a:xfrm>
            <a:off x="6612878" y="101334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645C74C-0B33-43C6-A6E1-AA3910BFF128}"/>
              </a:ext>
            </a:extLst>
          </p:cNvPr>
          <p:cNvSpPr/>
          <p:nvPr/>
        </p:nvSpPr>
        <p:spPr>
          <a:xfrm>
            <a:off x="4778584"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9E32D8C-6AAD-46CE-B1DE-570E93D26DEA}"/>
              </a:ext>
            </a:extLst>
          </p:cNvPr>
          <p:cNvSpPr/>
          <p:nvPr/>
        </p:nvSpPr>
        <p:spPr>
          <a:xfrm>
            <a:off x="5385253"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B3B61102-5585-49D1-8C9B-148F9F671F04}"/>
              </a:ext>
            </a:extLst>
          </p:cNvPr>
          <p:cNvSpPr/>
          <p:nvPr/>
        </p:nvSpPr>
        <p:spPr>
          <a:xfrm>
            <a:off x="5991922"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B1093E7-04A6-4B25-AE34-C0CED6971082}"/>
              </a:ext>
            </a:extLst>
          </p:cNvPr>
          <p:cNvSpPr/>
          <p:nvPr/>
        </p:nvSpPr>
        <p:spPr>
          <a:xfrm>
            <a:off x="6598591"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DCADCE18-A2F2-48AF-924F-1CE0589CE77A}"/>
              </a:ext>
            </a:extLst>
          </p:cNvPr>
          <p:cNvSpPr txBox="1"/>
          <p:nvPr/>
        </p:nvSpPr>
        <p:spPr>
          <a:xfrm>
            <a:off x="4112565" y="1800261"/>
            <a:ext cx="40427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&amp;</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7" name="직선 연결선 6">
            <a:extLst>
              <a:ext uri="{FF2B5EF4-FFF2-40B4-BE49-F238E27FC236}">
                <a16:creationId xmlns:a16="http://schemas.microsoft.com/office/drawing/2014/main" id="{708356E5-4DD5-4F35-B4AA-B24B7F98B61D}"/>
              </a:ext>
            </a:extLst>
          </p:cNvPr>
          <p:cNvCxnSpPr>
            <a:cxnSpLocks/>
          </p:cNvCxnSpPr>
          <p:nvPr/>
        </p:nvCxnSpPr>
        <p:spPr>
          <a:xfrm>
            <a:off x="4262035" y="2534421"/>
            <a:ext cx="31564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직사각형 81">
            <a:extLst>
              <a:ext uri="{FF2B5EF4-FFF2-40B4-BE49-F238E27FC236}">
                <a16:creationId xmlns:a16="http://schemas.microsoft.com/office/drawing/2014/main" id="{F32C692E-E818-4E7E-B2F4-6345BD7E0F06}"/>
              </a:ext>
            </a:extLst>
          </p:cNvPr>
          <p:cNvSpPr/>
          <p:nvPr/>
        </p:nvSpPr>
        <p:spPr>
          <a:xfrm>
            <a:off x="4778584"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8278FD7C-3C78-4FA9-BD9F-1063AC41E176}"/>
              </a:ext>
            </a:extLst>
          </p:cNvPr>
          <p:cNvSpPr/>
          <p:nvPr/>
        </p:nvSpPr>
        <p:spPr>
          <a:xfrm>
            <a:off x="5385253"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1CD16DC2-9294-48D3-B920-C53A2228BDF2}"/>
              </a:ext>
            </a:extLst>
          </p:cNvPr>
          <p:cNvSpPr/>
          <p:nvPr/>
        </p:nvSpPr>
        <p:spPr>
          <a:xfrm>
            <a:off x="5991922"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CC8563A-386C-4D43-B824-1DE0E2B910F7}"/>
              </a:ext>
            </a:extLst>
          </p:cNvPr>
          <p:cNvSpPr/>
          <p:nvPr/>
        </p:nvSpPr>
        <p:spPr>
          <a:xfrm>
            <a:off x="6598591"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58A33079-FC69-4ED3-88B7-72341CA3D032}"/>
              </a:ext>
            </a:extLst>
          </p:cNvPr>
          <p:cNvCxnSpPr/>
          <p:nvPr/>
        </p:nvCxnSpPr>
        <p:spPr>
          <a:xfrm>
            <a:off x="4477472" y="4684835"/>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C5ECF3D8-1494-47E5-87FB-836D5F11D734}"/>
              </a:ext>
            </a:extLst>
          </p:cNvPr>
          <p:cNvCxnSpPr/>
          <p:nvPr/>
        </p:nvCxnSpPr>
        <p:spPr>
          <a:xfrm>
            <a:off x="5853741" y="4684835"/>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직선 연결선 88">
            <a:extLst>
              <a:ext uri="{FF2B5EF4-FFF2-40B4-BE49-F238E27FC236}">
                <a16:creationId xmlns:a16="http://schemas.microsoft.com/office/drawing/2014/main" id="{0EE6378A-E03A-4E76-B332-8B79215F6BD4}"/>
              </a:ext>
            </a:extLst>
          </p:cNvPr>
          <p:cNvCxnSpPr/>
          <p:nvPr/>
        </p:nvCxnSpPr>
        <p:spPr>
          <a:xfrm>
            <a:off x="7289117" y="4676976"/>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28403E8B-9C3E-448D-866E-DBAE3F6C7559}"/>
              </a:ext>
            </a:extLst>
          </p:cNvPr>
          <p:cNvSpPr/>
          <p:nvPr/>
        </p:nvSpPr>
        <p:spPr>
          <a:xfrm>
            <a:off x="4966641" y="4583464"/>
            <a:ext cx="187023" cy="18702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타원 92">
            <a:extLst>
              <a:ext uri="{FF2B5EF4-FFF2-40B4-BE49-F238E27FC236}">
                <a16:creationId xmlns:a16="http://schemas.microsoft.com/office/drawing/2014/main" id="{3937CD4E-DD4C-437F-BD30-B45729272A02}"/>
              </a:ext>
            </a:extLst>
          </p:cNvPr>
          <p:cNvSpPr/>
          <p:nvPr/>
        </p:nvSpPr>
        <p:spPr>
          <a:xfrm>
            <a:off x="5694107" y="4583464"/>
            <a:ext cx="187023" cy="18702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타원 93">
            <a:extLst>
              <a:ext uri="{FF2B5EF4-FFF2-40B4-BE49-F238E27FC236}">
                <a16:creationId xmlns:a16="http://schemas.microsoft.com/office/drawing/2014/main" id="{A18C7F41-7EB4-415E-96C5-F0AA3ABD53C6}"/>
              </a:ext>
            </a:extLst>
          </p:cNvPr>
          <p:cNvSpPr/>
          <p:nvPr/>
        </p:nvSpPr>
        <p:spPr>
          <a:xfrm>
            <a:off x="6460410" y="4583464"/>
            <a:ext cx="187023" cy="18702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타원 94">
            <a:extLst>
              <a:ext uri="{FF2B5EF4-FFF2-40B4-BE49-F238E27FC236}">
                <a16:creationId xmlns:a16="http://schemas.microsoft.com/office/drawing/2014/main" id="{B7E09594-BA3A-4A7D-A642-B9943EADCA4E}"/>
              </a:ext>
            </a:extLst>
          </p:cNvPr>
          <p:cNvSpPr/>
          <p:nvPr/>
        </p:nvSpPr>
        <p:spPr>
          <a:xfrm>
            <a:off x="7187876" y="4583464"/>
            <a:ext cx="187023" cy="18702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6" name="직선 연결선 95">
            <a:extLst>
              <a:ext uri="{FF2B5EF4-FFF2-40B4-BE49-F238E27FC236}">
                <a16:creationId xmlns:a16="http://schemas.microsoft.com/office/drawing/2014/main" id="{B0534630-8652-445C-9B29-773A1BFAA79F}"/>
              </a:ext>
            </a:extLst>
          </p:cNvPr>
          <p:cNvCxnSpPr>
            <a:cxnSpLocks/>
            <a:stCxn id="14" idx="0"/>
          </p:cNvCxnSpPr>
          <p:nvPr/>
        </p:nvCxnSpPr>
        <p:spPr>
          <a:xfrm flipV="1">
            <a:off x="5060153" y="4394156"/>
            <a:ext cx="820977" cy="1893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직선 연결선 96">
            <a:extLst>
              <a:ext uri="{FF2B5EF4-FFF2-40B4-BE49-F238E27FC236}">
                <a16:creationId xmlns:a16="http://schemas.microsoft.com/office/drawing/2014/main" id="{7C863EA9-5A1A-41DB-A3D4-508059B5DBF4}"/>
              </a:ext>
            </a:extLst>
          </p:cNvPr>
          <p:cNvCxnSpPr>
            <a:cxnSpLocks/>
            <a:stCxn id="94" idx="0"/>
          </p:cNvCxnSpPr>
          <p:nvPr/>
        </p:nvCxnSpPr>
        <p:spPr>
          <a:xfrm flipV="1">
            <a:off x="6553922" y="4418601"/>
            <a:ext cx="735195" cy="1648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C05C0D5-8F8E-4E09-B8FD-085E0508D76A}"/>
              </a:ext>
            </a:extLst>
          </p:cNvPr>
          <p:cNvSpPr txBox="1"/>
          <p:nvPr/>
        </p:nvSpPr>
        <p:spPr>
          <a:xfrm>
            <a:off x="3918966" y="4446142"/>
            <a:ext cx="53251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5v</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8" name="TextBox 97">
            <a:extLst>
              <a:ext uri="{FF2B5EF4-FFF2-40B4-BE49-F238E27FC236}">
                <a16:creationId xmlns:a16="http://schemas.microsoft.com/office/drawing/2014/main" id="{C107CE80-D956-4817-B204-1E865D33D2B1}"/>
              </a:ext>
            </a:extLst>
          </p:cNvPr>
          <p:cNvSpPr txBox="1"/>
          <p:nvPr/>
        </p:nvSpPr>
        <p:spPr>
          <a:xfrm>
            <a:off x="7895786" y="4418601"/>
            <a:ext cx="53251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0v</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396361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2AA89B-D49C-4A55-9CD1-47CAF7B1D0A3}"/>
                  </a:ext>
                </a:extLst>
              </p:cNvPr>
              <p:cNvSpPr/>
              <p:nvPr/>
            </p:nvSpPr>
            <p:spPr>
              <a:xfrm>
                <a:off x="6119410" y="37690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1</m:t>
                          </m:r>
                        </m:sub>
                      </m:sSub>
                    </m:oMath>
                  </m:oMathPara>
                </a14:m>
                <a:endParaRPr lang="ko-KR" altLang="en-US" sz="2800">
                  <a:solidFill>
                    <a:schemeClr val="tx1"/>
                  </a:solidFill>
                  <a:latin typeface="Consolas" panose="020B0609020204030204" pitchFamily="49" charset="0"/>
                </a:endParaRPr>
              </a:p>
            </p:txBody>
          </p:sp>
        </mc:Choice>
        <mc:Fallback xmlns="">
          <p:sp>
            <p:nvSpPr>
              <p:cNvPr id="2" name="직사각형 1">
                <a:extLst>
                  <a:ext uri="{FF2B5EF4-FFF2-40B4-BE49-F238E27FC236}">
                    <a16:creationId xmlns:a16="http://schemas.microsoft.com/office/drawing/2014/main" id="{AC2AA89B-D49C-4A55-9CD1-47CAF7B1D0A3}"/>
                  </a:ext>
                </a:extLst>
              </p:cNvPr>
              <p:cNvSpPr>
                <a:spLocks noRot="1" noChangeAspect="1" noMove="1" noResize="1" noEditPoints="1" noAdjustHandles="1" noChangeArrowheads="1" noChangeShapeType="1" noTextEdit="1"/>
              </p:cNvSpPr>
              <p:nvPr/>
            </p:nvSpPr>
            <p:spPr>
              <a:xfrm>
                <a:off x="6119410" y="3769093"/>
                <a:ext cx="606669" cy="606669"/>
              </a:xfrm>
              <a:prstGeom prst="rect">
                <a:avLst/>
              </a:prstGeom>
              <a:blipFill>
                <a:blip r:embed="rId3"/>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ACB688AC-08A5-41E7-A46F-CC96AABE1989}"/>
                  </a:ext>
                </a:extLst>
              </p:cNvPr>
              <p:cNvSpPr/>
              <p:nvPr/>
            </p:nvSpPr>
            <p:spPr>
              <a:xfrm>
                <a:off x="6774437" y="37679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2</m:t>
                          </m:r>
                        </m:sub>
                      </m:sSub>
                    </m:oMath>
                  </m:oMathPara>
                </a14:m>
                <a:endParaRPr lang="ko-KR" altLang="en-US" sz="2800">
                  <a:solidFill>
                    <a:schemeClr val="tx1"/>
                  </a:solidFill>
                  <a:latin typeface="Consolas" panose="020B0609020204030204" pitchFamily="49" charset="0"/>
                </a:endParaRPr>
              </a:p>
            </p:txBody>
          </p:sp>
        </mc:Choice>
        <mc:Fallback xmlns="">
          <p:sp>
            <p:nvSpPr>
              <p:cNvPr id="40" name="직사각형 39">
                <a:extLst>
                  <a:ext uri="{FF2B5EF4-FFF2-40B4-BE49-F238E27FC236}">
                    <a16:creationId xmlns:a16="http://schemas.microsoft.com/office/drawing/2014/main" id="{ACB688AC-08A5-41E7-A46F-CC96AABE1989}"/>
                  </a:ext>
                </a:extLst>
              </p:cNvPr>
              <p:cNvSpPr>
                <a:spLocks noRot="1" noChangeAspect="1" noMove="1" noResize="1" noEditPoints="1" noAdjustHandles="1" noChangeArrowheads="1" noChangeShapeType="1" noTextEdit="1"/>
              </p:cNvSpPr>
              <p:nvPr/>
            </p:nvSpPr>
            <p:spPr>
              <a:xfrm>
                <a:off x="6774437" y="3767993"/>
                <a:ext cx="606669" cy="606669"/>
              </a:xfrm>
              <a:prstGeom prst="rect">
                <a:avLst/>
              </a:prstGeom>
              <a:blipFill>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직사각형 41">
                <a:extLst>
                  <a:ext uri="{FF2B5EF4-FFF2-40B4-BE49-F238E27FC236}">
                    <a16:creationId xmlns:a16="http://schemas.microsoft.com/office/drawing/2014/main" id="{5B7C2C3D-23FE-4BCA-84B4-C56955836F8D}"/>
                  </a:ext>
                </a:extLst>
              </p:cNvPr>
              <p:cNvSpPr/>
              <p:nvPr/>
            </p:nvSpPr>
            <p:spPr>
              <a:xfrm>
                <a:off x="7354728" y="37679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2800" i="1" smtClean="0">
                          <a:solidFill>
                            <a:schemeClr val="tx1"/>
                          </a:solidFill>
                          <a:latin typeface="Cambria Math" panose="02040503050406030204" pitchFamily="18" charset="0"/>
                        </a:rPr>
                        <m:t>𝑦</m:t>
                      </m:r>
                    </m:oMath>
                  </m:oMathPara>
                </a14:m>
                <a:endParaRPr lang="ko-KR" altLang="en-US" sz="2800">
                  <a:solidFill>
                    <a:schemeClr val="tx1"/>
                  </a:solidFill>
                  <a:latin typeface="Consolas" panose="020B0609020204030204" pitchFamily="49" charset="0"/>
                </a:endParaRPr>
              </a:p>
            </p:txBody>
          </p:sp>
        </mc:Choice>
        <mc:Fallback xmlns="">
          <p:sp>
            <p:nvSpPr>
              <p:cNvPr id="42" name="직사각형 41">
                <a:extLst>
                  <a:ext uri="{FF2B5EF4-FFF2-40B4-BE49-F238E27FC236}">
                    <a16:creationId xmlns:a16="http://schemas.microsoft.com/office/drawing/2014/main" id="{5B7C2C3D-23FE-4BCA-84B4-C56955836F8D}"/>
                  </a:ext>
                </a:extLst>
              </p:cNvPr>
              <p:cNvSpPr>
                <a:spLocks noRot="1" noChangeAspect="1" noMove="1" noResize="1" noEditPoints="1" noAdjustHandles="1" noChangeArrowheads="1" noChangeShapeType="1" noTextEdit="1"/>
              </p:cNvSpPr>
              <p:nvPr/>
            </p:nvSpPr>
            <p:spPr>
              <a:xfrm>
                <a:off x="7354728" y="3767993"/>
                <a:ext cx="606669" cy="606669"/>
              </a:xfrm>
              <a:prstGeom prst="rect">
                <a:avLst/>
              </a:prstGeom>
              <a:blipFill>
                <a:blip r:embed="rId5"/>
                <a:stretch>
                  <a:fillRect/>
                </a:stretch>
              </a:blipFill>
              <a:ln>
                <a:noFill/>
              </a:ln>
            </p:spPr>
            <p:txBody>
              <a:bodyPr/>
              <a:lstStyle/>
              <a:p>
                <a:r>
                  <a:rPr lang="ko-KR" altLang="en-US">
                    <a:noFill/>
                  </a:rPr>
                  <a:t> </a:t>
                </a:r>
              </a:p>
            </p:txBody>
          </p:sp>
        </mc:Fallback>
      </mc:AlternateContent>
      <p:sp>
        <p:nvSpPr>
          <p:cNvPr id="43" name="직사각형 42">
            <a:extLst>
              <a:ext uri="{FF2B5EF4-FFF2-40B4-BE49-F238E27FC236}">
                <a16:creationId xmlns:a16="http://schemas.microsoft.com/office/drawing/2014/main" id="{0E014C8A-DAA6-472A-89B9-99FB264413EE}"/>
              </a:ext>
            </a:extLst>
          </p:cNvPr>
          <p:cNvSpPr/>
          <p:nvPr/>
        </p:nvSpPr>
        <p:spPr>
          <a:xfrm>
            <a:off x="5991922"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2D14C3F8-48BB-46E9-BA3F-835AA31A76D9}"/>
              </a:ext>
            </a:extLst>
          </p:cNvPr>
          <p:cNvSpPr/>
          <p:nvPr/>
        </p:nvSpPr>
        <p:spPr>
          <a:xfrm>
            <a:off x="6598591"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4E331CB-8FF1-4973-8886-526E98E4AF3D}"/>
              </a:ext>
            </a:extLst>
          </p:cNvPr>
          <p:cNvSpPr/>
          <p:nvPr/>
        </p:nvSpPr>
        <p:spPr>
          <a:xfrm>
            <a:off x="7205260"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20719BF8-EC5A-4F84-857D-0B234309E730}"/>
              </a:ext>
            </a:extLst>
          </p:cNvPr>
          <p:cNvSpPr/>
          <p:nvPr/>
        </p:nvSpPr>
        <p:spPr>
          <a:xfrm>
            <a:off x="5991922"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19FCD7-7F14-4B5A-A1C3-6A918C745439}"/>
              </a:ext>
            </a:extLst>
          </p:cNvPr>
          <p:cNvSpPr/>
          <p:nvPr/>
        </p:nvSpPr>
        <p:spPr>
          <a:xfrm>
            <a:off x="6598591"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E065929-6261-482A-B5EF-358863D1774E}"/>
              </a:ext>
            </a:extLst>
          </p:cNvPr>
          <p:cNvSpPr/>
          <p:nvPr/>
        </p:nvSpPr>
        <p:spPr>
          <a:xfrm>
            <a:off x="7205260"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0AAA87E-C302-40EA-9C9C-8E3A8C55BC6E}"/>
              </a:ext>
            </a:extLst>
          </p:cNvPr>
          <p:cNvSpPr/>
          <p:nvPr/>
        </p:nvSpPr>
        <p:spPr>
          <a:xfrm>
            <a:off x="5991922"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FDE79EB4-22E1-4C24-8E62-95836EE051A1}"/>
              </a:ext>
            </a:extLst>
          </p:cNvPr>
          <p:cNvSpPr/>
          <p:nvPr/>
        </p:nvSpPr>
        <p:spPr>
          <a:xfrm>
            <a:off x="6598591"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08D7839-CF42-4F60-938E-B09EE149F70A}"/>
              </a:ext>
            </a:extLst>
          </p:cNvPr>
          <p:cNvSpPr/>
          <p:nvPr/>
        </p:nvSpPr>
        <p:spPr>
          <a:xfrm>
            <a:off x="7205260"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0212A34-15D8-4F9F-AEB5-71E0B5F486D5}"/>
              </a:ext>
            </a:extLst>
          </p:cNvPr>
          <p:cNvSpPr/>
          <p:nvPr/>
        </p:nvSpPr>
        <p:spPr>
          <a:xfrm>
            <a:off x="5991922"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BB585E8-E50E-4E4F-9DE5-84959E7808D5}"/>
              </a:ext>
            </a:extLst>
          </p:cNvPr>
          <p:cNvSpPr/>
          <p:nvPr/>
        </p:nvSpPr>
        <p:spPr>
          <a:xfrm>
            <a:off x="6598591"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A1B059-F2D5-4BF6-A8FB-1E41B3A03855}"/>
              </a:ext>
            </a:extLst>
          </p:cNvPr>
          <p:cNvSpPr/>
          <p:nvPr/>
        </p:nvSpPr>
        <p:spPr>
          <a:xfrm>
            <a:off x="7205260"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1" name="직사각형 50">
                <a:extLst>
                  <a:ext uri="{FF2B5EF4-FFF2-40B4-BE49-F238E27FC236}">
                    <a16:creationId xmlns:a16="http://schemas.microsoft.com/office/drawing/2014/main" id="{B599EBDF-C8B2-4ABF-ADF1-208DFE203ED7}"/>
                  </a:ext>
                </a:extLst>
              </p:cNvPr>
              <p:cNvSpPr/>
              <p:nvPr/>
            </p:nvSpPr>
            <p:spPr>
              <a:xfrm>
                <a:off x="5991922" y="1138602"/>
                <a:ext cx="378081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altLang="ko-KR" sz="2800" b="0" i="1" smtClean="0">
                              <a:solidFill>
                                <a:schemeClr val="tx1"/>
                              </a:solidFill>
                              <a:latin typeface="Cambria Math" panose="02040503050406030204" pitchFamily="18" charset="0"/>
                            </a:rPr>
                          </m:ctrlPr>
                        </m:accPr>
                        <m:e>
                          <m:r>
                            <a:rPr lang="en-US" altLang="ko-KR" sz="2800" b="0" i="1" smtClean="0">
                              <a:solidFill>
                                <a:schemeClr val="tx1"/>
                              </a:solidFill>
                              <a:latin typeface="Cambria Math" panose="02040503050406030204" pitchFamily="18" charset="0"/>
                            </a:rPr>
                            <m:t>𝑦</m:t>
                          </m:r>
                        </m:e>
                      </m:acc>
                      <m:r>
                        <a:rPr lang="en-US" altLang="ko-KR" sz="2800" b="0" i="1" smtClean="0">
                          <a:solidFill>
                            <a:schemeClr val="tx1"/>
                          </a:solidFill>
                          <a:latin typeface="Cambria Math" panose="02040503050406030204" pitchFamily="18" charset="0"/>
                        </a:rPr>
                        <m:t>=</m:t>
                      </m:r>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1</m:t>
                          </m:r>
                        </m:sub>
                      </m:sSub>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m:t>
                      </m:r>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2</m:t>
                          </m:r>
                        </m:sub>
                      </m:sSub>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2</m:t>
                          </m:r>
                        </m:sub>
                      </m:sSub>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𝑏</m:t>
                      </m:r>
                    </m:oMath>
                  </m:oMathPara>
                </a14:m>
                <a:endParaRPr lang="ko-KR" altLang="en-US" sz="2800">
                  <a:solidFill>
                    <a:schemeClr val="tx1"/>
                  </a:solidFill>
                  <a:latin typeface="Consolas" panose="020B0609020204030204" pitchFamily="49" charset="0"/>
                </a:endParaRPr>
              </a:p>
            </p:txBody>
          </p:sp>
        </mc:Choice>
        <mc:Fallback xmlns="">
          <p:sp>
            <p:nvSpPr>
              <p:cNvPr id="51" name="직사각형 50">
                <a:extLst>
                  <a:ext uri="{FF2B5EF4-FFF2-40B4-BE49-F238E27FC236}">
                    <a16:creationId xmlns:a16="http://schemas.microsoft.com/office/drawing/2014/main" id="{B599EBDF-C8B2-4ABF-ADF1-208DFE203ED7}"/>
                  </a:ext>
                </a:extLst>
              </p:cNvPr>
              <p:cNvSpPr>
                <a:spLocks noRot="1" noChangeAspect="1" noMove="1" noResize="1" noEditPoints="1" noAdjustHandles="1" noChangeArrowheads="1" noChangeShapeType="1" noTextEdit="1"/>
              </p:cNvSpPr>
              <p:nvPr/>
            </p:nvSpPr>
            <p:spPr>
              <a:xfrm>
                <a:off x="5991922" y="1138602"/>
                <a:ext cx="3780816" cy="606669"/>
              </a:xfrm>
              <a:prstGeom prst="rect">
                <a:avLst/>
              </a:prstGeom>
              <a:blipFill>
                <a:blip r:embed="rId6"/>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직사각형 51">
                <a:extLst>
                  <a:ext uri="{FF2B5EF4-FFF2-40B4-BE49-F238E27FC236}">
                    <a16:creationId xmlns:a16="http://schemas.microsoft.com/office/drawing/2014/main" id="{2C67F461-5A0D-4D05-911F-56AB63067D47}"/>
                  </a:ext>
                </a:extLst>
              </p:cNvPr>
              <p:cNvSpPr/>
              <p:nvPr/>
            </p:nvSpPr>
            <p:spPr>
              <a:xfrm>
                <a:off x="5991922" y="1896937"/>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0</m:t>
                      </m:r>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7</m:t>
                      </m:r>
                    </m:oMath>
                  </m:oMathPara>
                </a14:m>
                <a:endParaRPr lang="ko-KR" altLang="en-US" sz="2800">
                  <a:solidFill>
                    <a:schemeClr val="tx1"/>
                  </a:solidFill>
                  <a:latin typeface="Consolas" panose="020B0609020204030204" pitchFamily="49" charset="0"/>
                </a:endParaRPr>
              </a:p>
            </p:txBody>
          </p:sp>
        </mc:Choice>
        <mc:Fallback xmlns="">
          <p:sp>
            <p:nvSpPr>
              <p:cNvPr id="52" name="직사각형 51">
                <a:extLst>
                  <a:ext uri="{FF2B5EF4-FFF2-40B4-BE49-F238E27FC236}">
                    <a16:creationId xmlns:a16="http://schemas.microsoft.com/office/drawing/2014/main" id="{2C67F461-5A0D-4D05-911F-56AB63067D47}"/>
                  </a:ext>
                </a:extLst>
              </p:cNvPr>
              <p:cNvSpPr>
                <a:spLocks noRot="1" noChangeAspect="1" noMove="1" noResize="1" noEditPoints="1" noAdjustHandles="1" noChangeArrowheads="1" noChangeShapeType="1" noTextEdit="1"/>
              </p:cNvSpPr>
              <p:nvPr/>
            </p:nvSpPr>
            <p:spPr>
              <a:xfrm>
                <a:off x="5991922" y="1896937"/>
                <a:ext cx="1754066" cy="606669"/>
              </a:xfrm>
              <a:prstGeom prst="rect">
                <a:avLst/>
              </a:prstGeom>
              <a:blipFill>
                <a:blip r:embed="rId7"/>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14A1B786-959D-48AC-B3A5-F6C0CC180FAF}"/>
                  </a:ext>
                </a:extLst>
              </p:cNvPr>
              <p:cNvSpPr/>
              <p:nvPr/>
            </p:nvSpPr>
            <p:spPr>
              <a:xfrm>
                <a:off x="5991922" y="2536580"/>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2</m:t>
                          </m:r>
                        </m:sub>
                      </m:sSub>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0</m:t>
                      </m:r>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7</m:t>
                      </m:r>
                    </m:oMath>
                  </m:oMathPara>
                </a14:m>
                <a:endParaRPr lang="ko-KR" altLang="en-US" sz="2800">
                  <a:solidFill>
                    <a:schemeClr val="tx1"/>
                  </a:solidFill>
                  <a:latin typeface="Consolas" panose="020B0609020204030204" pitchFamily="49" charset="0"/>
                </a:endParaRPr>
              </a:p>
            </p:txBody>
          </p:sp>
        </mc:Choice>
        <mc:Fallback xmlns="">
          <p:sp>
            <p:nvSpPr>
              <p:cNvPr id="53" name="직사각형 52">
                <a:extLst>
                  <a:ext uri="{FF2B5EF4-FFF2-40B4-BE49-F238E27FC236}">
                    <a16:creationId xmlns:a16="http://schemas.microsoft.com/office/drawing/2014/main" id="{14A1B786-959D-48AC-B3A5-F6C0CC180FAF}"/>
                  </a:ext>
                </a:extLst>
              </p:cNvPr>
              <p:cNvSpPr>
                <a:spLocks noRot="1" noChangeAspect="1" noMove="1" noResize="1" noEditPoints="1" noAdjustHandles="1" noChangeArrowheads="1" noChangeShapeType="1" noTextEdit="1"/>
              </p:cNvSpPr>
              <p:nvPr/>
            </p:nvSpPr>
            <p:spPr>
              <a:xfrm>
                <a:off x="5991922" y="2536580"/>
                <a:ext cx="1754066" cy="606669"/>
              </a:xfrm>
              <a:prstGeom prst="rect">
                <a:avLst/>
              </a:prstGeom>
              <a:blipFill>
                <a:blip r:embed="rId8"/>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직사각형 55">
                <a:extLst>
                  <a:ext uri="{FF2B5EF4-FFF2-40B4-BE49-F238E27FC236}">
                    <a16:creationId xmlns:a16="http://schemas.microsoft.com/office/drawing/2014/main" id="{07E34C2E-6E55-450E-B55C-A4B3CE4DFAC5}"/>
                  </a:ext>
                </a:extLst>
              </p:cNvPr>
              <p:cNvSpPr/>
              <p:nvPr/>
            </p:nvSpPr>
            <p:spPr>
              <a:xfrm>
                <a:off x="5991922" y="3248757"/>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solidFill>
                          <a:latin typeface="Cambria Math" panose="02040503050406030204" pitchFamily="18" charset="0"/>
                        </a:rPr>
                        <m:t>𝑏</m:t>
                      </m:r>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0</m:t>
                      </m:r>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3</m:t>
                      </m:r>
                    </m:oMath>
                  </m:oMathPara>
                </a14:m>
                <a:endParaRPr lang="ko-KR" altLang="en-US" sz="2800">
                  <a:solidFill>
                    <a:schemeClr val="tx1"/>
                  </a:solidFill>
                  <a:latin typeface="Consolas" panose="020B0609020204030204" pitchFamily="49" charset="0"/>
                </a:endParaRPr>
              </a:p>
            </p:txBody>
          </p:sp>
        </mc:Choice>
        <mc:Fallback xmlns="">
          <p:sp>
            <p:nvSpPr>
              <p:cNvPr id="56" name="직사각형 55">
                <a:extLst>
                  <a:ext uri="{FF2B5EF4-FFF2-40B4-BE49-F238E27FC236}">
                    <a16:creationId xmlns:a16="http://schemas.microsoft.com/office/drawing/2014/main" id="{07E34C2E-6E55-450E-B55C-A4B3CE4DFAC5}"/>
                  </a:ext>
                </a:extLst>
              </p:cNvPr>
              <p:cNvSpPr>
                <a:spLocks noRot="1" noChangeAspect="1" noMove="1" noResize="1" noEditPoints="1" noAdjustHandles="1" noChangeArrowheads="1" noChangeShapeType="1" noTextEdit="1"/>
              </p:cNvSpPr>
              <p:nvPr/>
            </p:nvSpPr>
            <p:spPr>
              <a:xfrm>
                <a:off x="5991922" y="3248757"/>
                <a:ext cx="1754066" cy="606669"/>
              </a:xfrm>
              <a:prstGeom prst="rect">
                <a:avLst/>
              </a:prstGeom>
              <a:blipFill>
                <a:blip r:embed="rId9"/>
                <a:stretch>
                  <a:fillRect/>
                </a:stretch>
              </a:blipFill>
              <a:ln>
                <a:noFill/>
              </a:ln>
            </p:spPr>
            <p:txBody>
              <a:bodyPr/>
              <a:lstStyle/>
              <a:p>
                <a:r>
                  <a:rPr lang="ko-KR" altLang="en-US">
                    <a:noFill/>
                  </a:rPr>
                  <a:t> </a:t>
                </a:r>
              </a:p>
            </p:txBody>
          </p:sp>
        </mc:Fallback>
      </mc:AlternateContent>
      <p:cxnSp>
        <p:nvCxnSpPr>
          <p:cNvPr id="6" name="직선 화살표 연결선 5">
            <a:extLst>
              <a:ext uri="{FF2B5EF4-FFF2-40B4-BE49-F238E27FC236}">
                <a16:creationId xmlns:a16="http://schemas.microsoft.com/office/drawing/2014/main" id="{6E5D19C3-5463-4CF2-8CE2-D1B606B110C5}"/>
              </a:ext>
            </a:extLst>
          </p:cNvPr>
          <p:cNvCxnSpPr/>
          <p:nvPr/>
        </p:nvCxnSpPr>
        <p:spPr>
          <a:xfrm flipV="1">
            <a:off x="1415562" y="1503485"/>
            <a:ext cx="0" cy="27607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C2155FE9-81F2-4531-91DD-425CEFCDB60B}"/>
              </a:ext>
            </a:extLst>
          </p:cNvPr>
          <p:cNvCxnSpPr>
            <a:cxnSpLocks/>
          </p:cNvCxnSpPr>
          <p:nvPr/>
        </p:nvCxnSpPr>
        <p:spPr>
          <a:xfrm>
            <a:off x="1141160" y="4062047"/>
            <a:ext cx="276262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F29A3C7-397F-4E5F-8E07-75A95A703F4A}"/>
              </a:ext>
            </a:extLst>
          </p:cNvPr>
          <p:cNvSpPr txBox="1"/>
          <p:nvPr/>
        </p:nvSpPr>
        <p:spPr>
          <a:xfrm>
            <a:off x="1225980" y="4355978"/>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BBB69AA2-07E7-453D-957D-6263E5648674}"/>
              </a:ext>
            </a:extLst>
          </p:cNvPr>
          <p:cNvSpPr txBox="1"/>
          <p:nvPr/>
        </p:nvSpPr>
        <p:spPr>
          <a:xfrm>
            <a:off x="3052889" y="4355978"/>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5" name="타원 14">
            <a:extLst>
              <a:ext uri="{FF2B5EF4-FFF2-40B4-BE49-F238E27FC236}">
                <a16:creationId xmlns:a16="http://schemas.microsoft.com/office/drawing/2014/main" id="{394675E5-5BBE-4617-A05A-AA176F999521}"/>
              </a:ext>
            </a:extLst>
          </p:cNvPr>
          <p:cNvSpPr/>
          <p:nvPr/>
        </p:nvSpPr>
        <p:spPr>
          <a:xfrm>
            <a:off x="1318846" y="3965331"/>
            <a:ext cx="188411" cy="18841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타원 66">
            <a:extLst>
              <a:ext uri="{FF2B5EF4-FFF2-40B4-BE49-F238E27FC236}">
                <a16:creationId xmlns:a16="http://schemas.microsoft.com/office/drawing/2014/main" id="{3473A512-BDA6-4BA7-9868-ED1214DC362E}"/>
              </a:ext>
            </a:extLst>
          </p:cNvPr>
          <p:cNvSpPr/>
          <p:nvPr/>
        </p:nvSpPr>
        <p:spPr>
          <a:xfrm>
            <a:off x="3113834" y="3991580"/>
            <a:ext cx="188411" cy="188411"/>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04DF17F3-EB04-48F1-B1C2-D01D0FACF65B}"/>
              </a:ext>
            </a:extLst>
          </p:cNvPr>
          <p:cNvSpPr txBox="1"/>
          <p:nvPr/>
        </p:nvSpPr>
        <p:spPr>
          <a:xfrm>
            <a:off x="982302" y="1994720"/>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9B836723-B027-42FA-95D0-387C31B1A81C}"/>
              </a:ext>
            </a:extLst>
          </p:cNvPr>
          <p:cNvSpPr txBox="1"/>
          <p:nvPr/>
        </p:nvSpPr>
        <p:spPr>
          <a:xfrm>
            <a:off x="776278" y="3840494"/>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0" name="타원 69">
            <a:extLst>
              <a:ext uri="{FF2B5EF4-FFF2-40B4-BE49-F238E27FC236}">
                <a16:creationId xmlns:a16="http://schemas.microsoft.com/office/drawing/2014/main" id="{5F965846-3045-44C4-83DC-4A33A0B5002B}"/>
              </a:ext>
            </a:extLst>
          </p:cNvPr>
          <p:cNvSpPr/>
          <p:nvPr/>
        </p:nvSpPr>
        <p:spPr>
          <a:xfrm>
            <a:off x="1350884" y="2170914"/>
            <a:ext cx="188411" cy="188411"/>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0EBF632B-02DE-456C-9473-C7F7A15F69AF}"/>
              </a:ext>
            </a:extLst>
          </p:cNvPr>
          <p:cNvSpPr/>
          <p:nvPr/>
        </p:nvSpPr>
        <p:spPr>
          <a:xfrm>
            <a:off x="3149580" y="2188499"/>
            <a:ext cx="188411" cy="18841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4324700D-F7E2-412A-9D6A-70917953F1EA}"/>
              </a:ext>
            </a:extLst>
          </p:cNvPr>
          <p:cNvSpPr txBox="1"/>
          <p:nvPr/>
        </p:nvSpPr>
        <p:spPr>
          <a:xfrm>
            <a:off x="3771900" y="4374662"/>
            <a:ext cx="48603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750ECC06-3AFE-4232-8DEA-A6C1FF5DDF96}"/>
              </a:ext>
            </a:extLst>
          </p:cNvPr>
          <p:cNvSpPr txBox="1"/>
          <p:nvPr/>
        </p:nvSpPr>
        <p:spPr>
          <a:xfrm>
            <a:off x="712960" y="1191446"/>
            <a:ext cx="52770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x2</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19" name="직선 연결선 18">
            <a:extLst>
              <a:ext uri="{FF2B5EF4-FFF2-40B4-BE49-F238E27FC236}">
                <a16:creationId xmlns:a16="http://schemas.microsoft.com/office/drawing/2014/main" id="{4AA5DEB6-1905-4A9F-9A14-AB7563672CEC}"/>
              </a:ext>
            </a:extLst>
          </p:cNvPr>
          <p:cNvCxnSpPr/>
          <p:nvPr/>
        </p:nvCxnSpPr>
        <p:spPr>
          <a:xfrm>
            <a:off x="1413051" y="1413628"/>
            <a:ext cx="2740114" cy="274011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7062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83099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Supervised learning:</a:t>
            </a: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레이블이 있는 예제로 학습</a:t>
            </a:r>
          </a:p>
        </p:txBody>
      </p:sp>
      <p:sp>
        <p:nvSpPr>
          <p:cNvPr id="2" name="직사각형 1">
            <a:extLst>
              <a:ext uri="{FF2B5EF4-FFF2-40B4-BE49-F238E27FC236}">
                <a16:creationId xmlns:a16="http://schemas.microsoft.com/office/drawing/2014/main" id="{8EA56882-D514-4630-B026-C9205F377A08}"/>
              </a:ext>
            </a:extLst>
          </p:cNvPr>
          <p:cNvSpPr/>
          <p:nvPr/>
        </p:nvSpPr>
        <p:spPr>
          <a:xfrm>
            <a:off x="1250067" y="2934185"/>
            <a:ext cx="1886673" cy="3362445"/>
          </a:xfrm>
          <a:prstGeom prst="rect">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B65CD49A-5D55-41B5-B7B2-84CFA2B98734}"/>
              </a:ext>
            </a:extLst>
          </p:cNvPr>
          <p:cNvSpPr/>
          <p:nvPr/>
        </p:nvSpPr>
        <p:spPr>
          <a:xfrm>
            <a:off x="3397171" y="2934185"/>
            <a:ext cx="1886673" cy="3362445"/>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7BB928E-88A4-4D4C-A028-49202043EC2D}"/>
              </a:ext>
            </a:extLst>
          </p:cNvPr>
          <p:cNvSpPr/>
          <p:nvPr/>
        </p:nvSpPr>
        <p:spPr>
          <a:xfrm>
            <a:off x="5544275" y="2934184"/>
            <a:ext cx="1886673" cy="33624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134F451-E7FD-44D9-8A62-E8D8969E0095}"/>
              </a:ext>
            </a:extLst>
          </p:cNvPr>
          <p:cNvSpPr/>
          <p:nvPr/>
        </p:nvSpPr>
        <p:spPr>
          <a:xfrm>
            <a:off x="7691379" y="2934183"/>
            <a:ext cx="1886673" cy="3362445"/>
          </a:xfrm>
          <a:prstGeom prst="rect">
            <a:avLst/>
          </a:prstGeom>
          <a:solidFill>
            <a:srgbClr val="FE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5FB43F5-2B0C-4B89-867D-16A784ABAF64}"/>
              </a:ext>
            </a:extLst>
          </p:cNvPr>
          <p:cNvSpPr txBox="1"/>
          <p:nvPr/>
        </p:nvSpPr>
        <p:spPr>
          <a:xfrm>
            <a:off x="6146159" y="2928007"/>
            <a:ext cx="6815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mug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CC9AA63D-590F-4563-A8A3-0F4DCA81D82C}"/>
              </a:ext>
            </a:extLst>
          </p:cNvPr>
          <p:cNvSpPr txBox="1"/>
          <p:nvPr/>
        </p:nvSpPr>
        <p:spPr>
          <a:xfrm>
            <a:off x="1914480" y="2928007"/>
            <a:ext cx="55784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6DBB9464-71DF-4486-9F4F-7B6AC8DFDFB6}"/>
              </a:ext>
            </a:extLst>
          </p:cNvPr>
          <p:cNvSpPr txBox="1"/>
          <p:nvPr/>
        </p:nvSpPr>
        <p:spPr>
          <a:xfrm>
            <a:off x="4061585" y="2928007"/>
            <a:ext cx="64793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dog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11086613-0FFA-48CF-962A-403F1E73F540}"/>
              </a:ext>
            </a:extLst>
          </p:cNvPr>
          <p:cNvSpPr txBox="1"/>
          <p:nvPr/>
        </p:nvSpPr>
        <p:spPr>
          <a:xfrm>
            <a:off x="8355792" y="2928007"/>
            <a:ext cx="57387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hat</a:t>
            </a:r>
            <a:endParaRPr lang="ko-KR" altLang="en-US" sz="2000">
              <a:solidFill>
                <a:schemeClr val="tx1"/>
              </a:solidFill>
              <a:latin typeface="고도 M" panose="02000503000000020004" pitchFamily="2" charset="-127"/>
              <a:ea typeface="고도 M" panose="02000503000000020004" pitchFamily="2" charset="-127"/>
            </a:endParaRPr>
          </a:p>
        </p:txBody>
      </p:sp>
      <p:pic>
        <p:nvPicPr>
          <p:cNvPr id="4" name="그림 3">
            <a:extLst>
              <a:ext uri="{FF2B5EF4-FFF2-40B4-BE49-F238E27FC236}">
                <a16:creationId xmlns:a16="http://schemas.microsoft.com/office/drawing/2014/main" id="{C509912E-860A-4244-A8A2-8F9AA03C75EB}"/>
              </a:ext>
            </a:extLst>
          </p:cNvPr>
          <p:cNvPicPr>
            <a:picLocks noChangeAspect="1"/>
          </p:cNvPicPr>
          <p:nvPr/>
        </p:nvPicPr>
        <p:blipFill rotWithShape="1">
          <a:blip r:embed="rId3"/>
          <a:srcRect t="208"/>
          <a:stretch/>
        </p:blipFill>
        <p:spPr>
          <a:xfrm>
            <a:off x="1357248" y="3321937"/>
            <a:ext cx="1665208" cy="2828380"/>
          </a:xfrm>
          <a:prstGeom prst="rect">
            <a:avLst/>
          </a:prstGeom>
        </p:spPr>
      </p:pic>
      <p:pic>
        <p:nvPicPr>
          <p:cNvPr id="5" name="그림 4">
            <a:extLst>
              <a:ext uri="{FF2B5EF4-FFF2-40B4-BE49-F238E27FC236}">
                <a16:creationId xmlns:a16="http://schemas.microsoft.com/office/drawing/2014/main" id="{9AA267A6-3A58-4278-A18B-5E87AF561C8F}"/>
              </a:ext>
            </a:extLst>
          </p:cNvPr>
          <p:cNvPicPr>
            <a:picLocks noChangeAspect="1"/>
          </p:cNvPicPr>
          <p:nvPr/>
        </p:nvPicPr>
        <p:blipFill>
          <a:blip r:embed="rId4"/>
          <a:stretch>
            <a:fillRect/>
          </a:stretch>
        </p:blipFill>
        <p:spPr>
          <a:xfrm>
            <a:off x="3515998" y="3334295"/>
            <a:ext cx="1653564" cy="2816022"/>
          </a:xfrm>
          <a:prstGeom prst="rect">
            <a:avLst/>
          </a:prstGeom>
        </p:spPr>
      </p:pic>
      <p:pic>
        <p:nvPicPr>
          <p:cNvPr id="6" name="그림 5">
            <a:extLst>
              <a:ext uri="{FF2B5EF4-FFF2-40B4-BE49-F238E27FC236}">
                <a16:creationId xmlns:a16="http://schemas.microsoft.com/office/drawing/2014/main" id="{3200C8BC-D4DF-4CD1-9352-91E717FB5582}"/>
              </a:ext>
            </a:extLst>
          </p:cNvPr>
          <p:cNvPicPr>
            <a:picLocks noChangeAspect="1"/>
          </p:cNvPicPr>
          <p:nvPr/>
        </p:nvPicPr>
        <p:blipFill>
          <a:blip r:embed="rId5"/>
          <a:stretch>
            <a:fillRect/>
          </a:stretch>
        </p:blipFill>
        <p:spPr>
          <a:xfrm>
            <a:off x="5653369" y="3334294"/>
            <a:ext cx="1660392" cy="2816024"/>
          </a:xfrm>
          <a:prstGeom prst="rect">
            <a:avLst/>
          </a:prstGeom>
        </p:spPr>
      </p:pic>
      <p:pic>
        <p:nvPicPr>
          <p:cNvPr id="14" name="그림 13">
            <a:extLst>
              <a:ext uri="{FF2B5EF4-FFF2-40B4-BE49-F238E27FC236}">
                <a16:creationId xmlns:a16="http://schemas.microsoft.com/office/drawing/2014/main" id="{451AAEC4-E14F-4C14-B66F-E3C0E1F8A81A}"/>
              </a:ext>
            </a:extLst>
          </p:cNvPr>
          <p:cNvPicPr>
            <a:picLocks noChangeAspect="1"/>
          </p:cNvPicPr>
          <p:nvPr/>
        </p:nvPicPr>
        <p:blipFill>
          <a:blip r:embed="rId6"/>
          <a:stretch>
            <a:fillRect/>
          </a:stretch>
        </p:blipFill>
        <p:spPr>
          <a:xfrm>
            <a:off x="7806551" y="3321938"/>
            <a:ext cx="1660309" cy="2828380"/>
          </a:xfrm>
          <a:prstGeom prst="rect">
            <a:avLst/>
          </a:prstGeom>
        </p:spPr>
      </p:pic>
    </p:spTree>
    <p:extLst>
      <p:ext uri="{BB962C8B-B14F-4D97-AF65-F5344CB8AC3E}">
        <p14:creationId xmlns:p14="http://schemas.microsoft.com/office/powerpoint/2010/main" val="90971936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 name="직사각형 1">
            <a:extLst>
              <a:ext uri="{FF2B5EF4-FFF2-40B4-BE49-F238E27FC236}">
                <a16:creationId xmlns:a16="http://schemas.microsoft.com/office/drawing/2014/main" id="{AC2AA89B-D49C-4A55-9CD1-47CAF7B1D0A3}"/>
              </a:ext>
            </a:extLst>
          </p:cNvPr>
          <p:cNvSpPr/>
          <p:nvPr/>
        </p:nvSpPr>
        <p:spPr>
          <a:xfrm>
            <a:off x="1090246"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a</a:t>
            </a:r>
            <a:endParaRPr lang="ko-KR" altLang="en-US" sz="2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ACB688AC-08A5-41E7-A46F-CC96AABE1989}"/>
              </a:ext>
            </a:extLst>
          </p:cNvPr>
          <p:cNvSpPr/>
          <p:nvPr/>
        </p:nvSpPr>
        <p:spPr>
          <a:xfrm>
            <a:off x="1696915"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b</a:t>
            </a:r>
            <a:endParaRPr lang="ko-KR" altLang="en-US" sz="28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5B7C2C3D-23FE-4BCA-84B4-C56955836F8D}"/>
              </a:ext>
            </a:extLst>
          </p:cNvPr>
          <p:cNvSpPr/>
          <p:nvPr/>
        </p:nvSpPr>
        <p:spPr>
          <a:xfrm>
            <a:off x="2303584"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y</a:t>
            </a:r>
            <a:endParaRPr lang="ko-KR" altLang="en-US" sz="28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E014C8A-DAA6-472A-89B9-99FB264413EE}"/>
              </a:ext>
            </a:extLst>
          </p:cNvPr>
          <p:cNvSpPr/>
          <p:nvPr/>
        </p:nvSpPr>
        <p:spPr>
          <a:xfrm>
            <a:off x="1090246"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2D14C3F8-48BB-46E9-BA3F-835AA31A76D9}"/>
              </a:ext>
            </a:extLst>
          </p:cNvPr>
          <p:cNvSpPr/>
          <p:nvPr/>
        </p:nvSpPr>
        <p:spPr>
          <a:xfrm>
            <a:off x="1696915"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4E331CB-8FF1-4973-8886-526E98E4AF3D}"/>
              </a:ext>
            </a:extLst>
          </p:cNvPr>
          <p:cNvSpPr/>
          <p:nvPr/>
        </p:nvSpPr>
        <p:spPr>
          <a:xfrm>
            <a:off x="2303584"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20719BF8-EC5A-4F84-857D-0B234309E730}"/>
              </a:ext>
            </a:extLst>
          </p:cNvPr>
          <p:cNvSpPr/>
          <p:nvPr/>
        </p:nvSpPr>
        <p:spPr>
          <a:xfrm>
            <a:off x="1090246"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19FCD7-7F14-4B5A-A1C3-6A918C745439}"/>
              </a:ext>
            </a:extLst>
          </p:cNvPr>
          <p:cNvSpPr/>
          <p:nvPr/>
        </p:nvSpPr>
        <p:spPr>
          <a:xfrm>
            <a:off x="1696915"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E065929-6261-482A-B5EF-358863D1774E}"/>
              </a:ext>
            </a:extLst>
          </p:cNvPr>
          <p:cNvSpPr/>
          <p:nvPr/>
        </p:nvSpPr>
        <p:spPr>
          <a:xfrm>
            <a:off x="2303584"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0AAA87E-C302-40EA-9C9C-8E3A8C55BC6E}"/>
              </a:ext>
            </a:extLst>
          </p:cNvPr>
          <p:cNvSpPr/>
          <p:nvPr/>
        </p:nvSpPr>
        <p:spPr>
          <a:xfrm>
            <a:off x="1090246"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FDE79EB4-22E1-4C24-8E62-95836EE051A1}"/>
              </a:ext>
            </a:extLst>
          </p:cNvPr>
          <p:cNvSpPr/>
          <p:nvPr/>
        </p:nvSpPr>
        <p:spPr>
          <a:xfrm>
            <a:off x="1696915"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08D7839-CF42-4F60-938E-B09EE149F70A}"/>
              </a:ext>
            </a:extLst>
          </p:cNvPr>
          <p:cNvSpPr/>
          <p:nvPr/>
        </p:nvSpPr>
        <p:spPr>
          <a:xfrm>
            <a:off x="2303584"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0212A34-15D8-4F9F-AEB5-71E0B5F486D5}"/>
              </a:ext>
            </a:extLst>
          </p:cNvPr>
          <p:cNvSpPr/>
          <p:nvPr/>
        </p:nvSpPr>
        <p:spPr>
          <a:xfrm>
            <a:off x="1090246"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BB585E8-E50E-4E4F-9DE5-84959E7808D5}"/>
              </a:ext>
            </a:extLst>
          </p:cNvPr>
          <p:cNvSpPr/>
          <p:nvPr/>
        </p:nvSpPr>
        <p:spPr>
          <a:xfrm>
            <a:off x="1696915"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A1B059-F2D5-4BF6-A8FB-1E41B3A03855}"/>
              </a:ext>
            </a:extLst>
          </p:cNvPr>
          <p:cNvSpPr/>
          <p:nvPr/>
        </p:nvSpPr>
        <p:spPr>
          <a:xfrm>
            <a:off x="2303584"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23D012A5-04B4-446A-8DD4-FB056CF934A8}"/>
              </a:ext>
            </a:extLst>
          </p:cNvPr>
          <p:cNvSpPr txBox="1"/>
          <p:nvPr/>
        </p:nvSpPr>
        <p:spPr>
          <a:xfrm>
            <a:off x="7738376" y="1013348"/>
            <a:ext cx="99257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 b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5" name="직사각형 64">
            <a:extLst>
              <a:ext uri="{FF2B5EF4-FFF2-40B4-BE49-F238E27FC236}">
                <a16:creationId xmlns:a16="http://schemas.microsoft.com/office/drawing/2014/main" id="{00F5F040-8D51-43D4-A9C1-8032396150CE}"/>
              </a:ext>
            </a:extLst>
          </p:cNvPr>
          <p:cNvSpPr/>
          <p:nvPr/>
        </p:nvSpPr>
        <p:spPr>
          <a:xfrm>
            <a:off x="4792871" y="101335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021A4BB-6F59-4B95-B43B-496393233D34}"/>
              </a:ext>
            </a:extLst>
          </p:cNvPr>
          <p:cNvSpPr/>
          <p:nvPr/>
        </p:nvSpPr>
        <p:spPr>
          <a:xfrm>
            <a:off x="5399540" y="101335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FE381816-4398-4EA6-823F-03AC9DA55898}"/>
              </a:ext>
            </a:extLst>
          </p:cNvPr>
          <p:cNvSpPr/>
          <p:nvPr/>
        </p:nvSpPr>
        <p:spPr>
          <a:xfrm>
            <a:off x="6006209" y="101334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AFE0085-A16B-4BC5-99A7-46D0AB5CA2E1}"/>
              </a:ext>
            </a:extLst>
          </p:cNvPr>
          <p:cNvSpPr/>
          <p:nvPr/>
        </p:nvSpPr>
        <p:spPr>
          <a:xfrm>
            <a:off x="6612878" y="101334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645C74C-0B33-43C6-A6E1-AA3910BFF128}"/>
              </a:ext>
            </a:extLst>
          </p:cNvPr>
          <p:cNvSpPr/>
          <p:nvPr/>
        </p:nvSpPr>
        <p:spPr>
          <a:xfrm>
            <a:off x="4778584"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9E32D8C-6AAD-46CE-B1DE-570E93D26DEA}"/>
              </a:ext>
            </a:extLst>
          </p:cNvPr>
          <p:cNvSpPr/>
          <p:nvPr/>
        </p:nvSpPr>
        <p:spPr>
          <a:xfrm>
            <a:off x="5385253"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B3B61102-5585-49D1-8C9B-148F9F671F04}"/>
              </a:ext>
            </a:extLst>
          </p:cNvPr>
          <p:cNvSpPr/>
          <p:nvPr/>
        </p:nvSpPr>
        <p:spPr>
          <a:xfrm>
            <a:off x="5991922"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B1093E7-04A6-4B25-AE34-C0CED6971082}"/>
              </a:ext>
            </a:extLst>
          </p:cNvPr>
          <p:cNvSpPr/>
          <p:nvPr/>
        </p:nvSpPr>
        <p:spPr>
          <a:xfrm>
            <a:off x="6598591"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DCADCE18-A2F2-48AF-924F-1CE0589CE77A}"/>
              </a:ext>
            </a:extLst>
          </p:cNvPr>
          <p:cNvSpPr txBox="1"/>
          <p:nvPr/>
        </p:nvSpPr>
        <p:spPr>
          <a:xfrm>
            <a:off x="4112565" y="1800261"/>
            <a:ext cx="35618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7" name="직선 연결선 6">
            <a:extLst>
              <a:ext uri="{FF2B5EF4-FFF2-40B4-BE49-F238E27FC236}">
                <a16:creationId xmlns:a16="http://schemas.microsoft.com/office/drawing/2014/main" id="{708356E5-4DD5-4F35-B4AA-B24B7F98B61D}"/>
              </a:ext>
            </a:extLst>
          </p:cNvPr>
          <p:cNvCxnSpPr>
            <a:cxnSpLocks/>
          </p:cNvCxnSpPr>
          <p:nvPr/>
        </p:nvCxnSpPr>
        <p:spPr>
          <a:xfrm>
            <a:off x="4262035" y="2534421"/>
            <a:ext cx="31564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직사각형 81">
            <a:extLst>
              <a:ext uri="{FF2B5EF4-FFF2-40B4-BE49-F238E27FC236}">
                <a16:creationId xmlns:a16="http://schemas.microsoft.com/office/drawing/2014/main" id="{F32C692E-E818-4E7E-B2F4-6345BD7E0F06}"/>
              </a:ext>
            </a:extLst>
          </p:cNvPr>
          <p:cNvSpPr/>
          <p:nvPr/>
        </p:nvSpPr>
        <p:spPr>
          <a:xfrm>
            <a:off x="4778584"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8278FD7C-3C78-4FA9-BD9F-1063AC41E176}"/>
              </a:ext>
            </a:extLst>
          </p:cNvPr>
          <p:cNvSpPr/>
          <p:nvPr/>
        </p:nvSpPr>
        <p:spPr>
          <a:xfrm>
            <a:off x="5385253"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1CD16DC2-9294-48D3-B920-C53A2228BDF2}"/>
              </a:ext>
            </a:extLst>
          </p:cNvPr>
          <p:cNvSpPr/>
          <p:nvPr/>
        </p:nvSpPr>
        <p:spPr>
          <a:xfrm>
            <a:off x="5991922"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CC8563A-386C-4D43-B824-1DE0E2B910F7}"/>
              </a:ext>
            </a:extLst>
          </p:cNvPr>
          <p:cNvSpPr/>
          <p:nvPr/>
        </p:nvSpPr>
        <p:spPr>
          <a:xfrm>
            <a:off x="6598591"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Tree>
    <p:extLst>
      <p:ext uri="{BB962C8B-B14F-4D97-AF65-F5344CB8AC3E}">
        <p14:creationId xmlns:p14="http://schemas.microsoft.com/office/powerpoint/2010/main" val="332841335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2AA89B-D49C-4A55-9CD1-47CAF7B1D0A3}"/>
                  </a:ext>
                </a:extLst>
              </p:cNvPr>
              <p:cNvSpPr/>
              <p:nvPr/>
            </p:nvSpPr>
            <p:spPr>
              <a:xfrm>
                <a:off x="6119410" y="37690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1</m:t>
                          </m:r>
                        </m:sub>
                      </m:sSub>
                    </m:oMath>
                  </m:oMathPara>
                </a14:m>
                <a:endParaRPr lang="ko-KR" altLang="en-US" sz="2800">
                  <a:solidFill>
                    <a:schemeClr val="tx1"/>
                  </a:solidFill>
                  <a:latin typeface="Consolas" panose="020B0609020204030204" pitchFamily="49" charset="0"/>
                </a:endParaRPr>
              </a:p>
            </p:txBody>
          </p:sp>
        </mc:Choice>
        <mc:Fallback xmlns="">
          <p:sp>
            <p:nvSpPr>
              <p:cNvPr id="2" name="직사각형 1">
                <a:extLst>
                  <a:ext uri="{FF2B5EF4-FFF2-40B4-BE49-F238E27FC236}">
                    <a16:creationId xmlns:a16="http://schemas.microsoft.com/office/drawing/2014/main" id="{AC2AA89B-D49C-4A55-9CD1-47CAF7B1D0A3}"/>
                  </a:ext>
                </a:extLst>
              </p:cNvPr>
              <p:cNvSpPr>
                <a:spLocks noRot="1" noChangeAspect="1" noMove="1" noResize="1" noEditPoints="1" noAdjustHandles="1" noChangeArrowheads="1" noChangeShapeType="1" noTextEdit="1"/>
              </p:cNvSpPr>
              <p:nvPr/>
            </p:nvSpPr>
            <p:spPr>
              <a:xfrm>
                <a:off x="6119410" y="3769093"/>
                <a:ext cx="606669" cy="606669"/>
              </a:xfrm>
              <a:prstGeom prst="rect">
                <a:avLst/>
              </a:prstGeom>
              <a:blipFill>
                <a:blip r:embed="rId3"/>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ACB688AC-08A5-41E7-A46F-CC96AABE1989}"/>
                  </a:ext>
                </a:extLst>
              </p:cNvPr>
              <p:cNvSpPr/>
              <p:nvPr/>
            </p:nvSpPr>
            <p:spPr>
              <a:xfrm>
                <a:off x="6774437" y="37679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2</m:t>
                          </m:r>
                        </m:sub>
                      </m:sSub>
                    </m:oMath>
                  </m:oMathPara>
                </a14:m>
                <a:endParaRPr lang="ko-KR" altLang="en-US" sz="2800">
                  <a:solidFill>
                    <a:schemeClr val="tx1"/>
                  </a:solidFill>
                  <a:latin typeface="Consolas" panose="020B0609020204030204" pitchFamily="49" charset="0"/>
                </a:endParaRPr>
              </a:p>
            </p:txBody>
          </p:sp>
        </mc:Choice>
        <mc:Fallback xmlns="">
          <p:sp>
            <p:nvSpPr>
              <p:cNvPr id="40" name="직사각형 39">
                <a:extLst>
                  <a:ext uri="{FF2B5EF4-FFF2-40B4-BE49-F238E27FC236}">
                    <a16:creationId xmlns:a16="http://schemas.microsoft.com/office/drawing/2014/main" id="{ACB688AC-08A5-41E7-A46F-CC96AABE1989}"/>
                  </a:ext>
                </a:extLst>
              </p:cNvPr>
              <p:cNvSpPr>
                <a:spLocks noRot="1" noChangeAspect="1" noMove="1" noResize="1" noEditPoints="1" noAdjustHandles="1" noChangeArrowheads="1" noChangeShapeType="1" noTextEdit="1"/>
              </p:cNvSpPr>
              <p:nvPr/>
            </p:nvSpPr>
            <p:spPr>
              <a:xfrm>
                <a:off x="6774437" y="3767993"/>
                <a:ext cx="606669" cy="606669"/>
              </a:xfrm>
              <a:prstGeom prst="rect">
                <a:avLst/>
              </a:prstGeom>
              <a:blipFill>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직사각형 41">
                <a:extLst>
                  <a:ext uri="{FF2B5EF4-FFF2-40B4-BE49-F238E27FC236}">
                    <a16:creationId xmlns:a16="http://schemas.microsoft.com/office/drawing/2014/main" id="{5B7C2C3D-23FE-4BCA-84B4-C56955836F8D}"/>
                  </a:ext>
                </a:extLst>
              </p:cNvPr>
              <p:cNvSpPr/>
              <p:nvPr/>
            </p:nvSpPr>
            <p:spPr>
              <a:xfrm>
                <a:off x="7354728" y="37679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2800" i="1" smtClean="0">
                          <a:solidFill>
                            <a:schemeClr val="tx1"/>
                          </a:solidFill>
                          <a:latin typeface="Cambria Math" panose="02040503050406030204" pitchFamily="18" charset="0"/>
                        </a:rPr>
                        <m:t>𝑦</m:t>
                      </m:r>
                    </m:oMath>
                  </m:oMathPara>
                </a14:m>
                <a:endParaRPr lang="ko-KR" altLang="en-US" sz="2800">
                  <a:solidFill>
                    <a:schemeClr val="tx1"/>
                  </a:solidFill>
                  <a:latin typeface="Consolas" panose="020B0609020204030204" pitchFamily="49" charset="0"/>
                </a:endParaRPr>
              </a:p>
            </p:txBody>
          </p:sp>
        </mc:Choice>
        <mc:Fallback xmlns="">
          <p:sp>
            <p:nvSpPr>
              <p:cNvPr id="42" name="직사각형 41">
                <a:extLst>
                  <a:ext uri="{FF2B5EF4-FFF2-40B4-BE49-F238E27FC236}">
                    <a16:creationId xmlns:a16="http://schemas.microsoft.com/office/drawing/2014/main" id="{5B7C2C3D-23FE-4BCA-84B4-C56955836F8D}"/>
                  </a:ext>
                </a:extLst>
              </p:cNvPr>
              <p:cNvSpPr>
                <a:spLocks noRot="1" noChangeAspect="1" noMove="1" noResize="1" noEditPoints="1" noAdjustHandles="1" noChangeArrowheads="1" noChangeShapeType="1" noTextEdit="1"/>
              </p:cNvSpPr>
              <p:nvPr/>
            </p:nvSpPr>
            <p:spPr>
              <a:xfrm>
                <a:off x="7354728" y="3767993"/>
                <a:ext cx="606669" cy="606669"/>
              </a:xfrm>
              <a:prstGeom prst="rect">
                <a:avLst/>
              </a:prstGeom>
              <a:blipFill>
                <a:blip r:embed="rId5"/>
                <a:stretch>
                  <a:fillRect/>
                </a:stretch>
              </a:blipFill>
              <a:ln>
                <a:noFill/>
              </a:ln>
            </p:spPr>
            <p:txBody>
              <a:bodyPr/>
              <a:lstStyle/>
              <a:p>
                <a:r>
                  <a:rPr lang="ko-KR" altLang="en-US">
                    <a:noFill/>
                  </a:rPr>
                  <a:t> </a:t>
                </a:r>
              </a:p>
            </p:txBody>
          </p:sp>
        </mc:Fallback>
      </mc:AlternateContent>
      <p:sp>
        <p:nvSpPr>
          <p:cNvPr id="43" name="직사각형 42">
            <a:extLst>
              <a:ext uri="{FF2B5EF4-FFF2-40B4-BE49-F238E27FC236}">
                <a16:creationId xmlns:a16="http://schemas.microsoft.com/office/drawing/2014/main" id="{0E014C8A-DAA6-472A-89B9-99FB264413EE}"/>
              </a:ext>
            </a:extLst>
          </p:cNvPr>
          <p:cNvSpPr/>
          <p:nvPr/>
        </p:nvSpPr>
        <p:spPr>
          <a:xfrm>
            <a:off x="5991922"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2D14C3F8-48BB-46E9-BA3F-835AA31A76D9}"/>
              </a:ext>
            </a:extLst>
          </p:cNvPr>
          <p:cNvSpPr/>
          <p:nvPr/>
        </p:nvSpPr>
        <p:spPr>
          <a:xfrm>
            <a:off x="6598591"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4E331CB-8FF1-4973-8886-526E98E4AF3D}"/>
              </a:ext>
            </a:extLst>
          </p:cNvPr>
          <p:cNvSpPr/>
          <p:nvPr/>
        </p:nvSpPr>
        <p:spPr>
          <a:xfrm>
            <a:off x="7205260"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20719BF8-EC5A-4F84-857D-0B234309E730}"/>
              </a:ext>
            </a:extLst>
          </p:cNvPr>
          <p:cNvSpPr/>
          <p:nvPr/>
        </p:nvSpPr>
        <p:spPr>
          <a:xfrm>
            <a:off x="5991922"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19FCD7-7F14-4B5A-A1C3-6A918C745439}"/>
              </a:ext>
            </a:extLst>
          </p:cNvPr>
          <p:cNvSpPr/>
          <p:nvPr/>
        </p:nvSpPr>
        <p:spPr>
          <a:xfrm>
            <a:off x="6598591"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E065929-6261-482A-B5EF-358863D1774E}"/>
              </a:ext>
            </a:extLst>
          </p:cNvPr>
          <p:cNvSpPr/>
          <p:nvPr/>
        </p:nvSpPr>
        <p:spPr>
          <a:xfrm>
            <a:off x="7205260"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0AAA87E-C302-40EA-9C9C-8E3A8C55BC6E}"/>
              </a:ext>
            </a:extLst>
          </p:cNvPr>
          <p:cNvSpPr/>
          <p:nvPr/>
        </p:nvSpPr>
        <p:spPr>
          <a:xfrm>
            <a:off x="5991922"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FDE79EB4-22E1-4C24-8E62-95836EE051A1}"/>
              </a:ext>
            </a:extLst>
          </p:cNvPr>
          <p:cNvSpPr/>
          <p:nvPr/>
        </p:nvSpPr>
        <p:spPr>
          <a:xfrm>
            <a:off x="6598591"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08D7839-CF42-4F60-938E-B09EE149F70A}"/>
              </a:ext>
            </a:extLst>
          </p:cNvPr>
          <p:cNvSpPr/>
          <p:nvPr/>
        </p:nvSpPr>
        <p:spPr>
          <a:xfrm>
            <a:off x="7205260"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0212A34-15D8-4F9F-AEB5-71E0B5F486D5}"/>
              </a:ext>
            </a:extLst>
          </p:cNvPr>
          <p:cNvSpPr/>
          <p:nvPr/>
        </p:nvSpPr>
        <p:spPr>
          <a:xfrm>
            <a:off x="5991922"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BB585E8-E50E-4E4F-9DE5-84959E7808D5}"/>
              </a:ext>
            </a:extLst>
          </p:cNvPr>
          <p:cNvSpPr/>
          <p:nvPr/>
        </p:nvSpPr>
        <p:spPr>
          <a:xfrm>
            <a:off x="6598591"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A1B059-F2D5-4BF6-A8FB-1E41B3A03855}"/>
              </a:ext>
            </a:extLst>
          </p:cNvPr>
          <p:cNvSpPr/>
          <p:nvPr/>
        </p:nvSpPr>
        <p:spPr>
          <a:xfrm>
            <a:off x="7205260"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1" name="직사각형 50">
                <a:extLst>
                  <a:ext uri="{FF2B5EF4-FFF2-40B4-BE49-F238E27FC236}">
                    <a16:creationId xmlns:a16="http://schemas.microsoft.com/office/drawing/2014/main" id="{B599EBDF-C8B2-4ABF-ADF1-208DFE203ED7}"/>
                  </a:ext>
                </a:extLst>
              </p:cNvPr>
              <p:cNvSpPr/>
              <p:nvPr/>
            </p:nvSpPr>
            <p:spPr>
              <a:xfrm>
                <a:off x="5991922" y="1138602"/>
                <a:ext cx="378081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altLang="ko-KR" sz="2800" b="0" i="1" smtClean="0">
                              <a:solidFill>
                                <a:schemeClr val="tx1"/>
                              </a:solidFill>
                              <a:latin typeface="Cambria Math" panose="02040503050406030204" pitchFamily="18" charset="0"/>
                            </a:rPr>
                          </m:ctrlPr>
                        </m:accPr>
                        <m:e>
                          <m:r>
                            <a:rPr lang="en-US" altLang="ko-KR" sz="2800" b="0" i="1" smtClean="0">
                              <a:solidFill>
                                <a:schemeClr val="tx1"/>
                              </a:solidFill>
                              <a:latin typeface="Cambria Math" panose="02040503050406030204" pitchFamily="18" charset="0"/>
                            </a:rPr>
                            <m:t>𝑦</m:t>
                          </m:r>
                        </m:e>
                      </m:acc>
                      <m:r>
                        <a:rPr lang="en-US" altLang="ko-KR" sz="2800" b="0" i="1" smtClean="0">
                          <a:solidFill>
                            <a:schemeClr val="tx1"/>
                          </a:solidFill>
                          <a:latin typeface="Cambria Math" panose="02040503050406030204" pitchFamily="18" charset="0"/>
                        </a:rPr>
                        <m:t>=</m:t>
                      </m:r>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1</m:t>
                          </m:r>
                        </m:sub>
                      </m:sSub>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m:t>
                      </m:r>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2</m:t>
                          </m:r>
                        </m:sub>
                      </m:sSub>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2</m:t>
                          </m:r>
                        </m:sub>
                      </m:sSub>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𝑏</m:t>
                      </m:r>
                    </m:oMath>
                  </m:oMathPara>
                </a14:m>
                <a:endParaRPr lang="ko-KR" altLang="en-US" sz="2800">
                  <a:solidFill>
                    <a:schemeClr val="tx1"/>
                  </a:solidFill>
                  <a:latin typeface="Consolas" panose="020B0609020204030204" pitchFamily="49" charset="0"/>
                </a:endParaRPr>
              </a:p>
            </p:txBody>
          </p:sp>
        </mc:Choice>
        <mc:Fallback xmlns="">
          <p:sp>
            <p:nvSpPr>
              <p:cNvPr id="51" name="직사각형 50">
                <a:extLst>
                  <a:ext uri="{FF2B5EF4-FFF2-40B4-BE49-F238E27FC236}">
                    <a16:creationId xmlns:a16="http://schemas.microsoft.com/office/drawing/2014/main" id="{B599EBDF-C8B2-4ABF-ADF1-208DFE203ED7}"/>
                  </a:ext>
                </a:extLst>
              </p:cNvPr>
              <p:cNvSpPr>
                <a:spLocks noRot="1" noChangeAspect="1" noMove="1" noResize="1" noEditPoints="1" noAdjustHandles="1" noChangeArrowheads="1" noChangeShapeType="1" noTextEdit="1"/>
              </p:cNvSpPr>
              <p:nvPr/>
            </p:nvSpPr>
            <p:spPr>
              <a:xfrm>
                <a:off x="5991922" y="1138602"/>
                <a:ext cx="3780816" cy="606669"/>
              </a:xfrm>
              <a:prstGeom prst="rect">
                <a:avLst/>
              </a:prstGeom>
              <a:blipFill>
                <a:blip r:embed="rId6"/>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직사각형 51">
                <a:extLst>
                  <a:ext uri="{FF2B5EF4-FFF2-40B4-BE49-F238E27FC236}">
                    <a16:creationId xmlns:a16="http://schemas.microsoft.com/office/drawing/2014/main" id="{2C67F461-5A0D-4D05-911F-56AB63067D47}"/>
                  </a:ext>
                </a:extLst>
              </p:cNvPr>
              <p:cNvSpPr/>
              <p:nvPr/>
            </p:nvSpPr>
            <p:spPr>
              <a:xfrm>
                <a:off x="5991922" y="1896937"/>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=0.7</m:t>
                      </m:r>
                    </m:oMath>
                  </m:oMathPara>
                </a14:m>
                <a:endParaRPr lang="ko-KR" altLang="en-US" sz="2800">
                  <a:solidFill>
                    <a:schemeClr val="tx1"/>
                  </a:solidFill>
                  <a:latin typeface="Consolas" panose="020B0609020204030204" pitchFamily="49" charset="0"/>
                </a:endParaRPr>
              </a:p>
            </p:txBody>
          </p:sp>
        </mc:Choice>
        <mc:Fallback xmlns="">
          <p:sp>
            <p:nvSpPr>
              <p:cNvPr id="52" name="직사각형 51">
                <a:extLst>
                  <a:ext uri="{FF2B5EF4-FFF2-40B4-BE49-F238E27FC236}">
                    <a16:creationId xmlns:a16="http://schemas.microsoft.com/office/drawing/2014/main" id="{2C67F461-5A0D-4D05-911F-56AB63067D47}"/>
                  </a:ext>
                </a:extLst>
              </p:cNvPr>
              <p:cNvSpPr>
                <a:spLocks noRot="1" noChangeAspect="1" noMove="1" noResize="1" noEditPoints="1" noAdjustHandles="1" noChangeArrowheads="1" noChangeShapeType="1" noTextEdit="1"/>
              </p:cNvSpPr>
              <p:nvPr/>
            </p:nvSpPr>
            <p:spPr>
              <a:xfrm>
                <a:off x="5991922" y="1896937"/>
                <a:ext cx="1754066" cy="606669"/>
              </a:xfrm>
              <a:prstGeom prst="rect">
                <a:avLst/>
              </a:prstGeom>
              <a:blipFill>
                <a:blip r:embed="rId7"/>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14A1B786-959D-48AC-B3A5-F6C0CC180FAF}"/>
                  </a:ext>
                </a:extLst>
              </p:cNvPr>
              <p:cNvSpPr/>
              <p:nvPr/>
            </p:nvSpPr>
            <p:spPr>
              <a:xfrm>
                <a:off x="5991922" y="2536580"/>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2</m:t>
                          </m:r>
                        </m:sub>
                      </m:sSub>
                      <m:r>
                        <a:rPr lang="en-US" altLang="ko-KR" sz="2800" b="0" i="1" smtClean="0">
                          <a:solidFill>
                            <a:schemeClr val="tx1"/>
                          </a:solidFill>
                          <a:latin typeface="Cambria Math" panose="02040503050406030204" pitchFamily="18" charset="0"/>
                        </a:rPr>
                        <m:t>=0.7</m:t>
                      </m:r>
                    </m:oMath>
                  </m:oMathPara>
                </a14:m>
                <a:endParaRPr lang="ko-KR" altLang="en-US" sz="2800">
                  <a:solidFill>
                    <a:schemeClr val="tx1"/>
                  </a:solidFill>
                  <a:latin typeface="Consolas" panose="020B0609020204030204" pitchFamily="49" charset="0"/>
                </a:endParaRPr>
              </a:p>
            </p:txBody>
          </p:sp>
        </mc:Choice>
        <mc:Fallback xmlns="">
          <p:sp>
            <p:nvSpPr>
              <p:cNvPr id="53" name="직사각형 52">
                <a:extLst>
                  <a:ext uri="{FF2B5EF4-FFF2-40B4-BE49-F238E27FC236}">
                    <a16:creationId xmlns:a16="http://schemas.microsoft.com/office/drawing/2014/main" id="{14A1B786-959D-48AC-B3A5-F6C0CC180FAF}"/>
                  </a:ext>
                </a:extLst>
              </p:cNvPr>
              <p:cNvSpPr>
                <a:spLocks noRot="1" noChangeAspect="1" noMove="1" noResize="1" noEditPoints="1" noAdjustHandles="1" noChangeArrowheads="1" noChangeShapeType="1" noTextEdit="1"/>
              </p:cNvSpPr>
              <p:nvPr/>
            </p:nvSpPr>
            <p:spPr>
              <a:xfrm>
                <a:off x="5991922" y="2536580"/>
                <a:ext cx="1754066" cy="606669"/>
              </a:xfrm>
              <a:prstGeom prst="rect">
                <a:avLst/>
              </a:prstGeom>
              <a:blipFill>
                <a:blip r:embed="rId8"/>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직사각형 55">
                <a:extLst>
                  <a:ext uri="{FF2B5EF4-FFF2-40B4-BE49-F238E27FC236}">
                    <a16:creationId xmlns:a16="http://schemas.microsoft.com/office/drawing/2014/main" id="{07E34C2E-6E55-450E-B55C-A4B3CE4DFAC5}"/>
                  </a:ext>
                </a:extLst>
              </p:cNvPr>
              <p:cNvSpPr/>
              <p:nvPr/>
            </p:nvSpPr>
            <p:spPr>
              <a:xfrm>
                <a:off x="5991922" y="3248757"/>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solidFill>
                          <a:latin typeface="Cambria Math" panose="02040503050406030204" pitchFamily="18" charset="0"/>
                        </a:rPr>
                        <m:t>𝑏</m:t>
                      </m:r>
                      <m:r>
                        <a:rPr lang="en-US" altLang="ko-KR" sz="2800" b="0" i="1" smtClean="0">
                          <a:solidFill>
                            <a:schemeClr val="tx1"/>
                          </a:solidFill>
                          <a:latin typeface="Cambria Math" panose="02040503050406030204" pitchFamily="18" charset="0"/>
                        </a:rPr>
                        <m:t>=−0.3</m:t>
                      </m:r>
                    </m:oMath>
                  </m:oMathPara>
                </a14:m>
                <a:endParaRPr lang="ko-KR" altLang="en-US" sz="2800">
                  <a:solidFill>
                    <a:schemeClr val="tx1"/>
                  </a:solidFill>
                  <a:latin typeface="Consolas" panose="020B0609020204030204" pitchFamily="49" charset="0"/>
                </a:endParaRPr>
              </a:p>
            </p:txBody>
          </p:sp>
        </mc:Choice>
        <mc:Fallback xmlns="">
          <p:sp>
            <p:nvSpPr>
              <p:cNvPr id="56" name="직사각형 55">
                <a:extLst>
                  <a:ext uri="{FF2B5EF4-FFF2-40B4-BE49-F238E27FC236}">
                    <a16:creationId xmlns:a16="http://schemas.microsoft.com/office/drawing/2014/main" id="{07E34C2E-6E55-450E-B55C-A4B3CE4DFAC5}"/>
                  </a:ext>
                </a:extLst>
              </p:cNvPr>
              <p:cNvSpPr>
                <a:spLocks noRot="1" noChangeAspect="1" noMove="1" noResize="1" noEditPoints="1" noAdjustHandles="1" noChangeArrowheads="1" noChangeShapeType="1" noTextEdit="1"/>
              </p:cNvSpPr>
              <p:nvPr/>
            </p:nvSpPr>
            <p:spPr>
              <a:xfrm>
                <a:off x="5991922" y="3248757"/>
                <a:ext cx="1754066" cy="606669"/>
              </a:xfrm>
              <a:prstGeom prst="rect">
                <a:avLst/>
              </a:prstGeom>
              <a:blipFill>
                <a:blip r:embed="rId9"/>
                <a:stretch>
                  <a:fillRect/>
                </a:stretch>
              </a:blipFill>
              <a:ln>
                <a:noFill/>
              </a:ln>
            </p:spPr>
            <p:txBody>
              <a:bodyPr/>
              <a:lstStyle/>
              <a:p>
                <a:r>
                  <a:rPr lang="ko-KR" altLang="en-US">
                    <a:noFill/>
                  </a:rPr>
                  <a:t> </a:t>
                </a:r>
              </a:p>
            </p:txBody>
          </p:sp>
        </mc:Fallback>
      </mc:AlternateContent>
      <p:cxnSp>
        <p:nvCxnSpPr>
          <p:cNvPr id="6" name="직선 화살표 연결선 5">
            <a:extLst>
              <a:ext uri="{FF2B5EF4-FFF2-40B4-BE49-F238E27FC236}">
                <a16:creationId xmlns:a16="http://schemas.microsoft.com/office/drawing/2014/main" id="{6E5D19C3-5463-4CF2-8CE2-D1B606B110C5}"/>
              </a:ext>
            </a:extLst>
          </p:cNvPr>
          <p:cNvCxnSpPr/>
          <p:nvPr/>
        </p:nvCxnSpPr>
        <p:spPr>
          <a:xfrm flipV="1">
            <a:off x="1415562" y="1503485"/>
            <a:ext cx="0" cy="27607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C2155FE9-81F2-4531-91DD-425CEFCDB60B}"/>
              </a:ext>
            </a:extLst>
          </p:cNvPr>
          <p:cNvCxnSpPr>
            <a:cxnSpLocks/>
          </p:cNvCxnSpPr>
          <p:nvPr/>
        </p:nvCxnSpPr>
        <p:spPr>
          <a:xfrm>
            <a:off x="1141160" y="4062047"/>
            <a:ext cx="276262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F29A3C7-397F-4E5F-8E07-75A95A703F4A}"/>
              </a:ext>
            </a:extLst>
          </p:cNvPr>
          <p:cNvSpPr txBox="1"/>
          <p:nvPr/>
        </p:nvSpPr>
        <p:spPr>
          <a:xfrm>
            <a:off x="1225980" y="4355978"/>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BBB69AA2-07E7-453D-957D-6263E5648674}"/>
              </a:ext>
            </a:extLst>
          </p:cNvPr>
          <p:cNvSpPr txBox="1"/>
          <p:nvPr/>
        </p:nvSpPr>
        <p:spPr>
          <a:xfrm>
            <a:off x="3052889" y="4355978"/>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5" name="타원 14">
            <a:extLst>
              <a:ext uri="{FF2B5EF4-FFF2-40B4-BE49-F238E27FC236}">
                <a16:creationId xmlns:a16="http://schemas.microsoft.com/office/drawing/2014/main" id="{394675E5-5BBE-4617-A05A-AA176F999521}"/>
              </a:ext>
            </a:extLst>
          </p:cNvPr>
          <p:cNvSpPr/>
          <p:nvPr/>
        </p:nvSpPr>
        <p:spPr>
          <a:xfrm>
            <a:off x="1318846" y="3965331"/>
            <a:ext cx="188411" cy="18841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타원 66">
            <a:extLst>
              <a:ext uri="{FF2B5EF4-FFF2-40B4-BE49-F238E27FC236}">
                <a16:creationId xmlns:a16="http://schemas.microsoft.com/office/drawing/2014/main" id="{3473A512-BDA6-4BA7-9868-ED1214DC362E}"/>
              </a:ext>
            </a:extLst>
          </p:cNvPr>
          <p:cNvSpPr/>
          <p:nvPr/>
        </p:nvSpPr>
        <p:spPr>
          <a:xfrm>
            <a:off x="3113834" y="3991580"/>
            <a:ext cx="188411" cy="188411"/>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04DF17F3-EB04-48F1-B1C2-D01D0FACF65B}"/>
              </a:ext>
            </a:extLst>
          </p:cNvPr>
          <p:cNvSpPr txBox="1"/>
          <p:nvPr/>
        </p:nvSpPr>
        <p:spPr>
          <a:xfrm>
            <a:off x="982302" y="1994720"/>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9B836723-B027-42FA-95D0-387C31B1A81C}"/>
              </a:ext>
            </a:extLst>
          </p:cNvPr>
          <p:cNvSpPr txBox="1"/>
          <p:nvPr/>
        </p:nvSpPr>
        <p:spPr>
          <a:xfrm>
            <a:off x="776278" y="3840494"/>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0" name="타원 69">
            <a:extLst>
              <a:ext uri="{FF2B5EF4-FFF2-40B4-BE49-F238E27FC236}">
                <a16:creationId xmlns:a16="http://schemas.microsoft.com/office/drawing/2014/main" id="{5F965846-3045-44C4-83DC-4A33A0B5002B}"/>
              </a:ext>
            </a:extLst>
          </p:cNvPr>
          <p:cNvSpPr/>
          <p:nvPr/>
        </p:nvSpPr>
        <p:spPr>
          <a:xfrm>
            <a:off x="1350884" y="2170914"/>
            <a:ext cx="188411" cy="188411"/>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0EBF632B-02DE-456C-9473-C7F7A15F69AF}"/>
              </a:ext>
            </a:extLst>
          </p:cNvPr>
          <p:cNvSpPr/>
          <p:nvPr/>
        </p:nvSpPr>
        <p:spPr>
          <a:xfrm>
            <a:off x="3149580" y="2188499"/>
            <a:ext cx="188411" cy="188411"/>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4324700D-F7E2-412A-9D6A-70917953F1EA}"/>
              </a:ext>
            </a:extLst>
          </p:cNvPr>
          <p:cNvSpPr txBox="1"/>
          <p:nvPr/>
        </p:nvSpPr>
        <p:spPr>
          <a:xfrm>
            <a:off x="3771900" y="4374662"/>
            <a:ext cx="48603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750ECC06-3AFE-4232-8DEA-A6C1FF5DDF96}"/>
              </a:ext>
            </a:extLst>
          </p:cNvPr>
          <p:cNvSpPr txBox="1"/>
          <p:nvPr/>
        </p:nvSpPr>
        <p:spPr>
          <a:xfrm>
            <a:off x="712960" y="1191446"/>
            <a:ext cx="52770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x2</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19" name="직선 연결선 18">
            <a:extLst>
              <a:ext uri="{FF2B5EF4-FFF2-40B4-BE49-F238E27FC236}">
                <a16:creationId xmlns:a16="http://schemas.microsoft.com/office/drawing/2014/main" id="{4AA5DEB6-1905-4A9F-9A14-AB7563672CEC}"/>
              </a:ext>
            </a:extLst>
          </p:cNvPr>
          <p:cNvCxnSpPr>
            <a:cxnSpLocks/>
          </p:cNvCxnSpPr>
          <p:nvPr/>
        </p:nvCxnSpPr>
        <p:spPr>
          <a:xfrm flipH="1">
            <a:off x="976814" y="1422278"/>
            <a:ext cx="1688284" cy="22099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951947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 name="직사각형 1">
            <a:extLst>
              <a:ext uri="{FF2B5EF4-FFF2-40B4-BE49-F238E27FC236}">
                <a16:creationId xmlns:a16="http://schemas.microsoft.com/office/drawing/2014/main" id="{AC2AA89B-D49C-4A55-9CD1-47CAF7B1D0A3}"/>
              </a:ext>
            </a:extLst>
          </p:cNvPr>
          <p:cNvSpPr/>
          <p:nvPr/>
        </p:nvSpPr>
        <p:spPr>
          <a:xfrm>
            <a:off x="1602458" y="2215662"/>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a</a:t>
            </a:r>
            <a:endParaRPr lang="ko-KR" altLang="en-US" sz="2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ACB688AC-08A5-41E7-A46F-CC96AABE1989}"/>
              </a:ext>
            </a:extLst>
          </p:cNvPr>
          <p:cNvSpPr/>
          <p:nvPr/>
        </p:nvSpPr>
        <p:spPr>
          <a:xfrm>
            <a:off x="2209127" y="2215662"/>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b</a:t>
            </a:r>
            <a:endParaRPr lang="ko-KR" altLang="en-US" sz="28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5B7C2C3D-23FE-4BCA-84B4-C56955836F8D}"/>
              </a:ext>
            </a:extLst>
          </p:cNvPr>
          <p:cNvSpPr/>
          <p:nvPr/>
        </p:nvSpPr>
        <p:spPr>
          <a:xfrm>
            <a:off x="3083963" y="2215662"/>
            <a:ext cx="1529861"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~(a&amp;b)</a:t>
            </a:r>
            <a:endParaRPr lang="ko-KR" altLang="en-US" sz="28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E014C8A-DAA6-472A-89B9-99FB264413EE}"/>
              </a:ext>
            </a:extLst>
          </p:cNvPr>
          <p:cNvSpPr/>
          <p:nvPr/>
        </p:nvSpPr>
        <p:spPr>
          <a:xfrm>
            <a:off x="1602458" y="282233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2D14C3F8-48BB-46E9-BA3F-835AA31A76D9}"/>
              </a:ext>
            </a:extLst>
          </p:cNvPr>
          <p:cNvSpPr/>
          <p:nvPr/>
        </p:nvSpPr>
        <p:spPr>
          <a:xfrm>
            <a:off x="2209127" y="282233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4E331CB-8FF1-4973-8886-526E98E4AF3D}"/>
              </a:ext>
            </a:extLst>
          </p:cNvPr>
          <p:cNvSpPr/>
          <p:nvPr/>
        </p:nvSpPr>
        <p:spPr>
          <a:xfrm>
            <a:off x="3563143" y="282233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20719BF8-EC5A-4F84-857D-0B234309E730}"/>
              </a:ext>
            </a:extLst>
          </p:cNvPr>
          <p:cNvSpPr/>
          <p:nvPr/>
        </p:nvSpPr>
        <p:spPr>
          <a:xfrm>
            <a:off x="1602458" y="342900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19FCD7-7F14-4B5A-A1C3-6A918C745439}"/>
              </a:ext>
            </a:extLst>
          </p:cNvPr>
          <p:cNvSpPr/>
          <p:nvPr/>
        </p:nvSpPr>
        <p:spPr>
          <a:xfrm>
            <a:off x="2209127" y="342900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E065929-6261-482A-B5EF-358863D1774E}"/>
              </a:ext>
            </a:extLst>
          </p:cNvPr>
          <p:cNvSpPr/>
          <p:nvPr/>
        </p:nvSpPr>
        <p:spPr>
          <a:xfrm>
            <a:off x="3563143" y="342900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0AAA87E-C302-40EA-9C9C-8E3A8C55BC6E}"/>
              </a:ext>
            </a:extLst>
          </p:cNvPr>
          <p:cNvSpPr/>
          <p:nvPr/>
        </p:nvSpPr>
        <p:spPr>
          <a:xfrm>
            <a:off x="1602458" y="403566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FDE79EB4-22E1-4C24-8E62-95836EE051A1}"/>
              </a:ext>
            </a:extLst>
          </p:cNvPr>
          <p:cNvSpPr/>
          <p:nvPr/>
        </p:nvSpPr>
        <p:spPr>
          <a:xfrm>
            <a:off x="2209127" y="403566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08D7839-CF42-4F60-938E-B09EE149F70A}"/>
              </a:ext>
            </a:extLst>
          </p:cNvPr>
          <p:cNvSpPr/>
          <p:nvPr/>
        </p:nvSpPr>
        <p:spPr>
          <a:xfrm>
            <a:off x="3563143" y="403566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0212A34-15D8-4F9F-AEB5-71E0B5F486D5}"/>
              </a:ext>
            </a:extLst>
          </p:cNvPr>
          <p:cNvSpPr/>
          <p:nvPr/>
        </p:nvSpPr>
        <p:spPr>
          <a:xfrm>
            <a:off x="1602458" y="464233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BB585E8-E50E-4E4F-9DE5-84959E7808D5}"/>
              </a:ext>
            </a:extLst>
          </p:cNvPr>
          <p:cNvSpPr/>
          <p:nvPr/>
        </p:nvSpPr>
        <p:spPr>
          <a:xfrm>
            <a:off x="2209127" y="464233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A1B059-F2D5-4BF6-A8FB-1E41B3A03855}"/>
              </a:ext>
            </a:extLst>
          </p:cNvPr>
          <p:cNvSpPr/>
          <p:nvPr/>
        </p:nvSpPr>
        <p:spPr>
          <a:xfrm>
            <a:off x="3563143" y="464233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54FD71DA-ECB2-4D61-BC5A-BB65A484AD1D}"/>
              </a:ext>
            </a:extLst>
          </p:cNvPr>
          <p:cNvSpPr/>
          <p:nvPr/>
        </p:nvSpPr>
        <p:spPr>
          <a:xfrm>
            <a:off x="4917159" y="282233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218DF58E-DCED-4498-9B76-9CFD3BE9D39C}"/>
              </a:ext>
            </a:extLst>
          </p:cNvPr>
          <p:cNvSpPr/>
          <p:nvPr/>
        </p:nvSpPr>
        <p:spPr>
          <a:xfrm>
            <a:off x="4917159" y="342900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0AA0C2AC-2C8E-439F-91AD-5BD264E33124}"/>
              </a:ext>
            </a:extLst>
          </p:cNvPr>
          <p:cNvSpPr/>
          <p:nvPr/>
        </p:nvSpPr>
        <p:spPr>
          <a:xfrm>
            <a:off x="4917159" y="403566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6AA0C12-A536-4E27-BBE5-C141DFB02226}"/>
              </a:ext>
            </a:extLst>
          </p:cNvPr>
          <p:cNvSpPr/>
          <p:nvPr/>
        </p:nvSpPr>
        <p:spPr>
          <a:xfrm>
            <a:off x="4917159" y="464233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980F488-2BE3-498D-B64E-6E80C027C4AA}"/>
              </a:ext>
            </a:extLst>
          </p:cNvPr>
          <p:cNvSpPr/>
          <p:nvPr/>
        </p:nvSpPr>
        <p:spPr>
          <a:xfrm>
            <a:off x="6464693" y="282233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98B59FC-FF5D-41F1-B27E-893DB8AADE97}"/>
              </a:ext>
            </a:extLst>
          </p:cNvPr>
          <p:cNvSpPr/>
          <p:nvPr/>
        </p:nvSpPr>
        <p:spPr>
          <a:xfrm>
            <a:off x="6464693" y="342900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E842AF4A-F38B-4006-8B39-62F43DED45B6}"/>
              </a:ext>
            </a:extLst>
          </p:cNvPr>
          <p:cNvSpPr/>
          <p:nvPr/>
        </p:nvSpPr>
        <p:spPr>
          <a:xfrm>
            <a:off x="6464693" y="403566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0DCDE174-F6D6-4DDA-906D-F52DDD3AAC01}"/>
              </a:ext>
            </a:extLst>
          </p:cNvPr>
          <p:cNvSpPr/>
          <p:nvPr/>
        </p:nvSpPr>
        <p:spPr>
          <a:xfrm>
            <a:off x="6464693" y="464233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4FA6A5A-87D8-4A2C-9297-5F4CAC45DB73}"/>
              </a:ext>
            </a:extLst>
          </p:cNvPr>
          <p:cNvSpPr/>
          <p:nvPr/>
        </p:nvSpPr>
        <p:spPr>
          <a:xfrm>
            <a:off x="4455562" y="2199175"/>
            <a:ext cx="1529861"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(a|b)</a:t>
            </a:r>
            <a:endParaRPr lang="ko-KR" altLang="en-US" sz="28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38392DB7-AF04-402E-A3D4-3AE0AE4E4EB9}"/>
              </a:ext>
            </a:extLst>
          </p:cNvPr>
          <p:cNvSpPr/>
          <p:nvPr/>
        </p:nvSpPr>
        <p:spPr>
          <a:xfrm>
            <a:off x="5523828" y="2207418"/>
            <a:ext cx="3644412"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~(a&amp;b) &amp; (a|b)</a:t>
            </a:r>
            <a:endParaRPr lang="ko-KR" altLang="en-US" sz="28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CFF64A70-3D9A-447E-BD6B-68006FAC00DC}"/>
              </a:ext>
            </a:extLst>
          </p:cNvPr>
          <p:cNvSpPr txBox="1"/>
          <p:nvPr/>
        </p:nvSpPr>
        <p:spPr>
          <a:xfrm>
            <a:off x="831214" y="1222823"/>
            <a:ext cx="6806030" cy="584775"/>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https://playground.tensorflow.org</a:t>
            </a:r>
            <a:endParaRPr lang="ko-KR" altLang="en-US" sz="32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7085002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2654629" y="1730018"/>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461231" y="2133319"/>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937702" y="1902029"/>
                <a:ext cx="32425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𝑧</m:t>
                      </m:r>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937702" y="1902029"/>
                <a:ext cx="324255"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70635" y="159623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70635" y="1596234"/>
                <a:ext cx="460511" cy="369332"/>
              </a:xfrm>
              <a:prstGeom prst="rect">
                <a:avLst/>
              </a:prstGeom>
              <a:blipFill>
                <a:blip r:embed="rId5"/>
                <a:stretch>
                  <a:fillRect b="-15000"/>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631146" y="178090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137381" y="260512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137381" y="2605128"/>
                <a:ext cx="467628" cy="369332"/>
              </a:xfrm>
              <a:prstGeom prst="rect">
                <a:avLst/>
              </a:prstGeom>
              <a:blipFill>
                <a:blip r:embed="rId6"/>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605009" y="213331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137381" y="367294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137381" y="3672947"/>
                <a:ext cx="467628" cy="369332"/>
              </a:xfrm>
              <a:prstGeom prst="rect">
                <a:avLst/>
              </a:prstGeom>
              <a:blipFill>
                <a:blip r:embed="rId7"/>
                <a:stretch>
                  <a:fillRect b="-15000"/>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605009" y="213331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386211" y="1509847"/>
            <a:ext cx="386542" cy="3382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192923" y="1048182"/>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192923" y="1048182"/>
                <a:ext cx="386575" cy="461665"/>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895862" y="1641479"/>
                <a:ext cx="4081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895862" y="1641479"/>
                <a:ext cx="408189" cy="276999"/>
              </a:xfrm>
              <a:prstGeom prst="rect">
                <a:avLst/>
              </a:prstGeom>
              <a:blipFill>
                <a:blip r:embed="rId9"/>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679202" y="2579906"/>
                <a:ext cx="41351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679202" y="2579906"/>
                <a:ext cx="413511" cy="276999"/>
              </a:xfrm>
              <a:prstGeom prst="rect">
                <a:avLst/>
              </a:prstGeom>
              <a:blipFill>
                <a:blip r:embed="rId10"/>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784792" y="3382509"/>
                <a:ext cx="41351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784792" y="3382509"/>
                <a:ext cx="413511" cy="276999"/>
              </a:xfrm>
              <a:prstGeom prst="rect">
                <a:avLst/>
              </a:prstGeom>
              <a:blipFill>
                <a:blip r:embed="rId11"/>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827439" y="374259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827439" y="3742591"/>
                <a:ext cx="511294" cy="276999"/>
              </a:xfrm>
              <a:prstGeom prst="rect">
                <a:avLst/>
              </a:prstGeom>
              <a:blipFill>
                <a:blip r:embed="rId15"/>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1032044" y="4256083"/>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261438" y="5233989"/>
                <a:ext cx="3838871"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m:t>
                          </m:r>
                        </m:sub>
                      </m:sSub>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oMath>
                  </m:oMathPara>
                </a14:m>
                <a:endParaRPr lang="en-US" altLang="ko-KR" sz="2000">
                  <a:solidFill>
                    <a:schemeClr val="tx1"/>
                  </a:solidFill>
                </a:endParaRPr>
              </a:p>
              <a:p>
                <a:endParaRPr lang="en-US" altLang="ko-KR" sz="2000">
                  <a:solidFill>
                    <a:schemeClr val="tx1"/>
                  </a:solidFill>
                </a:endParaRPr>
              </a:p>
              <a:p>
                <a:endParaRPr lang="ko-KR" altLang="en-US" sz="2000"/>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261438" y="5233989"/>
                <a:ext cx="3838871" cy="1015663"/>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991528" y="5342704"/>
                <a:ext cx="2603726" cy="798232"/>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3"/>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e>
                          </m:mr>
                        </m:m>
                      </m:e>
                    </m:d>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e>
                              </m:m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e>
                              </m:mr>
                            </m:m>
                          </m:e>
                          <m:e>
                            <m:m>
                              <m:mPr>
                                <m:mcs>
                                  <m:mc>
                                    <m:mcPr>
                                      <m:count m:val="1"/>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m:t>
                                      </m:r>
                                    </m:sub>
                                  </m:sSub>
                                </m:e>
                              </m:mr>
                            </m:m>
                          </m:e>
                        </m:eqArr>
                      </m:e>
                    </m:d>
                  </m:oMath>
                </a14:m>
                <a:r>
                  <a:rPr lang="en-US" altLang="ko-KR" sz="2000">
                    <a:solidFill>
                      <a:schemeClr val="tx1"/>
                    </a:solidFill>
                    <a:latin typeface="Consolas" panose="020B0609020204030204" pitchFamily="49" charset="0"/>
                  </a:rPr>
                  <a:t>+b=</a:t>
                </a:r>
                <a:r>
                  <a:rPr lang="en-US" altLang="ko-KR" sz="2000">
                    <a:solidFill>
                      <a:schemeClr val="tx1"/>
                    </a:solidFill>
                  </a:rPr>
                  <a:t> </a:t>
                </a:r>
                <a14:m>
                  <m:oMath xmlns:m="http://schemas.openxmlformats.org/officeDocument/2006/math">
                    <m:r>
                      <a:rPr lang="en-US" altLang="ko-KR" sz="2000" b="0" i="1" smtClean="0">
                        <a:solidFill>
                          <a:schemeClr val="tx1"/>
                        </a:solidFill>
                        <a:latin typeface="Cambria Math" panose="02040503050406030204" pitchFamily="18" charset="0"/>
                      </a:rPr>
                      <m:t>𝑧</m:t>
                    </m:r>
                  </m:oMath>
                </a14:m>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991528" y="5342704"/>
                <a:ext cx="2603726" cy="79823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674024" y="2574112"/>
                <a:ext cx="20190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smtClean="0">
                          <a:solidFill>
                            <a:schemeClr val="tx1"/>
                          </a:solidFill>
                          <a:latin typeface="Cambria Math" panose="02040503050406030204" pitchFamily="18" charset="0"/>
                        </a:rPr>
                        <m:t>X</m:t>
                      </m:r>
                      <m:r>
                        <a:rPr lang="en-US" altLang="ko-KR" sz="2800" b="0" i="1" smtClean="0">
                          <a:solidFill>
                            <a:schemeClr val="tx1"/>
                          </a:solidFill>
                          <a:latin typeface="Cambria Math" panose="02040503050406030204" pitchFamily="18" charset="0"/>
                        </a:rPr>
                        <m:t>𝑤</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𝑏</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𝑧</m:t>
                      </m:r>
                    </m:oMath>
                  </m:oMathPara>
                </a14:m>
                <a:endParaRPr lang="en-US" altLang="ko-KR" sz="2800">
                  <a:solidFill>
                    <a:schemeClr val="tx1"/>
                  </a:solidFill>
                </a:endParaRPr>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674024" y="2574112"/>
                <a:ext cx="2019014" cy="523220"/>
              </a:xfrm>
              <a:prstGeom prst="rect">
                <a:avLst/>
              </a:prstGeom>
              <a:blipFill>
                <a:blip r:embed="rId18"/>
                <a:stretch>
                  <a:fillRect/>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B3C2C565-9F18-4AAE-9FB5-BAF892B3BC33}"/>
              </a:ext>
            </a:extLst>
          </p:cNvPr>
          <p:cNvCxnSpPr/>
          <p:nvPr/>
        </p:nvCxnSpPr>
        <p:spPr>
          <a:xfrm>
            <a:off x="3059723" y="1001177"/>
            <a:ext cx="0" cy="357723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025268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2654629" y="1730018"/>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2654629" y="31926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461231" y="2133319"/>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p:cNvCxnSpPr>
          <p:nvPr/>
        </p:nvCxnSpPr>
        <p:spPr>
          <a:xfrm>
            <a:off x="3461231" y="3595914"/>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937702" y="190202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937702" y="1902029"/>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3937702" y="335436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3937702" y="3354369"/>
                <a:ext cx="451982"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70635" y="159623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70635" y="1596234"/>
                <a:ext cx="460511" cy="369332"/>
              </a:xfrm>
              <a:prstGeom prst="rect">
                <a:avLst/>
              </a:prstGeom>
              <a:blipFill>
                <a:blip r:embed="rId5"/>
                <a:stretch>
                  <a:fillRect b="-15000"/>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631146" y="178090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C8B60E8-A3F2-4763-9CA7-16EE29DFC3ED}"/>
              </a:ext>
            </a:extLst>
          </p:cNvPr>
          <p:cNvCxnSpPr>
            <a:cxnSpLocks/>
            <a:stCxn id="38" idx="3"/>
            <a:endCxn id="33" idx="2"/>
          </p:cNvCxnSpPr>
          <p:nvPr/>
        </p:nvCxnSpPr>
        <p:spPr>
          <a:xfrm>
            <a:off x="1631146" y="178090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137381" y="260512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137381" y="2605128"/>
                <a:ext cx="467628" cy="369332"/>
              </a:xfrm>
              <a:prstGeom prst="rect">
                <a:avLst/>
              </a:prstGeom>
              <a:blipFill>
                <a:blip r:embed="rId6"/>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605009" y="213331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4DB4D09E-775D-4EF9-8A6D-A1597F00B5AB}"/>
              </a:ext>
            </a:extLst>
          </p:cNvPr>
          <p:cNvCxnSpPr>
            <a:cxnSpLocks/>
            <a:stCxn id="46" idx="3"/>
            <a:endCxn id="33" idx="2"/>
          </p:cNvCxnSpPr>
          <p:nvPr/>
        </p:nvCxnSpPr>
        <p:spPr>
          <a:xfrm>
            <a:off x="1605009" y="278979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137381" y="367294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137381" y="3672947"/>
                <a:ext cx="467628" cy="369332"/>
              </a:xfrm>
              <a:prstGeom prst="rect">
                <a:avLst/>
              </a:prstGeom>
              <a:blipFill>
                <a:blip r:embed="rId7"/>
                <a:stretch>
                  <a:fillRect b="-15000"/>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605009" y="213331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2351F52-76B7-48A6-84D2-7320CB71BBC4}"/>
              </a:ext>
            </a:extLst>
          </p:cNvPr>
          <p:cNvCxnSpPr>
            <a:cxnSpLocks/>
            <a:stCxn id="51" idx="3"/>
            <a:endCxn id="33" idx="2"/>
          </p:cNvCxnSpPr>
          <p:nvPr/>
        </p:nvCxnSpPr>
        <p:spPr>
          <a:xfrm flipV="1">
            <a:off x="1605009" y="359591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95F49CD-D8B6-400C-A66C-D8005F4DCA1B}"/>
              </a:ext>
            </a:extLst>
          </p:cNvPr>
          <p:cNvCxnSpPr>
            <a:cxnSpLocks/>
          </p:cNvCxnSpPr>
          <p:nvPr/>
        </p:nvCxnSpPr>
        <p:spPr>
          <a:xfrm flipV="1">
            <a:off x="2342533" y="3899295"/>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E657D47-F3D3-4C0A-AEC4-F86977B52781}"/>
                  </a:ext>
                </a:extLst>
              </p:cNvPr>
              <p:cNvSpPr txBox="1"/>
              <p:nvPr/>
            </p:nvSpPr>
            <p:spPr>
              <a:xfrm>
                <a:off x="2057803" y="4209917"/>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AE657D47-F3D3-4C0A-AEC4-F86977B52781}"/>
                  </a:ext>
                </a:extLst>
              </p:cNvPr>
              <p:cNvSpPr txBox="1">
                <a:spLocks noRot="1" noChangeAspect="1" noMove="1" noResize="1" noEditPoints="1" noAdjustHandles="1" noChangeArrowheads="1" noChangeShapeType="1" noTextEdit="1"/>
              </p:cNvSpPr>
              <p:nvPr/>
            </p:nvSpPr>
            <p:spPr>
              <a:xfrm>
                <a:off x="2057803" y="4209917"/>
                <a:ext cx="386575" cy="461665"/>
              </a:xfrm>
              <a:prstGeom prst="rect">
                <a:avLst/>
              </a:prstGeom>
              <a:blipFill>
                <a:blip r:embed="rId8"/>
                <a:stretch>
                  <a:fillRect l="-4762" r="-19048" b="-4000"/>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386211" y="1509847"/>
            <a:ext cx="386542" cy="3382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192923" y="1048182"/>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192923" y="1048182"/>
                <a:ext cx="386575" cy="461665"/>
              </a:xfrm>
              <a:prstGeom prst="rect">
                <a:avLst/>
              </a:prstGeom>
              <a:blipFill>
                <a:blip r:embed="rId9"/>
                <a:stretch>
                  <a:fillRect l="-4762" r="-17460" b="-26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895862" y="164147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895862" y="1641479"/>
                <a:ext cx="505971" cy="276999"/>
              </a:xfrm>
              <a:prstGeom prst="rect">
                <a:avLst/>
              </a:prstGeom>
              <a:blipFill>
                <a:blip r:embed="rId10"/>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28697FA-B881-4DE6-A638-FD51A1106020}"/>
                  </a:ext>
                </a:extLst>
              </p:cNvPr>
              <p:cNvSpPr txBox="1"/>
              <p:nvPr/>
            </p:nvSpPr>
            <p:spPr>
              <a:xfrm>
                <a:off x="1463615" y="206304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C28697FA-B881-4DE6-A638-FD51A1106020}"/>
                  </a:ext>
                </a:extLst>
              </p:cNvPr>
              <p:cNvSpPr txBox="1">
                <a:spLocks noRot="1" noChangeAspect="1" noMove="1" noResize="1" noEditPoints="1" noAdjustHandles="1" noChangeArrowheads="1" noChangeShapeType="1" noTextEdit="1"/>
              </p:cNvSpPr>
              <p:nvPr/>
            </p:nvSpPr>
            <p:spPr>
              <a:xfrm>
                <a:off x="1463615" y="2063043"/>
                <a:ext cx="505971" cy="276999"/>
              </a:xfrm>
              <a:prstGeom prst="rect">
                <a:avLst/>
              </a:prstGeom>
              <a:blipFill>
                <a:blip r:embed="rId11"/>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679202" y="257990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679202" y="2579906"/>
                <a:ext cx="511294" cy="276999"/>
              </a:xfrm>
              <a:prstGeom prst="rect">
                <a:avLst/>
              </a:prstGeom>
              <a:blipFill>
                <a:blip r:embed="rId12"/>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362AFA6-9A46-463B-8B5C-608E55CFBDDC}"/>
                  </a:ext>
                </a:extLst>
              </p:cNvPr>
              <p:cNvSpPr txBox="1"/>
              <p:nvPr/>
            </p:nvSpPr>
            <p:spPr>
              <a:xfrm>
                <a:off x="1530816" y="295883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8362AFA6-9A46-463B-8B5C-608E55CFBDDC}"/>
                  </a:ext>
                </a:extLst>
              </p:cNvPr>
              <p:cNvSpPr txBox="1">
                <a:spLocks noRot="1" noChangeAspect="1" noMove="1" noResize="1" noEditPoints="1" noAdjustHandles="1" noChangeArrowheads="1" noChangeShapeType="1" noTextEdit="1"/>
              </p:cNvSpPr>
              <p:nvPr/>
            </p:nvSpPr>
            <p:spPr>
              <a:xfrm>
                <a:off x="1530816" y="2958833"/>
                <a:ext cx="511294" cy="276999"/>
              </a:xfrm>
              <a:prstGeom prst="rect">
                <a:avLst/>
              </a:prstGeom>
              <a:blipFill>
                <a:blip r:embed="rId13"/>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784792" y="338250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784792" y="3382509"/>
                <a:ext cx="511294" cy="276999"/>
              </a:xfrm>
              <a:prstGeom prst="rect">
                <a:avLst/>
              </a:prstGeom>
              <a:blipFill>
                <a:blip r:embed="rId14"/>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827439" y="374259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827439" y="3742591"/>
                <a:ext cx="511294" cy="276999"/>
              </a:xfrm>
              <a:prstGeom prst="rect">
                <a:avLst/>
              </a:prstGeom>
              <a:blipFill>
                <a:blip r:embed="rId15"/>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1032044" y="4256083"/>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261438" y="5233989"/>
                <a:ext cx="4128246"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 </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en-US" altLang="ko-KR" sz="2000">
                  <a:solidFill>
                    <a:schemeClr val="tx1"/>
                  </a:solidFill>
                </a:endParaRPr>
              </a:p>
              <a:p>
                <a:endParaRPr lang="en-US" altLang="ko-KR" sz="200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smtClean="0">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261438" y="5233989"/>
                <a:ext cx="4128246" cy="1015663"/>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991528" y="5342704"/>
                <a:ext cx="4982646" cy="798232"/>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3"/>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e>
                          </m:mr>
                        </m:m>
                      </m:e>
                    </m:d>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e>
                              </m:m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e>
                              </m:mr>
                            </m:m>
                          </m:e>
                        </m:eqArr>
                      </m:e>
                    </m:d>
                  </m:oMath>
                </a14:m>
                <a:r>
                  <a:rPr lang="en-US" altLang="ko-KR" sz="2000">
                    <a:solidFill>
                      <a:schemeClr val="tx1"/>
                    </a:solidFill>
                    <a:latin typeface="Consolas" panose="020B0609020204030204" pitchFamily="49" charset="0"/>
                  </a:rPr>
                  <a:t>+</a:t>
                </a:r>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d>
                      <m:dPr>
                        <m:begChr m:val="["/>
                        <m:endChr m:val="]"/>
                        <m:ctrlPr>
                          <a:rPr lang="en-US" altLang="ko-KR" sz="2000" i="1">
                            <a:solidFill>
                              <a:schemeClr val="tx1"/>
                            </a:solidFill>
                            <a:latin typeface="Cambria Math" panose="02040503050406030204" pitchFamily="18" charset="0"/>
                          </a:rPr>
                        </m:ctrlPr>
                      </m:dPr>
                      <m:e>
                        <m:m>
                          <m:mPr>
                            <m:mcs>
                              <m:mc>
                                <m:mcPr>
                                  <m:count m:val="2"/>
                                  <m:mcJc m:val="center"/>
                                </m:mcPr>
                              </m:mc>
                            </m:mcs>
                            <m:ctrlPr>
                              <a:rPr lang="en-US" altLang="ko-KR" sz="2000" i="1">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e>
                          </m:mr>
                        </m:m>
                      </m:e>
                    </m:d>
                  </m:oMath>
                </a14:m>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991528" y="5342704"/>
                <a:ext cx="4982646" cy="79823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674024" y="2574112"/>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oMath>
                  </m:oMathPara>
                </a14:m>
                <a:endParaRPr lang="en-US" altLang="ko-KR" sz="2800">
                  <a:solidFill>
                    <a:schemeClr val="tx1"/>
                  </a:solidFill>
                </a:endParaRPr>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674024" y="2574112"/>
                <a:ext cx="2577437" cy="523220"/>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직사각형 75">
                <a:extLst>
                  <a:ext uri="{FF2B5EF4-FFF2-40B4-BE49-F238E27FC236}">
                    <a16:creationId xmlns:a16="http://schemas.microsoft.com/office/drawing/2014/main" id="{ED0351E2-85E1-496B-8060-84020314F72E}"/>
                  </a:ext>
                </a:extLst>
              </p:cNvPr>
              <p:cNvSpPr/>
              <p:nvPr/>
            </p:nvSpPr>
            <p:spPr>
              <a:xfrm>
                <a:off x="5674023" y="3429000"/>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6" name="직사각형 75">
                <a:extLst>
                  <a:ext uri="{FF2B5EF4-FFF2-40B4-BE49-F238E27FC236}">
                    <a16:creationId xmlns:a16="http://schemas.microsoft.com/office/drawing/2014/main" id="{ED0351E2-85E1-496B-8060-84020314F72E}"/>
                  </a:ext>
                </a:extLst>
              </p:cNvPr>
              <p:cNvSpPr>
                <a:spLocks noRot="1" noChangeAspect="1" noMove="1" noResize="1" noEditPoints="1" noAdjustHandles="1" noChangeArrowheads="1" noChangeShapeType="1" noTextEdit="1"/>
              </p:cNvSpPr>
              <p:nvPr/>
            </p:nvSpPr>
            <p:spPr>
              <a:xfrm>
                <a:off x="5674023" y="3429000"/>
                <a:ext cx="2577437" cy="523220"/>
              </a:xfrm>
              <a:prstGeom prst="rect">
                <a:avLst/>
              </a:prstGeom>
              <a:blipFill>
                <a:blip r:embed="rId19"/>
                <a:stretch>
                  <a:fillRect/>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B3C2C565-9F18-4AAE-9FB5-BAF892B3BC33}"/>
              </a:ext>
            </a:extLst>
          </p:cNvPr>
          <p:cNvCxnSpPr/>
          <p:nvPr/>
        </p:nvCxnSpPr>
        <p:spPr>
          <a:xfrm>
            <a:off x="3110684" y="1012629"/>
            <a:ext cx="0" cy="357723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EBB675A-D78B-45C1-8E28-AA124387E9A6}"/>
              </a:ext>
            </a:extLst>
          </p:cNvPr>
          <p:cNvSpPr txBox="1"/>
          <p:nvPr/>
        </p:nvSpPr>
        <p:spPr>
          <a:xfrm>
            <a:off x="3675069" y="986066"/>
            <a:ext cx="2316852"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완전 연결 신경망</a:t>
            </a:r>
          </a:p>
        </p:txBody>
      </p:sp>
      <p:sp>
        <p:nvSpPr>
          <p:cNvPr id="2" name="TextBox 1">
            <a:extLst>
              <a:ext uri="{FF2B5EF4-FFF2-40B4-BE49-F238E27FC236}">
                <a16:creationId xmlns:a16="http://schemas.microsoft.com/office/drawing/2014/main" id="{0AC3E0D8-DD5B-4A0C-A234-B97E75E73B99}"/>
              </a:ext>
            </a:extLst>
          </p:cNvPr>
          <p:cNvSpPr txBox="1"/>
          <p:nvPr/>
        </p:nvSpPr>
        <p:spPr>
          <a:xfrm>
            <a:off x="5117123" y="4765431"/>
            <a:ext cx="88517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(m,3)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39AD8D0F-531C-48C8-8C11-A7135FEC1F0F}"/>
              </a:ext>
            </a:extLst>
          </p:cNvPr>
          <p:cNvSpPr txBox="1"/>
          <p:nvPr/>
        </p:nvSpPr>
        <p:spPr>
          <a:xfrm>
            <a:off x="6476918" y="4765430"/>
            <a:ext cx="81785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(3,2)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DA3EA27D-845E-48AB-A63F-EE317A844873}"/>
              </a:ext>
            </a:extLst>
          </p:cNvPr>
          <p:cNvSpPr txBox="1"/>
          <p:nvPr/>
        </p:nvSpPr>
        <p:spPr>
          <a:xfrm>
            <a:off x="9038492" y="4781116"/>
            <a:ext cx="88517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(m,2)</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00674988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871234"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871234"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1457893" y="1979062"/>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1457893" y="3441657"/>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1740730" y="1519843"/>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1740730" y="1519843"/>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1740730" y="2972183"/>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1740730" y="2972183"/>
                <a:ext cx="451982" cy="369332"/>
              </a:xfrm>
              <a:prstGeom prst="rect">
                <a:avLst/>
              </a:prstGeom>
              <a:blipFill>
                <a:blip r:embed="rId4"/>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745976" y="5541765"/>
                <a:ext cx="2619115" cy="400110"/>
              </a:xfrm>
              <a:prstGeom prst="rect">
                <a:avLst/>
              </a:prstGeom>
            </p:spPr>
            <p:txBody>
              <a:bodyPr wrap="none">
                <a:spAutoFit/>
              </a:bodyPr>
              <a:lstStyle/>
              <a:p>
                <a14:m>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oMath>
                </a14:m>
                <a:r>
                  <a:rPr lang="en-US" altLang="ko-KR" sz="2000">
                    <a:solidFill>
                      <a:schemeClr val="tx1"/>
                    </a:solidFill>
                  </a:rPr>
                  <a:t> z</a:t>
                </a:r>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745976" y="5541765"/>
                <a:ext cx="2619115" cy="400110"/>
              </a:xfrm>
              <a:prstGeom prst="rect">
                <a:avLst/>
              </a:prstGeom>
              <a:blipFill>
                <a:blip r:embed="rId5"/>
                <a:stretch>
                  <a:fillRect t="-7576" r="-1395"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785497" y="6147218"/>
                <a:ext cx="2415148" cy="510268"/>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e>
                          </m:mr>
                        </m:m>
                      </m:e>
                    </m:d>
                    <m:d>
                      <m:dPr>
                        <m:begChr m:val="["/>
                        <m:endChr m:val="]"/>
                        <m:ctrlPr>
                          <a:rPr lang="en-US" altLang="ko-KR" sz="2000" i="1" smtClean="0">
                            <a:solidFill>
                              <a:schemeClr val="tx1"/>
                            </a:solidFill>
                            <a:latin typeface="Cambria Math" panose="02040503050406030204" pitchFamily="18" charset="0"/>
                          </a:rPr>
                        </m:ctrlPr>
                      </m:dPr>
                      <m:e>
                        <m:m>
                          <m:mPr>
                            <m:mcs>
                              <m:mc>
                                <m:mcPr>
                                  <m:count m:val="1"/>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e>
                          </m:mr>
                          <m:mr>
                            <m:e>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en-US" altLang="ko-KR" sz="2000">
                    <a:solidFill>
                      <a:schemeClr val="tx1"/>
                    </a:solidFill>
                    <a:latin typeface="Consolas" panose="020B0609020204030204" pitchFamily="49" charset="0"/>
                  </a:rPr>
                  <a:t>= z</a:t>
                </a:r>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785497" y="6147218"/>
                <a:ext cx="2415148" cy="510268"/>
              </a:xfrm>
              <a:prstGeom prst="rect">
                <a:avLst/>
              </a:prstGeom>
              <a:blipFill>
                <a:blip r:embed="rId6"/>
                <a:stretch>
                  <a:fillRect r="-5303" b="-10714"/>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2528249"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2528249"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2528249" y="1815991"/>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2528249" y="3269311"/>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4106969" y="23960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3114908" y="1979062"/>
            <a:ext cx="992061" cy="7103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3114908" y="2689368"/>
            <a:ext cx="992061" cy="7522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3134035" y="1638246"/>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3134035" y="1638246"/>
                <a:ext cx="462113" cy="369332"/>
              </a:xfrm>
              <a:prstGeom prst="rect">
                <a:avLst/>
              </a:prstGeom>
              <a:blipFill>
                <a:blip r:embed="rId7"/>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3094778" y="3415976"/>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3094778" y="3415976"/>
                <a:ext cx="469231" cy="369332"/>
              </a:xfrm>
              <a:prstGeom prst="rect">
                <a:avLst/>
              </a:prstGeom>
              <a:blipFill>
                <a:blip r:embed="rId8"/>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3701567" y="2119682"/>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3701567" y="2119682"/>
                <a:ext cx="544252" cy="369332"/>
              </a:xfrm>
              <a:prstGeom prst="rect">
                <a:avLst/>
              </a:prstGeom>
              <a:blipFill>
                <a:blip r:embed="rId9"/>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3764978" y="2863989"/>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3764978" y="2863989"/>
                <a:ext cx="551369" cy="369332"/>
              </a:xfrm>
              <a:prstGeom prst="rect">
                <a:avLst/>
              </a:prstGeom>
              <a:blipFill>
                <a:blip r:embed="rId10"/>
                <a:stretch>
                  <a:fillRect b="-15000"/>
                </a:stretch>
              </a:blipFill>
            </p:spPr>
            <p:txBody>
              <a:bodyPr/>
              <a:lstStyle/>
              <a:p>
                <a:r>
                  <a:rPr lang="ko-KR" altLang="en-US">
                    <a:noFill/>
                  </a:rPr>
                  <a:t> </a:t>
                </a:r>
              </a:p>
            </p:txBody>
          </p:sp>
        </mc:Fallback>
      </mc:AlternateContent>
      <p:cxnSp>
        <p:nvCxnSpPr>
          <p:cNvPr id="73" name="직선 화살표 연결선 72">
            <a:extLst>
              <a:ext uri="{FF2B5EF4-FFF2-40B4-BE49-F238E27FC236}">
                <a16:creationId xmlns:a16="http://schemas.microsoft.com/office/drawing/2014/main" id="{35A11C2F-0898-4314-A686-935A345FBD7E}"/>
              </a:ext>
            </a:extLst>
          </p:cNvPr>
          <p:cNvCxnSpPr>
            <a:cxnSpLocks/>
            <a:stCxn id="74" idx="2"/>
            <a:endCxn id="55" idx="1"/>
          </p:cNvCxnSpPr>
          <p:nvPr/>
        </p:nvCxnSpPr>
        <p:spPr>
          <a:xfrm>
            <a:off x="3962400" y="1797073"/>
            <a:ext cx="230483" cy="6848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1C8AB26-C123-4400-B3B6-621EEB17A8E3}"/>
                  </a:ext>
                </a:extLst>
              </p:cNvPr>
              <p:cNvSpPr txBox="1"/>
              <p:nvPr/>
            </p:nvSpPr>
            <p:spPr>
              <a:xfrm>
                <a:off x="3769112" y="1335408"/>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F1C8AB26-C123-4400-B3B6-621EEB17A8E3}"/>
                  </a:ext>
                </a:extLst>
              </p:cNvPr>
              <p:cNvSpPr txBox="1">
                <a:spLocks noRot="1" noChangeAspect="1" noMove="1" noResize="1" noEditPoints="1" noAdjustHandles="1" noChangeArrowheads="1" noChangeShapeType="1" noTextEdit="1"/>
              </p:cNvSpPr>
              <p:nvPr/>
            </p:nvSpPr>
            <p:spPr>
              <a:xfrm>
                <a:off x="3769112" y="1335408"/>
                <a:ext cx="386575" cy="461665"/>
              </a:xfrm>
              <a:prstGeom prst="rect">
                <a:avLst/>
              </a:prstGeom>
              <a:blipFill>
                <a:blip r:embed="rId11"/>
                <a:stretch>
                  <a:fillRect l="-4688" r="-17188" b="-3947"/>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4737992" y="267018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5837232" y="2457096"/>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5837232" y="2457096"/>
                <a:ext cx="309379" cy="369332"/>
              </a:xfrm>
              <a:prstGeom prst="rect">
                <a:avLst/>
              </a:prstGeom>
              <a:blipFill>
                <a:blip r:embed="rId12"/>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BBC0193D-D3B7-43F1-8989-E1588D1F3073}"/>
              </a:ext>
            </a:extLst>
          </p:cNvPr>
          <p:cNvSpPr txBox="1"/>
          <p:nvPr/>
        </p:nvSpPr>
        <p:spPr>
          <a:xfrm>
            <a:off x="3888058" y="4039273"/>
            <a:ext cx="12955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출력</a:t>
            </a:r>
          </a:p>
        </p:txBody>
      </p:sp>
      <p:cxnSp>
        <p:nvCxnSpPr>
          <p:cNvPr id="15" name="연결선: 구부러짐 14">
            <a:extLst>
              <a:ext uri="{FF2B5EF4-FFF2-40B4-BE49-F238E27FC236}">
                <a16:creationId xmlns:a16="http://schemas.microsoft.com/office/drawing/2014/main" id="{ECECAB4C-EEDC-4941-A93E-EADB432696AE}"/>
              </a:ext>
            </a:extLst>
          </p:cNvPr>
          <p:cNvCxnSpPr>
            <a:stCxn id="63" idx="2"/>
            <a:endCxn id="13" idx="1"/>
          </p:cNvCxnSpPr>
          <p:nvPr/>
        </p:nvCxnSpPr>
        <p:spPr>
          <a:xfrm rot="16200000" flipH="1">
            <a:off x="3389411" y="3725291"/>
            <a:ext cx="438631" cy="5586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직사각형 78">
                <a:extLst>
                  <a:ext uri="{FF2B5EF4-FFF2-40B4-BE49-F238E27FC236}">
                    <a16:creationId xmlns:a16="http://schemas.microsoft.com/office/drawing/2014/main" id="{87944D5C-7C63-4A62-A042-EB453CD40839}"/>
                  </a:ext>
                </a:extLst>
              </p:cNvPr>
              <p:cNvSpPr/>
              <p:nvPr/>
            </p:nvSpPr>
            <p:spPr>
              <a:xfrm>
                <a:off x="4839003" y="5700465"/>
                <a:ext cx="289444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smtClean="0">
                              <a:solidFill>
                                <a:schemeClr val="tx1"/>
                              </a:solidFill>
                              <a:latin typeface="Cambria Math" panose="02040503050406030204" pitchFamily="18" charset="0"/>
                            </a:rPr>
                            <m:t>1</m:t>
                          </m:r>
                        </m:sub>
                      </m:sSub>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9" name="직사각형 78">
                <a:extLst>
                  <a:ext uri="{FF2B5EF4-FFF2-40B4-BE49-F238E27FC236}">
                    <a16:creationId xmlns:a16="http://schemas.microsoft.com/office/drawing/2014/main" id="{87944D5C-7C63-4A62-A042-EB453CD40839}"/>
                  </a:ext>
                </a:extLst>
              </p:cNvPr>
              <p:cNvSpPr>
                <a:spLocks noRot="1" noChangeAspect="1" noMove="1" noResize="1" noEditPoints="1" noAdjustHandles="1" noChangeArrowheads="1" noChangeShapeType="1" noTextEdit="1"/>
              </p:cNvSpPr>
              <p:nvPr/>
            </p:nvSpPr>
            <p:spPr>
              <a:xfrm>
                <a:off x="4839003" y="5700465"/>
                <a:ext cx="2894447" cy="523220"/>
              </a:xfrm>
              <a:prstGeom prst="rect">
                <a:avLst/>
              </a:prstGeom>
              <a:blipFill>
                <a:blip r:embed="rId13"/>
                <a:stretch>
                  <a:fillRect/>
                </a:stretch>
              </a:blipFill>
            </p:spPr>
            <p:txBody>
              <a:bodyPr/>
              <a:lstStyle/>
              <a:p>
                <a:r>
                  <a:rPr lang="ko-KR" altLang="en-US">
                    <a:noFill/>
                  </a:rPr>
                  <a:t> </a:t>
                </a:r>
              </a:p>
            </p:txBody>
          </p:sp>
        </mc:Fallback>
      </mc:AlternateContent>
      <p:cxnSp>
        <p:nvCxnSpPr>
          <p:cNvPr id="38" name="직선 연결선 37">
            <a:extLst>
              <a:ext uri="{FF2B5EF4-FFF2-40B4-BE49-F238E27FC236}">
                <a16:creationId xmlns:a16="http://schemas.microsoft.com/office/drawing/2014/main" id="{ACF0F38C-6158-4694-A14C-58070B325B1A}"/>
              </a:ext>
            </a:extLst>
          </p:cNvPr>
          <p:cNvCxnSpPr/>
          <p:nvPr/>
        </p:nvCxnSpPr>
        <p:spPr>
          <a:xfrm>
            <a:off x="1185168" y="1102322"/>
            <a:ext cx="0" cy="357723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3DCD7CFD-A665-42B5-9C30-58554B8652A0}"/>
              </a:ext>
            </a:extLst>
          </p:cNvPr>
          <p:cNvCxnSpPr/>
          <p:nvPr/>
        </p:nvCxnSpPr>
        <p:spPr>
          <a:xfrm>
            <a:off x="4464699" y="1100019"/>
            <a:ext cx="0" cy="357723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2780C44-E80E-4499-A912-176D2DEF5E0A}"/>
              </a:ext>
            </a:extLst>
          </p:cNvPr>
          <p:cNvSpPr txBox="1"/>
          <p:nvPr/>
        </p:nvSpPr>
        <p:spPr>
          <a:xfrm>
            <a:off x="4026311" y="4814277"/>
            <a:ext cx="81144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46" name="TextBox 45">
            <a:extLst>
              <a:ext uri="{FF2B5EF4-FFF2-40B4-BE49-F238E27FC236}">
                <a16:creationId xmlns:a16="http://schemas.microsoft.com/office/drawing/2014/main" id="{1C59131C-9D6B-4D07-8ECE-85D1D90E615B}"/>
              </a:ext>
            </a:extLst>
          </p:cNvPr>
          <p:cNvSpPr txBox="1"/>
          <p:nvPr/>
        </p:nvSpPr>
        <p:spPr>
          <a:xfrm>
            <a:off x="785497" y="4718476"/>
            <a:ext cx="80663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Tree>
    <p:extLst>
      <p:ext uri="{BB962C8B-B14F-4D97-AF65-F5344CB8AC3E}">
        <p14:creationId xmlns:p14="http://schemas.microsoft.com/office/powerpoint/2010/main" val="231492184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3546610" y="1258854"/>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3554292"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flipV="1">
            <a:off x="4133269" y="1523668"/>
            <a:ext cx="1078038" cy="2851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4140951" y="2986263"/>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4423788" y="106444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4423788" y="1064449"/>
                <a:ext cx="444865" cy="369332"/>
              </a:xfrm>
              <a:prstGeom prst="rect">
                <a:avLst/>
              </a:prstGeom>
              <a:blipFill>
                <a:blip r:embed="rId3"/>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4423788" y="251678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4423788" y="2516789"/>
                <a:ext cx="451982" cy="369332"/>
              </a:xfrm>
              <a:prstGeom prst="rect">
                <a:avLst/>
              </a:prstGeom>
              <a:blipFill>
                <a:blip r:embed="rId4"/>
                <a:stretch>
                  <a:fillRect b="-15000"/>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5211307"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5211307"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5211307" y="1360597"/>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5211307" y="2813917"/>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6825317" y="1922725"/>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5797966" y="1523668"/>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5797966" y="2216055"/>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5817093" y="1182852"/>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5817093" y="1182852"/>
                <a:ext cx="462113" cy="369332"/>
              </a:xfrm>
              <a:prstGeom prst="rect">
                <a:avLst/>
              </a:prstGeom>
              <a:blipFill>
                <a:blip r:embed="rId5"/>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5777836" y="2960582"/>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5777836" y="2960582"/>
                <a:ext cx="469231" cy="369332"/>
              </a:xfrm>
              <a:prstGeom prst="rect">
                <a:avLst/>
              </a:prstGeom>
              <a:blipFill>
                <a:blip r:embed="rId6"/>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6384625" y="1664288"/>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6384625" y="1664288"/>
                <a:ext cx="544252" cy="369332"/>
              </a:xfrm>
              <a:prstGeom prst="rect">
                <a:avLst/>
              </a:prstGeom>
              <a:blipFill>
                <a:blip r:embed="rId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6448036" y="2408595"/>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6448036" y="2408595"/>
                <a:ext cx="551369" cy="369332"/>
              </a:xfrm>
              <a:prstGeom prst="rect">
                <a:avLst/>
              </a:prstGeom>
              <a:blipFill>
                <a:blip r:embed="rId8"/>
                <a:stretch>
                  <a:fillRect b="-13115"/>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7421050" y="2214792"/>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7979847" y="2030126"/>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7979847" y="2030126"/>
                <a:ext cx="309379"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717257-B243-483A-B755-9FA810C6F625}"/>
                  </a:ext>
                </a:extLst>
              </p:cNvPr>
              <p:cNvSpPr txBox="1"/>
              <p:nvPr/>
            </p:nvSpPr>
            <p:spPr>
              <a:xfrm>
                <a:off x="2062616" y="100276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0717257-B243-483A-B755-9FA810C6F625}"/>
                  </a:ext>
                </a:extLst>
              </p:cNvPr>
              <p:cNvSpPr txBox="1">
                <a:spLocks noRot="1" noChangeAspect="1" noMove="1" noResize="1" noEditPoints="1" noAdjustHandles="1" noChangeArrowheads="1" noChangeShapeType="1" noTextEdit="1"/>
              </p:cNvSpPr>
              <p:nvPr/>
            </p:nvSpPr>
            <p:spPr>
              <a:xfrm>
                <a:off x="2062616" y="1002764"/>
                <a:ext cx="460511" cy="369332"/>
              </a:xfrm>
              <a:prstGeom prst="rect">
                <a:avLst/>
              </a:prstGeom>
              <a:blipFill>
                <a:blip r:embed="rId10"/>
                <a:stretch>
                  <a:fillRect b="-13115"/>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64BC41B-39F7-446D-914B-E902CEE4752F}"/>
              </a:ext>
            </a:extLst>
          </p:cNvPr>
          <p:cNvCxnSpPr>
            <a:cxnSpLocks/>
            <a:stCxn id="38" idx="3"/>
          </p:cNvCxnSpPr>
          <p:nvPr/>
        </p:nvCxnSpPr>
        <p:spPr>
          <a:xfrm>
            <a:off x="2523127" y="118743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D4FE1E2C-5071-4E54-AD3C-3CA7BD610651}"/>
              </a:ext>
            </a:extLst>
          </p:cNvPr>
          <p:cNvCxnSpPr>
            <a:cxnSpLocks/>
            <a:stCxn id="38" idx="3"/>
          </p:cNvCxnSpPr>
          <p:nvPr/>
        </p:nvCxnSpPr>
        <p:spPr>
          <a:xfrm>
            <a:off x="2523127" y="118743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BE9B99-32F9-4724-9BEF-90E96B006933}"/>
                  </a:ext>
                </a:extLst>
              </p:cNvPr>
              <p:cNvSpPr txBox="1"/>
              <p:nvPr/>
            </p:nvSpPr>
            <p:spPr>
              <a:xfrm>
                <a:off x="2029362" y="201165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65BE9B99-32F9-4724-9BEF-90E96B006933}"/>
                  </a:ext>
                </a:extLst>
              </p:cNvPr>
              <p:cNvSpPr txBox="1">
                <a:spLocks noRot="1" noChangeAspect="1" noMove="1" noResize="1" noEditPoints="1" noAdjustHandles="1" noChangeArrowheads="1" noChangeShapeType="1" noTextEdit="1"/>
              </p:cNvSpPr>
              <p:nvPr/>
            </p:nvSpPr>
            <p:spPr>
              <a:xfrm>
                <a:off x="2029362" y="2011658"/>
                <a:ext cx="467628" cy="369332"/>
              </a:xfrm>
              <a:prstGeom prst="rect">
                <a:avLst/>
              </a:prstGeom>
              <a:blipFill>
                <a:blip r:embed="rId11"/>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0237A9EF-00C7-45E5-97AA-8CABBBB93DCA}"/>
              </a:ext>
            </a:extLst>
          </p:cNvPr>
          <p:cNvCxnSpPr>
            <a:cxnSpLocks/>
            <a:stCxn id="46" idx="3"/>
          </p:cNvCxnSpPr>
          <p:nvPr/>
        </p:nvCxnSpPr>
        <p:spPr>
          <a:xfrm flipV="1">
            <a:off x="2496990" y="153984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0D33E06-1662-449F-A7DD-DEBAEEA156FB}"/>
              </a:ext>
            </a:extLst>
          </p:cNvPr>
          <p:cNvCxnSpPr>
            <a:cxnSpLocks/>
            <a:stCxn id="46" idx="3"/>
          </p:cNvCxnSpPr>
          <p:nvPr/>
        </p:nvCxnSpPr>
        <p:spPr>
          <a:xfrm>
            <a:off x="2496990" y="219632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38FAA4-7350-4BED-ABDB-90641CF44DEB}"/>
                  </a:ext>
                </a:extLst>
              </p:cNvPr>
              <p:cNvSpPr txBox="1"/>
              <p:nvPr/>
            </p:nvSpPr>
            <p:spPr>
              <a:xfrm>
                <a:off x="2029362" y="307947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738FAA4-7350-4BED-ABDB-90641CF44DEB}"/>
                  </a:ext>
                </a:extLst>
              </p:cNvPr>
              <p:cNvSpPr txBox="1">
                <a:spLocks noRot="1" noChangeAspect="1" noMove="1" noResize="1" noEditPoints="1" noAdjustHandles="1" noChangeArrowheads="1" noChangeShapeType="1" noTextEdit="1"/>
              </p:cNvSpPr>
              <p:nvPr/>
            </p:nvSpPr>
            <p:spPr>
              <a:xfrm>
                <a:off x="2029362" y="3079477"/>
                <a:ext cx="467628" cy="369332"/>
              </a:xfrm>
              <a:prstGeom prst="rect">
                <a:avLst/>
              </a:prstGeom>
              <a:blipFill>
                <a:blip r:embed="rId12"/>
                <a:stretch>
                  <a:fillRect b="-13115"/>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5B8B939E-B5C4-4A88-9430-3D764A45F750}"/>
              </a:ext>
            </a:extLst>
          </p:cNvPr>
          <p:cNvCxnSpPr>
            <a:cxnSpLocks/>
            <a:stCxn id="51" idx="3"/>
          </p:cNvCxnSpPr>
          <p:nvPr/>
        </p:nvCxnSpPr>
        <p:spPr>
          <a:xfrm flipV="1">
            <a:off x="2496990" y="153984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B07966F-F108-4B04-8DC8-BEC0BC784B64}"/>
              </a:ext>
            </a:extLst>
          </p:cNvPr>
          <p:cNvCxnSpPr>
            <a:cxnSpLocks/>
            <a:stCxn id="51" idx="3"/>
          </p:cNvCxnSpPr>
          <p:nvPr/>
        </p:nvCxnSpPr>
        <p:spPr>
          <a:xfrm flipV="1">
            <a:off x="2496990" y="300244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7AC2962-408E-4D86-A189-5F90340AE285}"/>
                  </a:ext>
                </a:extLst>
              </p:cNvPr>
              <p:cNvSpPr txBox="1"/>
              <p:nvPr/>
            </p:nvSpPr>
            <p:spPr>
              <a:xfrm>
                <a:off x="2787843" y="104800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57AC2962-408E-4D86-A189-5F90340AE285}"/>
                  </a:ext>
                </a:extLst>
              </p:cNvPr>
              <p:cNvSpPr txBox="1">
                <a:spLocks noRot="1" noChangeAspect="1" noMove="1" noResize="1" noEditPoints="1" noAdjustHandles="1" noChangeArrowheads="1" noChangeShapeType="1" noTextEdit="1"/>
              </p:cNvSpPr>
              <p:nvPr/>
            </p:nvSpPr>
            <p:spPr>
              <a:xfrm>
                <a:off x="2787843" y="1048009"/>
                <a:ext cx="505971" cy="276999"/>
              </a:xfrm>
              <a:prstGeom prst="rect">
                <a:avLst/>
              </a:prstGeom>
              <a:blipFill>
                <a:blip r:embed="rId13"/>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C8FDC25-BA5F-4C32-9696-3281ADA2A6FF}"/>
                  </a:ext>
                </a:extLst>
              </p:cNvPr>
              <p:cNvSpPr txBox="1"/>
              <p:nvPr/>
            </p:nvSpPr>
            <p:spPr>
              <a:xfrm>
                <a:off x="2355596" y="146957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8C8FDC25-BA5F-4C32-9696-3281ADA2A6FF}"/>
                  </a:ext>
                </a:extLst>
              </p:cNvPr>
              <p:cNvSpPr txBox="1">
                <a:spLocks noRot="1" noChangeAspect="1" noMove="1" noResize="1" noEditPoints="1" noAdjustHandles="1" noChangeArrowheads="1" noChangeShapeType="1" noTextEdit="1"/>
              </p:cNvSpPr>
              <p:nvPr/>
            </p:nvSpPr>
            <p:spPr>
              <a:xfrm>
                <a:off x="2355596" y="1469573"/>
                <a:ext cx="505971" cy="276999"/>
              </a:xfrm>
              <a:prstGeom prst="rect">
                <a:avLst/>
              </a:prstGeom>
              <a:blipFill>
                <a:blip r:embed="rId14"/>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9AC1B57-318E-4FC7-8D19-757FFE69BE41}"/>
                  </a:ext>
                </a:extLst>
              </p:cNvPr>
              <p:cNvSpPr txBox="1"/>
              <p:nvPr/>
            </p:nvSpPr>
            <p:spPr>
              <a:xfrm>
                <a:off x="2571183" y="198643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E9AC1B57-318E-4FC7-8D19-757FFE69BE41}"/>
                  </a:ext>
                </a:extLst>
              </p:cNvPr>
              <p:cNvSpPr txBox="1">
                <a:spLocks noRot="1" noChangeAspect="1" noMove="1" noResize="1" noEditPoints="1" noAdjustHandles="1" noChangeArrowheads="1" noChangeShapeType="1" noTextEdit="1"/>
              </p:cNvSpPr>
              <p:nvPr/>
            </p:nvSpPr>
            <p:spPr>
              <a:xfrm>
                <a:off x="2571183" y="1986436"/>
                <a:ext cx="511294" cy="276999"/>
              </a:xfrm>
              <a:prstGeom prst="rect">
                <a:avLst/>
              </a:prstGeom>
              <a:blipFill>
                <a:blip r:embed="rId15"/>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D8801B6-A110-4BB2-867B-9BA3D3523C4D}"/>
                  </a:ext>
                </a:extLst>
              </p:cNvPr>
              <p:cNvSpPr txBox="1"/>
              <p:nvPr/>
            </p:nvSpPr>
            <p:spPr>
              <a:xfrm>
                <a:off x="2422797" y="236536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FD8801B6-A110-4BB2-867B-9BA3D3523C4D}"/>
                  </a:ext>
                </a:extLst>
              </p:cNvPr>
              <p:cNvSpPr txBox="1">
                <a:spLocks noRot="1" noChangeAspect="1" noMove="1" noResize="1" noEditPoints="1" noAdjustHandles="1" noChangeArrowheads="1" noChangeShapeType="1" noTextEdit="1"/>
              </p:cNvSpPr>
              <p:nvPr/>
            </p:nvSpPr>
            <p:spPr>
              <a:xfrm>
                <a:off x="2422797" y="2365363"/>
                <a:ext cx="511294" cy="276999"/>
              </a:xfrm>
              <a:prstGeom prst="rect">
                <a:avLst/>
              </a:prstGeom>
              <a:blipFill>
                <a:blip r:embed="rId16"/>
                <a:stretch>
                  <a:fillRect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8FB9143-243F-4884-B1CC-9548C9845931}"/>
                  </a:ext>
                </a:extLst>
              </p:cNvPr>
              <p:cNvSpPr txBox="1"/>
              <p:nvPr/>
            </p:nvSpPr>
            <p:spPr>
              <a:xfrm>
                <a:off x="2676773" y="278903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A8FB9143-243F-4884-B1CC-9548C9845931}"/>
                  </a:ext>
                </a:extLst>
              </p:cNvPr>
              <p:cNvSpPr txBox="1">
                <a:spLocks noRot="1" noChangeAspect="1" noMove="1" noResize="1" noEditPoints="1" noAdjustHandles="1" noChangeArrowheads="1" noChangeShapeType="1" noTextEdit="1"/>
              </p:cNvSpPr>
              <p:nvPr/>
            </p:nvSpPr>
            <p:spPr>
              <a:xfrm>
                <a:off x="2676773" y="2789039"/>
                <a:ext cx="511294" cy="276999"/>
              </a:xfrm>
              <a:prstGeom prst="rect">
                <a:avLst/>
              </a:prstGeom>
              <a:blipFill>
                <a:blip r:embed="rId17"/>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6C825B0-81E2-4F42-87DB-49AAA22E7170}"/>
                  </a:ext>
                </a:extLst>
              </p:cNvPr>
              <p:cNvSpPr txBox="1"/>
              <p:nvPr/>
            </p:nvSpPr>
            <p:spPr>
              <a:xfrm>
                <a:off x="2719420" y="314912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86C825B0-81E2-4F42-87DB-49AAA22E7170}"/>
                  </a:ext>
                </a:extLst>
              </p:cNvPr>
              <p:cNvSpPr txBox="1">
                <a:spLocks noRot="1" noChangeAspect="1" noMove="1" noResize="1" noEditPoints="1" noAdjustHandles="1" noChangeArrowheads="1" noChangeShapeType="1" noTextEdit="1"/>
              </p:cNvSpPr>
              <p:nvPr/>
            </p:nvSpPr>
            <p:spPr>
              <a:xfrm>
                <a:off x="2719420" y="3149121"/>
                <a:ext cx="511294" cy="276999"/>
              </a:xfrm>
              <a:prstGeom prst="rect">
                <a:avLst/>
              </a:prstGeom>
              <a:blipFill>
                <a:blip r:embed="rId18"/>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219606FC-CA67-472E-9B68-02AA6CF347EA}"/>
              </a:ext>
            </a:extLst>
          </p:cNvPr>
          <p:cNvSpPr txBox="1"/>
          <p:nvPr/>
        </p:nvSpPr>
        <p:spPr>
          <a:xfrm>
            <a:off x="1831605"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3" name="오른쪽 중괄호 2">
            <a:extLst>
              <a:ext uri="{FF2B5EF4-FFF2-40B4-BE49-F238E27FC236}">
                <a16:creationId xmlns:a16="http://schemas.microsoft.com/office/drawing/2014/main" id="{57979553-A328-4816-9FE9-79CDBE2B6A81}"/>
              </a:ext>
            </a:extLst>
          </p:cNvPr>
          <p:cNvSpPr/>
          <p:nvPr/>
        </p:nvSpPr>
        <p:spPr>
          <a:xfrm rot="5400000">
            <a:off x="2136512" y="3245605"/>
            <a:ext cx="193288" cy="75084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5" name="TextBox 74">
            <a:extLst>
              <a:ext uri="{FF2B5EF4-FFF2-40B4-BE49-F238E27FC236}">
                <a16:creationId xmlns:a16="http://schemas.microsoft.com/office/drawing/2014/main" id="{4B3D2535-6D68-4AB8-A5D4-0F96BE78BA2B}"/>
              </a:ext>
            </a:extLst>
          </p:cNvPr>
          <p:cNvSpPr txBox="1"/>
          <p:nvPr/>
        </p:nvSpPr>
        <p:spPr>
          <a:xfrm>
            <a:off x="4444199"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76" name="오른쪽 중괄호 75">
            <a:extLst>
              <a:ext uri="{FF2B5EF4-FFF2-40B4-BE49-F238E27FC236}">
                <a16:creationId xmlns:a16="http://schemas.microsoft.com/office/drawing/2014/main" id="{8B556528-86F7-45D6-B46A-12E2AAD80648}"/>
              </a:ext>
            </a:extLst>
          </p:cNvPr>
          <p:cNvSpPr/>
          <p:nvPr/>
        </p:nvSpPr>
        <p:spPr>
          <a:xfrm rot="5400000">
            <a:off x="4748491" y="2665635"/>
            <a:ext cx="170594" cy="188809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0" name="TextBox 79">
            <a:extLst>
              <a:ext uri="{FF2B5EF4-FFF2-40B4-BE49-F238E27FC236}">
                <a16:creationId xmlns:a16="http://schemas.microsoft.com/office/drawing/2014/main" id="{ADD2AB53-1D62-467C-8E53-620B6A9CE421}"/>
              </a:ext>
            </a:extLst>
          </p:cNvPr>
          <p:cNvSpPr txBox="1"/>
          <p:nvPr/>
        </p:nvSpPr>
        <p:spPr>
          <a:xfrm>
            <a:off x="7057420"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81" name="오른쪽 중괄호 80">
            <a:extLst>
              <a:ext uri="{FF2B5EF4-FFF2-40B4-BE49-F238E27FC236}">
                <a16:creationId xmlns:a16="http://schemas.microsoft.com/office/drawing/2014/main" id="{9F03B527-C908-422E-AA94-A90F55B2F798}"/>
              </a:ext>
            </a:extLst>
          </p:cNvPr>
          <p:cNvSpPr/>
          <p:nvPr/>
        </p:nvSpPr>
        <p:spPr>
          <a:xfrm rot="5400000">
            <a:off x="7414056" y="2803480"/>
            <a:ext cx="154264" cy="159607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2" name="타원 81">
            <a:extLst>
              <a:ext uri="{FF2B5EF4-FFF2-40B4-BE49-F238E27FC236}">
                <a16:creationId xmlns:a16="http://schemas.microsoft.com/office/drawing/2014/main" id="{9D755FC8-07B2-4439-B6F4-114FFB91DF73}"/>
              </a:ext>
            </a:extLst>
          </p:cNvPr>
          <p:cNvSpPr/>
          <p:nvPr/>
        </p:nvSpPr>
        <p:spPr>
          <a:xfrm>
            <a:off x="361455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C4CCBFC7-E393-4A33-A31E-5C248E3A6542}"/>
              </a:ext>
            </a:extLst>
          </p:cNvPr>
          <p:cNvSpPr/>
          <p:nvPr/>
        </p:nvSpPr>
        <p:spPr>
          <a:xfrm>
            <a:off x="5271574"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67FEE48-6724-4362-A230-E49AC4D19A29}"/>
              </a:ext>
            </a:extLst>
          </p:cNvPr>
          <p:cNvSpPr/>
          <p:nvPr/>
        </p:nvSpPr>
        <p:spPr>
          <a:xfrm>
            <a:off x="692858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5" name="직선 화살표 연결선 84">
            <a:extLst>
              <a:ext uri="{FF2B5EF4-FFF2-40B4-BE49-F238E27FC236}">
                <a16:creationId xmlns:a16="http://schemas.microsoft.com/office/drawing/2014/main" id="{65566D7C-A027-41EB-892F-7956A686652F}"/>
              </a:ext>
            </a:extLst>
          </p:cNvPr>
          <p:cNvCxnSpPr>
            <a:cxnSpLocks/>
            <a:stCxn id="82" idx="6"/>
            <a:endCxn id="83" idx="2"/>
          </p:cNvCxnSpPr>
          <p:nvPr/>
        </p:nvCxnSpPr>
        <p:spPr>
          <a:xfrm>
            <a:off x="4201218"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3DE93FEB-9750-4ED9-B95A-5BF5B4811D8E}"/>
              </a:ext>
            </a:extLst>
          </p:cNvPr>
          <p:cNvCxnSpPr>
            <a:cxnSpLocks/>
            <a:stCxn id="83" idx="6"/>
            <a:endCxn id="84" idx="2"/>
          </p:cNvCxnSpPr>
          <p:nvPr/>
        </p:nvCxnSpPr>
        <p:spPr>
          <a:xfrm>
            <a:off x="5858233"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그룹 86">
            <a:extLst>
              <a:ext uri="{FF2B5EF4-FFF2-40B4-BE49-F238E27FC236}">
                <a16:creationId xmlns:a16="http://schemas.microsoft.com/office/drawing/2014/main" id="{43597F6A-FF0E-40B1-B526-8BCDC2442295}"/>
              </a:ext>
            </a:extLst>
          </p:cNvPr>
          <p:cNvGrpSpPr/>
          <p:nvPr/>
        </p:nvGrpSpPr>
        <p:grpSpPr>
          <a:xfrm>
            <a:off x="5293083" y="5618411"/>
            <a:ext cx="586659" cy="319377"/>
            <a:chOff x="5385434" y="3104384"/>
            <a:chExt cx="803274" cy="437302"/>
          </a:xfrm>
        </p:grpSpPr>
        <p:sp>
          <p:nvSpPr>
            <p:cNvPr id="88" name="원호 87">
              <a:extLst>
                <a:ext uri="{FF2B5EF4-FFF2-40B4-BE49-F238E27FC236}">
                  <a16:creationId xmlns:a16="http://schemas.microsoft.com/office/drawing/2014/main" id="{835BEEC5-C9A3-4722-90B3-313B3EF27FD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9" name="원호 88">
              <a:extLst>
                <a:ext uri="{FF2B5EF4-FFF2-40B4-BE49-F238E27FC236}">
                  <a16:creationId xmlns:a16="http://schemas.microsoft.com/office/drawing/2014/main" id="{EA90718E-F780-4C94-A1E0-C2097700DD3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cxnSp>
        <p:nvCxnSpPr>
          <p:cNvPr id="90" name="직선 화살표 연결선 89">
            <a:extLst>
              <a:ext uri="{FF2B5EF4-FFF2-40B4-BE49-F238E27FC236}">
                <a16:creationId xmlns:a16="http://schemas.microsoft.com/office/drawing/2014/main" id="{248FCA4D-9EF9-4921-8883-7954F38FCBC1}"/>
              </a:ext>
            </a:extLst>
          </p:cNvPr>
          <p:cNvCxnSpPr>
            <a:cxnSpLocks/>
          </p:cNvCxnSpPr>
          <p:nvPr/>
        </p:nvCxnSpPr>
        <p:spPr>
          <a:xfrm>
            <a:off x="3293814" y="5188086"/>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FE9DB0F-2033-4CB0-A487-FEF95FD6142D}"/>
                  </a:ext>
                </a:extLst>
              </p:cNvPr>
              <p:cNvSpPr txBox="1"/>
              <p:nvPr/>
            </p:nvSpPr>
            <p:spPr>
              <a:xfrm>
                <a:off x="2834108" y="4895638"/>
                <a:ext cx="4215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DFE9DB0F-2033-4CB0-A487-FEF95FD6142D}"/>
                  </a:ext>
                </a:extLst>
              </p:cNvPr>
              <p:cNvSpPr txBox="1">
                <a:spLocks noRot="1" noChangeAspect="1" noMove="1" noResize="1" noEditPoints="1" noAdjustHandles="1" noChangeArrowheads="1" noChangeShapeType="1" noTextEdit="1"/>
              </p:cNvSpPr>
              <p:nvPr/>
            </p:nvSpPr>
            <p:spPr>
              <a:xfrm>
                <a:off x="2834108" y="4895638"/>
                <a:ext cx="421589" cy="276999"/>
              </a:xfrm>
              <a:prstGeom prst="rect">
                <a:avLst/>
              </a:prstGeom>
              <a:blipFill>
                <a:blip r:embed="rId19"/>
                <a:stretch>
                  <a:fillRect l="-4348" b="-15217"/>
                </a:stretch>
              </a:blipFill>
            </p:spPr>
            <p:txBody>
              <a:bodyPr/>
              <a:lstStyle/>
              <a:p>
                <a:r>
                  <a:rPr lang="ko-KR" altLang="en-US">
                    <a:noFill/>
                  </a:rPr>
                  <a:t> </a:t>
                </a:r>
              </a:p>
            </p:txBody>
          </p:sp>
        </mc:Fallback>
      </mc:AlternateContent>
      <p:cxnSp>
        <p:nvCxnSpPr>
          <p:cNvPr id="92" name="직선 화살표 연결선 91">
            <a:extLst>
              <a:ext uri="{FF2B5EF4-FFF2-40B4-BE49-F238E27FC236}">
                <a16:creationId xmlns:a16="http://schemas.microsoft.com/office/drawing/2014/main" id="{C1647F3D-1B94-4F6B-84E0-75E006E4958A}"/>
              </a:ext>
            </a:extLst>
          </p:cNvPr>
          <p:cNvCxnSpPr>
            <a:cxnSpLocks/>
            <a:endCxn id="82" idx="2"/>
          </p:cNvCxnSpPr>
          <p:nvPr/>
        </p:nvCxnSpPr>
        <p:spPr>
          <a:xfrm>
            <a:off x="3021800" y="5738807"/>
            <a:ext cx="592759" cy="212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BB283AE-55DC-423E-B0DB-B716CAE46615}"/>
              </a:ext>
            </a:extLst>
          </p:cNvPr>
          <p:cNvSpPr txBox="1"/>
          <p:nvPr/>
        </p:nvSpPr>
        <p:spPr>
          <a:xfrm>
            <a:off x="2787843" y="5600308"/>
            <a:ext cx="131446" cy="276999"/>
          </a:xfrm>
          <a:prstGeom prst="rect">
            <a:avLst/>
          </a:prstGeom>
          <a:noFill/>
        </p:spPr>
        <p:txBody>
          <a:bodyPr wrap="non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X</a:t>
            </a:r>
            <a:endParaRPr lang="ko-KR" altLang="en-US" sz="1800">
              <a:solidFill>
                <a:schemeClr val="tx1"/>
              </a:solidFill>
              <a:latin typeface="Cambria Math" panose="02040503050406030204" pitchFamily="18" charset="0"/>
            </a:endParaRPr>
          </a:p>
        </p:txBody>
      </p:sp>
      <p:cxnSp>
        <p:nvCxnSpPr>
          <p:cNvPr id="94" name="직선 화살표 연결선 93">
            <a:extLst>
              <a:ext uri="{FF2B5EF4-FFF2-40B4-BE49-F238E27FC236}">
                <a16:creationId xmlns:a16="http://schemas.microsoft.com/office/drawing/2014/main" id="{4DD6A64D-7074-4A76-92ED-4930AE46D4ED}"/>
              </a:ext>
            </a:extLst>
          </p:cNvPr>
          <p:cNvCxnSpPr>
            <a:cxnSpLocks/>
            <a:endCxn id="82" idx="3"/>
          </p:cNvCxnSpPr>
          <p:nvPr/>
        </p:nvCxnSpPr>
        <p:spPr>
          <a:xfrm flipV="1">
            <a:off x="3263040" y="5967521"/>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690AF14-9104-4AD3-BD72-A7A6D16826CA}"/>
                  </a:ext>
                </a:extLst>
              </p:cNvPr>
              <p:cNvSpPr txBox="1"/>
              <p:nvPr/>
            </p:nvSpPr>
            <p:spPr>
              <a:xfrm>
                <a:off x="2897618" y="6256518"/>
                <a:ext cx="3552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C690AF14-9104-4AD3-BD72-A7A6D16826CA}"/>
                  </a:ext>
                </a:extLst>
              </p:cNvPr>
              <p:cNvSpPr txBox="1">
                <a:spLocks noRot="1" noChangeAspect="1" noMove="1" noResize="1" noEditPoints="1" noAdjustHandles="1" noChangeArrowheads="1" noChangeShapeType="1" noTextEdit="1"/>
              </p:cNvSpPr>
              <p:nvPr/>
            </p:nvSpPr>
            <p:spPr>
              <a:xfrm>
                <a:off x="2897618" y="6256518"/>
                <a:ext cx="355289" cy="276999"/>
              </a:xfrm>
              <a:prstGeom prst="rect">
                <a:avLst/>
              </a:prstGeom>
              <a:blipFill>
                <a:blip r:embed="rId20"/>
                <a:stretch>
                  <a:fillRect l="-6780"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5E8C845-BCE4-40BE-BFC1-DA940A2966AA}"/>
                  </a:ext>
                </a:extLst>
              </p:cNvPr>
              <p:cNvSpPr txBox="1"/>
              <p:nvPr/>
            </p:nvSpPr>
            <p:spPr>
              <a:xfrm>
                <a:off x="4432631" y="5418366"/>
                <a:ext cx="352083"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F5E8C845-BCE4-40BE-BFC1-DA940A2966AA}"/>
                  </a:ext>
                </a:extLst>
              </p:cNvPr>
              <p:cNvSpPr txBox="1">
                <a:spLocks noRot="1" noChangeAspect="1" noMove="1" noResize="1" noEditPoints="1" noAdjustHandles="1" noChangeArrowheads="1" noChangeShapeType="1" noTextEdit="1"/>
              </p:cNvSpPr>
              <p:nvPr/>
            </p:nvSpPr>
            <p:spPr>
              <a:xfrm>
                <a:off x="4432631" y="5418366"/>
                <a:ext cx="352083" cy="276999"/>
              </a:xfrm>
              <a:prstGeom prst="rect">
                <a:avLst/>
              </a:prstGeom>
              <a:blipFill>
                <a:blip r:embed="rId21"/>
                <a:stretch>
                  <a:fillRect l="-5172"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6BE9202-44F7-40C7-B3A3-0805CBA50C4C}"/>
                  </a:ext>
                </a:extLst>
              </p:cNvPr>
              <p:cNvSpPr txBox="1"/>
              <p:nvPr/>
            </p:nvSpPr>
            <p:spPr>
              <a:xfrm>
                <a:off x="6135599" y="5380534"/>
                <a:ext cx="37741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A</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46BE9202-44F7-40C7-B3A3-0805CBA50C4C}"/>
                  </a:ext>
                </a:extLst>
              </p:cNvPr>
              <p:cNvSpPr txBox="1">
                <a:spLocks noRot="1" noChangeAspect="1" noMove="1" noResize="1" noEditPoints="1" noAdjustHandles="1" noChangeArrowheads="1" noChangeShapeType="1" noTextEdit="1"/>
              </p:cNvSpPr>
              <p:nvPr/>
            </p:nvSpPr>
            <p:spPr>
              <a:xfrm>
                <a:off x="6135599" y="5380534"/>
                <a:ext cx="377411" cy="276999"/>
              </a:xfrm>
              <a:prstGeom prst="rect">
                <a:avLst/>
              </a:prstGeom>
              <a:blipFill>
                <a:blip r:embed="rId22"/>
                <a:stretch>
                  <a:fillRect l="-4839" b="-15556"/>
                </a:stretch>
              </a:blipFill>
            </p:spPr>
            <p:txBody>
              <a:bodyPr/>
              <a:lstStyle/>
              <a:p>
                <a:r>
                  <a:rPr lang="ko-KR" altLang="en-US">
                    <a:noFill/>
                  </a:rPr>
                  <a:t> </a:t>
                </a:r>
              </a:p>
            </p:txBody>
          </p:sp>
        </mc:Fallback>
      </mc:AlternateContent>
      <p:cxnSp>
        <p:nvCxnSpPr>
          <p:cNvPr id="98" name="직선 화살표 연결선 97">
            <a:extLst>
              <a:ext uri="{FF2B5EF4-FFF2-40B4-BE49-F238E27FC236}">
                <a16:creationId xmlns:a16="http://schemas.microsoft.com/office/drawing/2014/main" id="{4F6FB6E3-92DE-4CC9-840D-261656E62AAA}"/>
              </a:ext>
            </a:extLst>
          </p:cNvPr>
          <p:cNvCxnSpPr>
            <a:cxnSpLocks/>
          </p:cNvCxnSpPr>
          <p:nvPr/>
        </p:nvCxnSpPr>
        <p:spPr>
          <a:xfrm>
            <a:off x="6585997" y="5180655"/>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F9EF8C6F-3847-4FE9-8FBA-180699855D3C}"/>
                  </a:ext>
                </a:extLst>
              </p:cNvPr>
              <p:cNvSpPr txBox="1"/>
              <p:nvPr/>
            </p:nvSpPr>
            <p:spPr>
              <a:xfrm>
                <a:off x="6126291" y="4888207"/>
                <a:ext cx="4269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F9EF8C6F-3847-4FE9-8FBA-180699855D3C}"/>
                  </a:ext>
                </a:extLst>
              </p:cNvPr>
              <p:cNvSpPr txBox="1">
                <a:spLocks noRot="1" noChangeAspect="1" noMove="1" noResize="1" noEditPoints="1" noAdjustHandles="1" noChangeArrowheads="1" noChangeShapeType="1" noTextEdit="1"/>
              </p:cNvSpPr>
              <p:nvPr/>
            </p:nvSpPr>
            <p:spPr>
              <a:xfrm>
                <a:off x="6126291" y="4888207"/>
                <a:ext cx="426912" cy="276999"/>
              </a:xfrm>
              <a:prstGeom prst="rect">
                <a:avLst/>
              </a:prstGeom>
              <a:blipFill>
                <a:blip r:embed="rId23"/>
                <a:stretch>
                  <a:fillRect l="-4286" b="-15556"/>
                </a:stretch>
              </a:blipFill>
            </p:spPr>
            <p:txBody>
              <a:bodyPr/>
              <a:lstStyle/>
              <a:p>
                <a:r>
                  <a:rPr lang="ko-KR" altLang="en-US">
                    <a:noFill/>
                  </a:rPr>
                  <a:t> </a:t>
                </a:r>
              </a:p>
            </p:txBody>
          </p:sp>
        </mc:Fallback>
      </mc:AlternateContent>
      <p:cxnSp>
        <p:nvCxnSpPr>
          <p:cNvPr id="100" name="직선 화살표 연결선 99">
            <a:extLst>
              <a:ext uri="{FF2B5EF4-FFF2-40B4-BE49-F238E27FC236}">
                <a16:creationId xmlns:a16="http://schemas.microsoft.com/office/drawing/2014/main" id="{DB445584-24C6-40B4-BCF5-1C91FC8C33AE}"/>
              </a:ext>
            </a:extLst>
          </p:cNvPr>
          <p:cNvCxnSpPr>
            <a:cxnSpLocks/>
          </p:cNvCxnSpPr>
          <p:nvPr/>
        </p:nvCxnSpPr>
        <p:spPr>
          <a:xfrm flipV="1">
            <a:off x="6555223" y="5960090"/>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CBAD6E4-ECD7-460D-8BC8-0C47B667A7BD}"/>
                  </a:ext>
                </a:extLst>
              </p:cNvPr>
              <p:cNvSpPr txBox="1"/>
              <p:nvPr/>
            </p:nvSpPr>
            <p:spPr>
              <a:xfrm>
                <a:off x="6189801" y="6249087"/>
                <a:ext cx="3606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8CBAD6E4-ECD7-460D-8BC8-0C47B667A7BD}"/>
                  </a:ext>
                </a:extLst>
              </p:cNvPr>
              <p:cNvSpPr txBox="1">
                <a:spLocks noRot="1" noChangeAspect="1" noMove="1" noResize="1" noEditPoints="1" noAdjustHandles="1" noChangeArrowheads="1" noChangeShapeType="1" noTextEdit="1"/>
              </p:cNvSpPr>
              <p:nvPr/>
            </p:nvSpPr>
            <p:spPr>
              <a:xfrm>
                <a:off x="6189801" y="6249087"/>
                <a:ext cx="360612" cy="276999"/>
              </a:xfrm>
              <a:prstGeom prst="rect">
                <a:avLst/>
              </a:prstGeom>
              <a:blipFill>
                <a:blip r:embed="rId24"/>
                <a:stretch>
                  <a:fillRect l="-5000" b="-15217"/>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883CAB01-988E-4FB9-9E8B-9E354F69F89F}"/>
              </a:ext>
            </a:extLst>
          </p:cNvPr>
          <p:cNvCxnSpPr>
            <a:cxnSpLocks/>
          </p:cNvCxnSpPr>
          <p:nvPr/>
        </p:nvCxnSpPr>
        <p:spPr>
          <a:xfrm>
            <a:off x="7544394" y="5762589"/>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4130020-5744-40BB-B1FD-ECEBBF05DCF8}"/>
                  </a:ext>
                </a:extLst>
              </p:cNvPr>
              <p:cNvSpPr txBox="1"/>
              <p:nvPr/>
            </p:nvSpPr>
            <p:spPr>
              <a:xfrm>
                <a:off x="8103191" y="5577923"/>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103" name="TextBox 102">
                <a:extLst>
                  <a:ext uri="{FF2B5EF4-FFF2-40B4-BE49-F238E27FC236}">
                    <a16:creationId xmlns:a16="http://schemas.microsoft.com/office/drawing/2014/main" id="{44130020-5744-40BB-B1FD-ECEBBF05DCF8}"/>
                  </a:ext>
                </a:extLst>
              </p:cNvPr>
              <p:cNvSpPr txBox="1">
                <a:spLocks noRot="1" noChangeAspect="1" noMove="1" noResize="1" noEditPoints="1" noAdjustHandles="1" noChangeArrowheads="1" noChangeShapeType="1" noTextEdit="1"/>
              </p:cNvSpPr>
              <p:nvPr/>
            </p:nvSpPr>
            <p:spPr>
              <a:xfrm>
                <a:off x="8103191" y="5577923"/>
                <a:ext cx="309379" cy="369332"/>
              </a:xfrm>
              <a:prstGeom prst="rect">
                <a:avLst/>
              </a:prstGeom>
              <a:blipFill>
                <a:blip r:embed="rId25"/>
                <a:stretch>
                  <a:fillRect/>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64C7EED1-6FA0-4435-BE45-66A1B1625D12}"/>
              </a:ext>
            </a:extLst>
          </p:cNvPr>
          <p:cNvSpPr txBox="1"/>
          <p:nvPr/>
        </p:nvSpPr>
        <p:spPr>
          <a:xfrm>
            <a:off x="1518250" y="4518438"/>
            <a:ext cx="141417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행렬로 표기</a:t>
            </a:r>
          </a:p>
        </p:txBody>
      </p:sp>
      <p:sp>
        <p:nvSpPr>
          <p:cNvPr id="73" name="TextBox 72">
            <a:extLst>
              <a:ext uri="{FF2B5EF4-FFF2-40B4-BE49-F238E27FC236}">
                <a16:creationId xmlns:a16="http://schemas.microsoft.com/office/drawing/2014/main" id="{3D4C54FF-7D9F-4242-A412-8A9ACFA26B74}"/>
              </a:ext>
            </a:extLst>
          </p:cNvPr>
          <p:cNvSpPr txBox="1"/>
          <p:nvPr/>
        </p:nvSpPr>
        <p:spPr>
          <a:xfrm>
            <a:off x="3375786" y="5418366"/>
            <a:ext cx="79591" cy="276999"/>
          </a:xfrm>
          <a:prstGeom prst="rect">
            <a:avLst/>
          </a:prstGeom>
          <a:noFill/>
        </p:spPr>
        <p:txBody>
          <a:bodyPr wrap="squar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a:t>
            </a:r>
            <a:endParaRPr lang="ko-KR" altLang="en-US" sz="1800">
              <a:solidFill>
                <a:schemeClr val="tx1"/>
              </a:solidFill>
              <a:latin typeface="Cambria Math" panose="02040503050406030204" pitchFamily="18" charset="0"/>
            </a:endParaRPr>
          </a:p>
        </p:txBody>
      </p:sp>
      <p:sp>
        <p:nvSpPr>
          <p:cNvPr id="74" name="TextBox 73">
            <a:extLst>
              <a:ext uri="{FF2B5EF4-FFF2-40B4-BE49-F238E27FC236}">
                <a16:creationId xmlns:a16="http://schemas.microsoft.com/office/drawing/2014/main" id="{F06CCEC9-F931-4419-9437-D23768FF5A2E}"/>
              </a:ext>
            </a:extLst>
          </p:cNvPr>
          <p:cNvSpPr txBox="1"/>
          <p:nvPr/>
        </p:nvSpPr>
        <p:spPr>
          <a:xfrm>
            <a:off x="3375786" y="5855706"/>
            <a:ext cx="79591" cy="276999"/>
          </a:xfrm>
          <a:prstGeom prst="rect">
            <a:avLst/>
          </a:prstGeom>
          <a:noFill/>
        </p:spPr>
        <p:txBody>
          <a:bodyPr wrap="squar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a:t>
            </a:r>
            <a:endParaRPr lang="ko-KR" altLang="en-US" sz="1800">
              <a:solidFill>
                <a:schemeClr val="tx1"/>
              </a:solidFill>
              <a:latin typeface="Cambria Math" panose="02040503050406030204" pitchFamily="18" charset="0"/>
            </a:endParaRPr>
          </a:p>
        </p:txBody>
      </p:sp>
      <p:sp>
        <p:nvSpPr>
          <p:cNvPr id="104" name="TextBox 103">
            <a:extLst>
              <a:ext uri="{FF2B5EF4-FFF2-40B4-BE49-F238E27FC236}">
                <a16:creationId xmlns:a16="http://schemas.microsoft.com/office/drawing/2014/main" id="{C8111B2D-1F38-4239-8560-12F307A2BDB9}"/>
              </a:ext>
            </a:extLst>
          </p:cNvPr>
          <p:cNvSpPr txBox="1"/>
          <p:nvPr/>
        </p:nvSpPr>
        <p:spPr>
          <a:xfrm>
            <a:off x="6593751" y="5351918"/>
            <a:ext cx="79591" cy="276999"/>
          </a:xfrm>
          <a:prstGeom prst="rect">
            <a:avLst/>
          </a:prstGeom>
          <a:noFill/>
        </p:spPr>
        <p:txBody>
          <a:bodyPr wrap="squar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a:t>
            </a:r>
            <a:endParaRPr lang="ko-KR" altLang="en-US" sz="1800">
              <a:solidFill>
                <a:schemeClr val="tx1"/>
              </a:solidFill>
              <a:latin typeface="Cambria Math" panose="02040503050406030204" pitchFamily="18" charset="0"/>
            </a:endParaRPr>
          </a:p>
        </p:txBody>
      </p:sp>
      <p:sp>
        <p:nvSpPr>
          <p:cNvPr id="105" name="TextBox 104">
            <a:extLst>
              <a:ext uri="{FF2B5EF4-FFF2-40B4-BE49-F238E27FC236}">
                <a16:creationId xmlns:a16="http://schemas.microsoft.com/office/drawing/2014/main" id="{ECE748CD-4448-40F9-B77A-AD28BC5C8838}"/>
              </a:ext>
            </a:extLst>
          </p:cNvPr>
          <p:cNvSpPr txBox="1"/>
          <p:nvPr/>
        </p:nvSpPr>
        <p:spPr>
          <a:xfrm>
            <a:off x="6593751" y="5789258"/>
            <a:ext cx="79591" cy="276999"/>
          </a:xfrm>
          <a:prstGeom prst="rect">
            <a:avLst/>
          </a:prstGeom>
          <a:noFill/>
        </p:spPr>
        <p:txBody>
          <a:bodyPr wrap="squar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a:t>
            </a:r>
            <a:endParaRPr lang="ko-KR" altLang="en-US" sz="1800">
              <a:solidFill>
                <a:schemeClr val="tx1"/>
              </a:solidFill>
              <a:latin typeface="Cambria Math" panose="02040503050406030204" pitchFamily="18" charset="0"/>
            </a:endParaRPr>
          </a:p>
        </p:txBody>
      </p:sp>
    </p:spTree>
    <p:extLst>
      <p:ext uri="{BB962C8B-B14F-4D97-AF65-F5344CB8AC3E}">
        <p14:creationId xmlns:p14="http://schemas.microsoft.com/office/powerpoint/2010/main" val="39680852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2</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층의 완전연결 신경망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mc:AlternateContent xmlns:mc="http://schemas.openxmlformats.org/markup-compatibility/2006" xmlns:a14="http://schemas.microsoft.com/office/drawing/2010/main">
        <mc:Choice Requires="a14">
          <p:sp>
            <p:nvSpPr>
              <p:cNvPr id="74" name="타원 73">
                <a:extLst>
                  <a:ext uri="{FF2B5EF4-FFF2-40B4-BE49-F238E27FC236}">
                    <a16:creationId xmlns:a16="http://schemas.microsoft.com/office/drawing/2014/main" id="{FE9B75D3-9FCA-4956-9C18-E9535AE5D052}"/>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74" name="타원 73">
                <a:extLst>
                  <a:ext uri="{FF2B5EF4-FFF2-40B4-BE49-F238E27FC236}">
                    <a16:creationId xmlns:a16="http://schemas.microsoft.com/office/drawing/2014/main" id="{FE9B75D3-9FCA-4956-9C18-E9535AE5D052}"/>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타원 78">
                <a:extLst>
                  <a:ext uri="{FF2B5EF4-FFF2-40B4-BE49-F238E27FC236}">
                    <a16:creationId xmlns:a16="http://schemas.microsoft.com/office/drawing/2014/main" id="{C23631DE-4B06-4B49-95FE-70ECB41B3758}"/>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79" name="타원 78">
                <a:extLst>
                  <a:ext uri="{FF2B5EF4-FFF2-40B4-BE49-F238E27FC236}">
                    <a16:creationId xmlns:a16="http://schemas.microsoft.com/office/drawing/2014/main" id="{C23631DE-4B06-4B49-95FE-70ECB41B3758}"/>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4" name="타원 103">
                <a:extLst>
                  <a:ext uri="{FF2B5EF4-FFF2-40B4-BE49-F238E27FC236}">
                    <a16:creationId xmlns:a16="http://schemas.microsoft.com/office/drawing/2014/main" id="{D9933C71-B651-4F3F-B0E0-2E651AFD6714}"/>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04" name="타원 103">
                <a:extLst>
                  <a:ext uri="{FF2B5EF4-FFF2-40B4-BE49-F238E27FC236}">
                    <a16:creationId xmlns:a16="http://schemas.microsoft.com/office/drawing/2014/main" id="{D9933C71-B651-4F3F-B0E0-2E651AFD6714}"/>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타원 104">
                <a:extLst>
                  <a:ext uri="{FF2B5EF4-FFF2-40B4-BE49-F238E27FC236}">
                    <a16:creationId xmlns:a16="http://schemas.microsoft.com/office/drawing/2014/main" id="{1A508C7A-07E2-4DE7-832A-A13CC4B5F239}"/>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05" name="타원 104">
                <a:extLst>
                  <a:ext uri="{FF2B5EF4-FFF2-40B4-BE49-F238E27FC236}">
                    <a16:creationId xmlns:a16="http://schemas.microsoft.com/office/drawing/2014/main" id="{1A508C7A-07E2-4DE7-832A-A13CC4B5F239}"/>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06" name="타원 105">
            <a:extLst>
              <a:ext uri="{FF2B5EF4-FFF2-40B4-BE49-F238E27FC236}">
                <a16:creationId xmlns:a16="http://schemas.microsoft.com/office/drawing/2014/main" id="{E53B8DE9-1C11-485D-9479-18A1CF67F729}"/>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타원 106">
            <a:extLst>
              <a:ext uri="{FF2B5EF4-FFF2-40B4-BE49-F238E27FC236}">
                <a16:creationId xmlns:a16="http://schemas.microsoft.com/office/drawing/2014/main" id="{5A48C7FD-2A8B-44FB-9261-D298A3B3A2F6}"/>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타원 107">
            <a:extLst>
              <a:ext uri="{FF2B5EF4-FFF2-40B4-BE49-F238E27FC236}">
                <a16:creationId xmlns:a16="http://schemas.microsoft.com/office/drawing/2014/main" id="{B56541D4-A39E-4CA4-9740-283DCB9DD671}"/>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CA37C19D-1826-4911-A998-2815C56D36D0}"/>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5F05190B-4114-46E2-B14B-EB7E0F9AFB5E}"/>
              </a:ext>
            </a:extLst>
          </p:cNvPr>
          <p:cNvCxnSpPr>
            <a:stCxn id="74" idx="6"/>
            <a:endCxn id="10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CE821C0-099C-41DA-A4ED-056A6DA64033}"/>
              </a:ext>
            </a:extLst>
          </p:cNvPr>
          <p:cNvCxnSpPr>
            <a:cxnSpLocks/>
            <a:stCxn id="79" idx="6"/>
            <a:endCxn id="10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ECEBFDB-9DD2-413E-A5F5-FC0EF43E84D3}"/>
              </a:ext>
            </a:extLst>
          </p:cNvPr>
          <p:cNvCxnSpPr>
            <a:cxnSpLocks/>
            <a:stCxn id="79" idx="6"/>
            <a:endCxn id="10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E9C2CC26-094E-473A-81E3-C60766F67AEF}"/>
              </a:ext>
            </a:extLst>
          </p:cNvPr>
          <p:cNvCxnSpPr>
            <a:cxnSpLocks/>
            <a:stCxn id="74" idx="6"/>
            <a:endCxn id="10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381E055A-B508-4965-983E-4F05CB363AB8}"/>
              </a:ext>
            </a:extLst>
          </p:cNvPr>
          <p:cNvCxnSpPr>
            <a:cxnSpLocks/>
            <a:stCxn id="106" idx="6"/>
            <a:endCxn id="10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6598EA1C-B3C0-4D70-882C-A84322F2604D}"/>
              </a:ext>
            </a:extLst>
          </p:cNvPr>
          <p:cNvCxnSpPr>
            <a:cxnSpLocks/>
            <a:stCxn id="107" idx="6"/>
            <a:endCxn id="10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FFFE120-56DB-4E1C-97B4-AA82EE1FDA7D}"/>
              </a:ext>
            </a:extLst>
          </p:cNvPr>
          <p:cNvCxnSpPr>
            <a:cxnSpLocks/>
            <a:stCxn id="10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07E466C-AF6D-4A3B-874F-7A09F9018FAD}"/>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118" name="TextBox 117">
            <a:extLst>
              <a:ext uri="{FF2B5EF4-FFF2-40B4-BE49-F238E27FC236}">
                <a16:creationId xmlns:a16="http://schemas.microsoft.com/office/drawing/2014/main" id="{8D0EFD4C-11E3-4E5F-8365-5F5F24E60B17}"/>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119" name="TextBox 118">
            <a:extLst>
              <a:ext uri="{FF2B5EF4-FFF2-40B4-BE49-F238E27FC236}">
                <a16:creationId xmlns:a16="http://schemas.microsoft.com/office/drawing/2014/main" id="{609E7B09-0FBB-4955-84C1-2C3A53409009}"/>
              </a:ext>
            </a:extLst>
          </p:cNvPr>
          <p:cNvSpPr txBox="1"/>
          <p:nvPr/>
        </p:nvSpPr>
        <p:spPr>
          <a:xfrm>
            <a:off x="6038351" y="4232531"/>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120" name="TextBox 119">
            <a:extLst>
              <a:ext uri="{FF2B5EF4-FFF2-40B4-BE49-F238E27FC236}">
                <a16:creationId xmlns:a16="http://schemas.microsoft.com/office/drawing/2014/main" id="{1BFDC398-17E3-4CF7-AC06-3C208F12B2F1}"/>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BA631BB9-206F-486C-BB8D-FA0598380372}"/>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21" name="TextBox 120">
                <a:extLst>
                  <a:ext uri="{FF2B5EF4-FFF2-40B4-BE49-F238E27FC236}">
                    <a16:creationId xmlns:a16="http://schemas.microsoft.com/office/drawing/2014/main" id="{BA631BB9-206F-486C-BB8D-FA0598380372}"/>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타원 125">
                <a:extLst>
                  <a:ext uri="{FF2B5EF4-FFF2-40B4-BE49-F238E27FC236}">
                    <a16:creationId xmlns:a16="http://schemas.microsoft.com/office/drawing/2014/main" id="{6B9A8788-CF32-49A2-AFF7-AB7460AA75AD}"/>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126" name="타원 125">
                <a:extLst>
                  <a:ext uri="{FF2B5EF4-FFF2-40B4-BE49-F238E27FC236}">
                    <a16:creationId xmlns:a16="http://schemas.microsoft.com/office/drawing/2014/main" id="{6B9A8788-CF32-49A2-AFF7-AB7460AA75AD}"/>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127" name="타원 126">
            <a:extLst>
              <a:ext uri="{FF2B5EF4-FFF2-40B4-BE49-F238E27FC236}">
                <a16:creationId xmlns:a16="http://schemas.microsoft.com/office/drawing/2014/main" id="{F8C9CB47-3F6F-4398-B96F-E81407FB89B8}"/>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8" name="직선 화살표 연결선 127">
            <a:extLst>
              <a:ext uri="{FF2B5EF4-FFF2-40B4-BE49-F238E27FC236}">
                <a16:creationId xmlns:a16="http://schemas.microsoft.com/office/drawing/2014/main" id="{58E9A7A2-86E0-44B0-BB5D-2D9D3FEB2FC4}"/>
              </a:ext>
            </a:extLst>
          </p:cNvPr>
          <p:cNvCxnSpPr>
            <a:cxnSpLocks/>
            <a:stCxn id="127" idx="6"/>
            <a:endCxn id="10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구부러짐 18">
            <a:extLst>
              <a:ext uri="{FF2B5EF4-FFF2-40B4-BE49-F238E27FC236}">
                <a16:creationId xmlns:a16="http://schemas.microsoft.com/office/drawing/2014/main" id="{BF3D6F73-C038-4B50-BF49-3F619B150F16}"/>
              </a:ext>
            </a:extLst>
          </p:cNvPr>
          <p:cNvCxnSpPr>
            <a:cxnSpLocks/>
            <a:stCxn id="109" idx="4"/>
            <a:endCxn id="12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연결선: 구부러짐 128">
            <a:extLst>
              <a:ext uri="{FF2B5EF4-FFF2-40B4-BE49-F238E27FC236}">
                <a16:creationId xmlns:a16="http://schemas.microsoft.com/office/drawing/2014/main" id="{8AD5D228-D799-4828-8BC4-5DB383E850BF}"/>
              </a:ext>
            </a:extLst>
          </p:cNvPr>
          <p:cNvCxnSpPr>
            <a:cxnSpLocks/>
            <a:stCxn id="127" idx="5"/>
            <a:endCxn id="12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타원 129">
                <a:extLst>
                  <a:ext uri="{FF2B5EF4-FFF2-40B4-BE49-F238E27FC236}">
                    <a16:creationId xmlns:a16="http://schemas.microsoft.com/office/drawing/2014/main" id="{0FC0D730-32D2-4333-A735-E40850393D15}"/>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130" name="타원 129">
                <a:extLst>
                  <a:ext uri="{FF2B5EF4-FFF2-40B4-BE49-F238E27FC236}">
                    <a16:creationId xmlns:a16="http://schemas.microsoft.com/office/drawing/2014/main" id="{0FC0D730-32D2-4333-A735-E40850393D15}"/>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타원 130">
                <a:extLst>
                  <a:ext uri="{FF2B5EF4-FFF2-40B4-BE49-F238E27FC236}">
                    <a16:creationId xmlns:a16="http://schemas.microsoft.com/office/drawing/2014/main" id="{63986781-75CF-4C6A-A693-AD55A94CB671}"/>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131" name="타원 130">
                <a:extLst>
                  <a:ext uri="{FF2B5EF4-FFF2-40B4-BE49-F238E27FC236}">
                    <a16:creationId xmlns:a16="http://schemas.microsoft.com/office/drawing/2014/main" id="{63986781-75CF-4C6A-A693-AD55A94CB671}"/>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132" name="직선 화살표 연결선 131">
            <a:extLst>
              <a:ext uri="{FF2B5EF4-FFF2-40B4-BE49-F238E27FC236}">
                <a16:creationId xmlns:a16="http://schemas.microsoft.com/office/drawing/2014/main" id="{D63EC42B-E1A5-4C4E-9BA3-5B77A82FA491}"/>
              </a:ext>
            </a:extLst>
          </p:cNvPr>
          <p:cNvCxnSpPr>
            <a:cxnSpLocks/>
            <a:stCxn id="79" idx="6"/>
            <a:endCxn id="126"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D44689CA-08D8-4680-A694-303F6CB2CB63}"/>
              </a:ext>
            </a:extLst>
          </p:cNvPr>
          <p:cNvCxnSpPr>
            <a:cxnSpLocks/>
            <a:stCxn id="74" idx="6"/>
            <a:endCxn id="126"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D16B5E16-E9A0-46B3-B129-0C423A65BA29}"/>
              </a:ext>
            </a:extLst>
          </p:cNvPr>
          <p:cNvCxnSpPr>
            <a:cxnSpLocks/>
            <a:stCxn id="130" idx="6"/>
            <a:endCxn id="10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318DB11D-7FCA-45A3-9F8A-59A75E8D8BA4}"/>
              </a:ext>
            </a:extLst>
          </p:cNvPr>
          <p:cNvCxnSpPr>
            <a:cxnSpLocks/>
            <a:stCxn id="130" idx="6"/>
            <a:endCxn id="10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674C04D-DB97-493D-AC67-E77222EFA0AA}"/>
              </a:ext>
            </a:extLst>
          </p:cNvPr>
          <p:cNvCxnSpPr>
            <a:cxnSpLocks/>
            <a:stCxn id="130" idx="6"/>
            <a:endCxn id="126"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C268A0B1-278A-4AD6-A6CA-CFDA870B1960}"/>
              </a:ext>
            </a:extLst>
          </p:cNvPr>
          <p:cNvCxnSpPr>
            <a:cxnSpLocks/>
            <a:stCxn id="131" idx="6"/>
            <a:endCxn id="10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56314DFF-4AE2-4A18-9459-445396EAD906}"/>
              </a:ext>
            </a:extLst>
          </p:cNvPr>
          <p:cNvCxnSpPr>
            <a:cxnSpLocks/>
            <a:stCxn id="131" idx="6"/>
            <a:endCxn id="10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238874A6-387B-4D63-BDD4-310021887193}"/>
              </a:ext>
            </a:extLst>
          </p:cNvPr>
          <p:cNvCxnSpPr>
            <a:cxnSpLocks/>
            <a:stCxn id="131" idx="6"/>
            <a:endCxn id="126"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9" name="TextBox 7188">
                <a:extLst>
                  <a:ext uri="{FF2B5EF4-FFF2-40B4-BE49-F238E27FC236}">
                    <a16:creationId xmlns:a16="http://schemas.microsoft.com/office/drawing/2014/main" id="{E5898E7C-7793-43F2-A0C1-C177C5FC0BAA}"/>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7189" name="TextBox 7188">
                <a:extLst>
                  <a:ext uri="{FF2B5EF4-FFF2-40B4-BE49-F238E27FC236}">
                    <a16:creationId xmlns:a16="http://schemas.microsoft.com/office/drawing/2014/main" id="{E5898E7C-7793-43F2-A0C1-C177C5FC0BAA}"/>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DED00810-50EE-48D7-A0AF-4B3D551367F2}"/>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157" name="TextBox 156">
                <a:extLst>
                  <a:ext uri="{FF2B5EF4-FFF2-40B4-BE49-F238E27FC236}">
                    <a16:creationId xmlns:a16="http://schemas.microsoft.com/office/drawing/2014/main" id="{DED00810-50EE-48D7-A0AF-4B3D551367F2}"/>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158" name="TextBox 157">
            <a:extLst>
              <a:ext uri="{FF2B5EF4-FFF2-40B4-BE49-F238E27FC236}">
                <a16:creationId xmlns:a16="http://schemas.microsoft.com/office/drawing/2014/main" id="{0995A7AD-348F-452E-994F-66C4FE1FC964}"/>
              </a:ext>
            </a:extLst>
          </p:cNvPr>
          <p:cNvSpPr txBox="1"/>
          <p:nvPr/>
        </p:nvSpPr>
        <p:spPr>
          <a:xfrm>
            <a:off x="5220494" y="1328595"/>
            <a:ext cx="2042547" cy="584775"/>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한 층의 활성화 함수는</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모두 같아야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59" name="연결선: 구부러짐 158">
            <a:extLst>
              <a:ext uri="{FF2B5EF4-FFF2-40B4-BE49-F238E27FC236}">
                <a16:creationId xmlns:a16="http://schemas.microsoft.com/office/drawing/2014/main" id="{AF45F354-7C06-4DD7-9F2A-0D96A1C08BFB}"/>
              </a:ext>
            </a:extLst>
          </p:cNvPr>
          <p:cNvCxnSpPr>
            <a:cxnSpLocks/>
            <a:stCxn id="158" idx="2"/>
            <a:endCxn id="106" idx="0"/>
          </p:cNvCxnSpPr>
          <p:nvPr/>
        </p:nvCxnSpPr>
        <p:spPr>
          <a:xfrm rot="5400000">
            <a:off x="5322628" y="1406338"/>
            <a:ext cx="412108" cy="1426172"/>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2" name="연결선: 구부러짐 161">
            <a:extLst>
              <a:ext uri="{FF2B5EF4-FFF2-40B4-BE49-F238E27FC236}">
                <a16:creationId xmlns:a16="http://schemas.microsoft.com/office/drawing/2014/main" id="{B1872332-3A82-45A9-A41D-368398D08526}"/>
              </a:ext>
            </a:extLst>
          </p:cNvPr>
          <p:cNvCxnSpPr>
            <a:cxnSpLocks/>
            <a:stCxn id="158" idx="2"/>
            <a:endCxn id="107" idx="0"/>
          </p:cNvCxnSpPr>
          <p:nvPr/>
        </p:nvCxnSpPr>
        <p:spPr>
          <a:xfrm rot="5400000">
            <a:off x="4577790" y="2151178"/>
            <a:ext cx="1901786"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3" name="연결선: 구부러짐 172">
            <a:extLst>
              <a:ext uri="{FF2B5EF4-FFF2-40B4-BE49-F238E27FC236}">
                <a16:creationId xmlns:a16="http://schemas.microsoft.com/office/drawing/2014/main" id="{8758839C-0E79-4A27-8933-5B01E85F3CE0}"/>
              </a:ext>
            </a:extLst>
          </p:cNvPr>
          <p:cNvCxnSpPr>
            <a:cxnSpLocks/>
            <a:stCxn id="158" idx="2"/>
            <a:endCxn id="127" idx="0"/>
          </p:cNvCxnSpPr>
          <p:nvPr/>
        </p:nvCxnSpPr>
        <p:spPr>
          <a:xfrm rot="5400000">
            <a:off x="3855494" y="2873474"/>
            <a:ext cx="3346378"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47EB7A16-1668-4777-96F2-C85A846D84F3}"/>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Tree>
    <p:extLst>
      <p:ext uri="{BB962C8B-B14F-4D97-AF65-F5344CB8AC3E}">
        <p14:creationId xmlns:p14="http://schemas.microsoft.com/office/powerpoint/2010/main" val="29577501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95314994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208547"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53410"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808204"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다층 신경망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backprop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이해</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38691" y="3321870"/>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84780" y="2613350"/>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76802" y="358359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85004"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85004" y="2243896"/>
                <a:ext cx="386575" cy="400110"/>
              </a:xfrm>
              <a:prstGeom prst="rect">
                <a:avLst/>
              </a:prstGeom>
              <a:blipFill>
                <a:blip r:embed="rId3"/>
                <a:stretch>
                  <a:fillRect r="-20313" b="-3030"/>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52116" y="3123097"/>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38691" y="3867147"/>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38691" y="3867147"/>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60012" y="3298414"/>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60510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605102" y="3322576"/>
                <a:ext cx="386575" cy="400110"/>
              </a:xfrm>
              <a:prstGeom prst="rect">
                <a:avLst/>
              </a:prstGeom>
              <a:blipFill>
                <a:blip r:embed="rId5"/>
                <a:stretch>
                  <a:fillRect r="-1563" b="-3030"/>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037735"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556259" y="306758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556259" y="3067581"/>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844337" y="3298414"/>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214464" y="3298414"/>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821198"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639455" y="1976851"/>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201522" y="3084462"/>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201522" y="3084462"/>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058576" y="3085327"/>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058576" y="3085327"/>
                <a:ext cx="816827" cy="430887"/>
              </a:xfrm>
              <a:prstGeom prst="rect">
                <a:avLst/>
              </a:prstGeom>
              <a:blipFill>
                <a:blip r:embed="rId8"/>
                <a:stretch>
                  <a:fillRect l="-746" r="-746"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8029805" y="4353107"/>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91660" y="3136554"/>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91660" y="3136554"/>
                <a:ext cx="968937" cy="307777"/>
              </a:xfrm>
              <a:prstGeom prst="rect">
                <a:avLst/>
              </a:prstGeom>
              <a:blipFill>
                <a:blip r:embed="rId9"/>
                <a:stretch>
                  <a:fillRect t="-6000" b="-1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711992" y="3142074"/>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711992" y="3142074"/>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015149"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407862" y="289552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614807"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394546" y="306384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394546" y="3063849"/>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539039" y="2613258"/>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094659"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094659" y="2243896"/>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610837" y="3617060"/>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272726" y="390061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272726" y="3900616"/>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19587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195872" y="3322576"/>
                <a:ext cx="386575" cy="400110"/>
              </a:xfrm>
              <a:prstGeom prst="rect">
                <a:avLst/>
              </a:prstGeom>
              <a:blipFill>
                <a:blip r:embed="rId14"/>
                <a:stretch>
                  <a:fillRect r="-7813"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877710" y="3290442"/>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877710" y="3290442"/>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435991" y="328648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435991" y="3286486"/>
                <a:ext cx="386575" cy="400110"/>
              </a:xfrm>
              <a:prstGeom prst="rect">
                <a:avLst/>
              </a:prstGeom>
              <a:blipFill>
                <a:blip r:embed="rId16"/>
                <a:stretch>
                  <a:fillRect r="-11111" b="-3030"/>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493721" y="4691661"/>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800344" y="2903559"/>
            <a:ext cx="150089" cy="332730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9" name="TextBox 148">
            <a:extLst>
              <a:ext uri="{FF2B5EF4-FFF2-40B4-BE49-F238E27FC236}">
                <a16:creationId xmlns:a16="http://schemas.microsoft.com/office/drawing/2014/main" id="{55E7127C-8448-4743-AACF-C5C50E82F849}"/>
              </a:ext>
            </a:extLst>
          </p:cNvPr>
          <p:cNvSpPr txBox="1"/>
          <p:nvPr/>
        </p:nvSpPr>
        <p:spPr>
          <a:xfrm>
            <a:off x="6220987" y="4325294"/>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540771" y="2546837"/>
            <a:ext cx="146834" cy="31416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4124932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5">
            <a:extLst>
              <a:ext uri="{FF2B5EF4-FFF2-40B4-BE49-F238E27FC236}">
                <a16:creationId xmlns:a16="http://schemas.microsoft.com/office/drawing/2014/main" id="{D94D75AB-0EEE-48B2-8CF9-39652D53F6CB}"/>
              </a:ext>
            </a:extLst>
          </p:cNvPr>
          <p:cNvSpPr txBox="1">
            <a:spLocks noChangeArrowheads="1"/>
          </p:cNvSpPr>
          <p:nvPr/>
        </p:nvSpPr>
        <p:spPr bwMode="auto">
          <a:xfrm>
            <a:off x="2635555" y="1047704"/>
            <a:ext cx="5169877" cy="4276876"/>
          </a:xfrm>
          <a:prstGeom prst="rect">
            <a:avLst/>
          </a:prstGeom>
          <a:solidFill>
            <a:srgbClr val="FFFFCC"/>
          </a:solidFill>
          <a:ln w="38100">
            <a:solidFill>
              <a:srgbClr val="FFFF00"/>
            </a:solidFill>
            <a:miter lim="800000"/>
            <a:headEnd/>
            <a:tailEnd/>
          </a:ln>
        </p:spPr>
        <p:txBody>
          <a:bodyPr wrap="square">
            <a:spAutoFit/>
          </a:bodyPr>
          <a:lstStyle>
            <a:lvl1pPr marL="447675" indent="-447675" eaLnBrk="0" hangingPunct="0">
              <a:tabLst>
                <a:tab pos="901700" algn="l"/>
              </a:tabLst>
              <a:defRPr kumimoji="1">
                <a:solidFill>
                  <a:schemeClr val="tx1"/>
                </a:solidFill>
                <a:latin typeface="굴림" pitchFamily="50" charset="-127"/>
                <a:ea typeface="굴림" pitchFamily="50" charset="-127"/>
              </a:defRPr>
            </a:lvl1pPr>
            <a:lvl2pPr marL="742950" indent="-285750" eaLnBrk="0" hangingPunct="0">
              <a:tabLst>
                <a:tab pos="901700" algn="l"/>
              </a:tabLst>
              <a:defRPr kumimoji="1">
                <a:solidFill>
                  <a:schemeClr val="tx1"/>
                </a:solidFill>
                <a:latin typeface="굴림" pitchFamily="50" charset="-127"/>
                <a:ea typeface="굴림" pitchFamily="50" charset="-127"/>
              </a:defRPr>
            </a:lvl2pPr>
            <a:lvl3pPr marL="1143000" indent="-228600" eaLnBrk="0" hangingPunct="0">
              <a:tabLst>
                <a:tab pos="901700" algn="l"/>
              </a:tabLst>
              <a:defRPr kumimoji="1">
                <a:solidFill>
                  <a:schemeClr val="tx1"/>
                </a:solidFill>
                <a:latin typeface="굴림" pitchFamily="50" charset="-127"/>
                <a:ea typeface="굴림" pitchFamily="50" charset="-127"/>
              </a:defRPr>
            </a:lvl3pPr>
            <a:lvl4pPr marL="1600200" indent="-228600" eaLnBrk="0" hangingPunct="0">
              <a:tabLst>
                <a:tab pos="901700" algn="l"/>
              </a:tabLst>
              <a:defRPr kumimoji="1">
                <a:solidFill>
                  <a:schemeClr val="tx1"/>
                </a:solidFill>
                <a:latin typeface="굴림" pitchFamily="50" charset="-127"/>
                <a:ea typeface="굴림" pitchFamily="50" charset="-127"/>
              </a:defRPr>
            </a:lvl4pPr>
            <a:lvl5pPr marL="2057400" indent="-228600" eaLnBrk="0" hangingPunct="0">
              <a:tabLst>
                <a:tab pos="901700" algn="l"/>
              </a:tabLst>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9pPr>
          </a:lstStyle>
          <a:p>
            <a:pPr marL="0" indent="0" eaLnBrk="1" latinLnBrk="0" hangingPunct="1">
              <a:lnSpc>
                <a:spcPct val="150000"/>
              </a:lnSpc>
              <a:spcBef>
                <a:spcPct val="80000"/>
              </a:spcBef>
            </a:pPr>
            <a:r>
              <a:rPr lang="en-US" altLang="ko-KR" sz="1800" b="1">
                <a:latin typeface="맑은 고딕" pitchFamily="50" charset="-127"/>
                <a:ea typeface="맑은 고딕" pitchFamily="50" charset="-127"/>
              </a:rPr>
              <a:t>0. </a:t>
            </a:r>
            <a:r>
              <a:rPr lang="ko-KR" altLang="en-US" sz="1800" b="1">
                <a:latin typeface="맑은 고딕" pitchFamily="50" charset="-127"/>
                <a:ea typeface="맑은 고딕" pitchFamily="50" charset="-127"/>
              </a:rPr>
              <a:t>소스공유</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환경설정</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참고자료</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1. </a:t>
            </a:r>
            <a:r>
              <a:rPr lang="ko-KR" altLang="en-US" sz="1800" b="1" err="1">
                <a:latin typeface="맑은 고딕" pitchFamily="50" charset="-127"/>
                <a:ea typeface="맑은 고딕" pitchFamily="50" charset="-127"/>
              </a:rPr>
              <a:t>딥러닝이란</a:t>
            </a:r>
            <a:r>
              <a:rPr lang="ko-KR" altLang="en-US" sz="1800" b="1">
                <a:latin typeface="맑은 고딕" pitchFamily="50" charset="-127"/>
                <a:ea typeface="맑은 고딕" pitchFamily="50" charset="-127"/>
              </a:rPr>
              <a:t> 무엇인가</a:t>
            </a:r>
            <a:r>
              <a:rPr lang="en-US" altLang="ko-KR" sz="1800" b="1">
                <a:latin typeface="맑은 고딕" pitchFamily="50" charset="-127"/>
                <a:ea typeface="맑은 고딕" pitchFamily="50" charset="-127"/>
              </a:rPr>
              <a:t>?</a:t>
            </a: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2. </a:t>
            </a:r>
            <a:r>
              <a:rPr lang="ko-KR" altLang="en-US" sz="1800" b="1" err="1">
                <a:latin typeface="맑은 고딕" pitchFamily="50" charset="-127"/>
                <a:ea typeface="맑은 고딕" pitchFamily="50" charset="-127"/>
              </a:rPr>
              <a:t>딥러닝을</a:t>
            </a:r>
            <a:r>
              <a:rPr lang="ko-KR" altLang="en-US" sz="1800" b="1">
                <a:latin typeface="맑은 고딕" pitchFamily="50" charset="-127"/>
                <a:ea typeface="맑은 고딕" pitchFamily="50" charset="-127"/>
              </a:rPr>
              <a:t> 위한 수학</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3. </a:t>
            </a:r>
            <a:r>
              <a:rPr lang="ko-KR" altLang="en-US" sz="1800" b="1">
                <a:latin typeface="맑은 고딕" pitchFamily="50" charset="-127"/>
                <a:ea typeface="맑은 고딕" pitchFamily="50" charset="-127"/>
              </a:rPr>
              <a:t>신경망 시작하기</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4. </a:t>
            </a:r>
            <a:r>
              <a:rPr lang="ko-KR" altLang="en-US" sz="1800" b="1">
                <a:latin typeface="맑은 고딕" pitchFamily="50" charset="-127"/>
                <a:ea typeface="맑은 고딕" pitchFamily="50" charset="-127"/>
              </a:rPr>
              <a:t>다층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5. </a:t>
            </a:r>
            <a:r>
              <a:rPr lang="ko-KR" altLang="en-US" sz="1800" b="1" err="1">
                <a:latin typeface="맑은 고딕" pitchFamily="50" charset="-127"/>
                <a:ea typeface="맑은 고딕" pitchFamily="50" charset="-127"/>
              </a:rPr>
              <a:t>합성곱</a:t>
            </a:r>
            <a:r>
              <a:rPr lang="ko-KR" altLang="en-US" sz="1800" b="1">
                <a:latin typeface="맑은 고딕" pitchFamily="50" charset="-127"/>
                <a:ea typeface="맑은 고딕" pitchFamily="50" charset="-127"/>
              </a:rPr>
              <a:t>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6. </a:t>
            </a:r>
            <a:r>
              <a:rPr lang="ko-KR" altLang="en-US" sz="1800" b="1">
                <a:latin typeface="맑은 고딕" pitchFamily="50" charset="-127"/>
                <a:ea typeface="맑은 고딕" pitchFamily="50" charset="-127"/>
              </a:rPr>
              <a:t>순환 신경망 이해</a:t>
            </a:r>
            <a:endParaRPr lang="en-US" altLang="ko-KR" sz="1800" b="1">
              <a:latin typeface="맑은 고딕" pitchFamily="50" charset="-127"/>
              <a:ea typeface="맑은 고딕" pitchFamily="50" charset="-127"/>
            </a:endParaRPr>
          </a:p>
        </p:txBody>
      </p:sp>
      <p:sp>
        <p:nvSpPr>
          <p:cNvPr id="2" name="TextBox 1">
            <a:extLst>
              <a:ext uri="{FF2B5EF4-FFF2-40B4-BE49-F238E27FC236}">
                <a16:creationId xmlns:a16="http://schemas.microsoft.com/office/drawing/2014/main" id="{788641AD-5AF6-4A59-88AE-B5064F558F3C}"/>
              </a:ext>
            </a:extLst>
          </p:cNvPr>
          <p:cNvSpPr txBox="1"/>
          <p:nvPr/>
        </p:nvSpPr>
        <p:spPr>
          <a:xfrm>
            <a:off x="4769087" y="403598"/>
            <a:ext cx="902811" cy="598562"/>
          </a:xfrm>
          <a:prstGeom prst="rect">
            <a:avLst/>
          </a:prstGeom>
          <a:noFill/>
        </p:spPr>
        <p:txBody>
          <a:bodyPr wrap="none" rtlCol="0">
            <a:spAutoFit/>
          </a:bodyPr>
          <a:lstStyle/>
          <a:p>
            <a:pPr algn="l">
              <a:lnSpc>
                <a:spcPct val="130000"/>
              </a:lnSpc>
              <a:buClr>
                <a:srgbClr val="C5003D"/>
              </a:buClr>
            </a:pPr>
            <a:r>
              <a:rPr lang="ko-KR" altLang="en-US" sz="2800">
                <a:solidFill>
                  <a:schemeClr val="tx1"/>
                </a:solidFill>
                <a:latin typeface="+mn-ea"/>
                <a:ea typeface="+mn-ea"/>
              </a:rPr>
              <a:t>목차</a:t>
            </a:r>
          </a:p>
        </p:txBody>
      </p:sp>
    </p:spTree>
    <p:extLst>
      <p:ext uri="{BB962C8B-B14F-4D97-AF65-F5344CB8AC3E}">
        <p14:creationId xmlns:p14="http://schemas.microsoft.com/office/powerpoint/2010/main" val="3049386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292387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Unsupervised learning:</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특정 입력</a:t>
            </a:r>
            <a:r>
              <a:rPr lang="en-US" altLang="ko-KR" sz="2000">
                <a:solidFill>
                  <a:schemeClr val="tx1"/>
                </a:solidFill>
                <a:latin typeface="고도 M" panose="02000503000000020004" pitchFamily="2" charset="-127"/>
                <a:ea typeface="고도 M" panose="02000503000000020004" pitchFamily="2" charset="-127"/>
              </a:rPr>
              <a:t>(Input)</a:t>
            </a:r>
            <a:r>
              <a:rPr lang="ko-KR" altLang="en-US" sz="2000">
                <a:solidFill>
                  <a:schemeClr val="tx1"/>
                </a:solidFill>
                <a:latin typeface="고도 M" panose="02000503000000020004" pitchFamily="2" charset="-127"/>
                <a:ea typeface="고도 M" panose="02000503000000020004" pitchFamily="2" charset="-127"/>
              </a:rPr>
              <a:t>에 대하여 올바른 정답</a:t>
            </a:r>
            <a:r>
              <a:rPr lang="en-US" altLang="ko-KR" sz="2000">
                <a:solidFill>
                  <a:schemeClr val="tx1"/>
                </a:solidFill>
                <a:latin typeface="고도 M" panose="02000503000000020004" pitchFamily="2" charset="-127"/>
                <a:ea typeface="고도 M" panose="02000503000000020004" pitchFamily="2" charset="-127"/>
              </a:rPr>
              <a:t>(Right Answer)</a:t>
            </a:r>
            <a:r>
              <a:rPr lang="ko-KR" altLang="en-US" sz="2000">
                <a:solidFill>
                  <a:schemeClr val="tx1"/>
                </a:solidFill>
                <a:latin typeface="고도 M" panose="02000503000000020004" pitchFamily="2" charset="-127"/>
                <a:ea typeface="고도 M" panose="02000503000000020004" pitchFamily="2" charset="-127"/>
              </a:rPr>
              <a:t>이 없는 데이터 집합이 주어지는 경우의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잘못된 예측에 대해 </a:t>
            </a:r>
            <a:r>
              <a:rPr lang="en-US" altLang="ko-KR" sz="2000">
                <a:solidFill>
                  <a:schemeClr val="tx1"/>
                </a:solidFill>
                <a:latin typeface="고도 M" panose="02000503000000020004" pitchFamily="2" charset="-127"/>
                <a:ea typeface="고도 M" panose="02000503000000020004" pitchFamily="2" charset="-127"/>
              </a:rPr>
              <a:t>Feedback</a:t>
            </a:r>
            <a:r>
              <a:rPr lang="ko-KR" altLang="en-US" sz="2000">
                <a:solidFill>
                  <a:schemeClr val="tx1"/>
                </a:solidFill>
                <a:latin typeface="고도 M" panose="02000503000000020004" pitchFamily="2" charset="-127"/>
                <a:ea typeface="고도 M" panose="02000503000000020004" pitchFamily="2" charset="-127"/>
              </a:rPr>
              <a:t>을 받고 교정할 수 없음</a:t>
            </a: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a:p>
            <a:pPr lvl="1"/>
            <a:r>
              <a:rPr lang="ko-KR" altLang="en-US" sz="2000">
                <a:solidFill>
                  <a:schemeClr val="tx1"/>
                </a:solidFill>
                <a:latin typeface="고도 M" panose="02000503000000020004" pitchFamily="2" charset="-127"/>
                <a:ea typeface="고도 M" panose="02000503000000020004" pitchFamily="2" charset="-127"/>
              </a:rPr>
              <a:t>예</a:t>
            </a:r>
            <a:r>
              <a:rPr lang="en-US" altLang="ko-KR" sz="2000">
                <a:solidFill>
                  <a:schemeClr val="tx1"/>
                </a:solidFill>
                <a:latin typeface="고도 M" panose="02000503000000020004" pitchFamily="2" charset="-127"/>
                <a:ea typeface="고도 M" panose="02000503000000020004" pitchFamily="2" charset="-127"/>
              </a:rPr>
              <a:t>) Google news grouping</a:t>
            </a: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페이스북 에서 특정 집단의 사람들을 그룹화</a:t>
            </a:r>
            <a:endParaRPr lang="en-US" altLang="ko-KR" sz="2000">
              <a:solidFill>
                <a:schemeClr val="tx1"/>
              </a:solidFill>
              <a:latin typeface="고도 M" panose="02000503000000020004" pitchFamily="2" charset="-127"/>
              <a:ea typeface="고도 M" panose="02000503000000020004" pitchFamily="2" charset="-127"/>
            </a:endParaRP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천체의 별 모양으로 분류</a:t>
            </a:r>
          </a:p>
        </p:txBody>
      </p:sp>
    </p:spTree>
    <p:extLst>
      <p:ext uri="{BB962C8B-B14F-4D97-AF65-F5344CB8AC3E}">
        <p14:creationId xmlns:p14="http://schemas.microsoft.com/office/powerpoint/2010/main" val="285746771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5" name="TextBox 44">
            <a:extLst>
              <a:ext uri="{FF2B5EF4-FFF2-40B4-BE49-F238E27FC236}">
                <a16:creationId xmlns:a16="http://schemas.microsoft.com/office/drawing/2014/main" id="{6A9242FF-CE24-4747-B594-F37A9DF57985}"/>
              </a:ext>
            </a:extLst>
          </p:cNvPr>
          <p:cNvSpPr txBox="1"/>
          <p:nvPr/>
        </p:nvSpPr>
        <p:spPr>
          <a:xfrm>
            <a:off x="2554264" y="1005152"/>
            <a:ext cx="4285147"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행렬곱은 교환 법칙이 존재하지 않는다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C1E0EA9E-D4F4-4ADC-A441-2EFCFD7F0B52}"/>
              </a:ext>
            </a:extLst>
          </p:cNvPr>
          <p:cNvSpPr/>
          <p:nvPr/>
        </p:nvSpPr>
        <p:spPr>
          <a:xfrm>
            <a:off x="2783468" y="2059298"/>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CE607A4A-7D3B-4F8F-A6BF-F2AD3590727A}"/>
              </a:ext>
            </a:extLst>
          </p:cNvPr>
          <p:cNvSpPr/>
          <p:nvPr/>
        </p:nvSpPr>
        <p:spPr>
          <a:xfrm>
            <a:off x="2783468" y="2466930"/>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B4D29CC5-7DDE-4CDD-8E43-833A7182A1EA}"/>
              </a:ext>
            </a:extLst>
          </p:cNvPr>
          <p:cNvSpPr/>
          <p:nvPr/>
        </p:nvSpPr>
        <p:spPr>
          <a:xfrm>
            <a:off x="3183578" y="2059298"/>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AB0030D-09C3-4C64-AE27-2F7480438521}"/>
              </a:ext>
            </a:extLst>
          </p:cNvPr>
          <p:cNvSpPr/>
          <p:nvPr/>
        </p:nvSpPr>
        <p:spPr>
          <a:xfrm>
            <a:off x="3183578" y="2466930"/>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BF8615FA-FCCB-4C46-93C0-FA35D2672F56}"/>
              </a:ext>
            </a:extLst>
          </p:cNvPr>
          <p:cNvSpPr/>
          <p:nvPr/>
        </p:nvSpPr>
        <p:spPr>
          <a:xfrm>
            <a:off x="3750233" y="2057427"/>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B73F7EB-2963-4023-93E9-B924CA208BD4}"/>
              </a:ext>
            </a:extLst>
          </p:cNvPr>
          <p:cNvSpPr/>
          <p:nvPr/>
        </p:nvSpPr>
        <p:spPr>
          <a:xfrm>
            <a:off x="3750233" y="2465059"/>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A2C6403D-E1AD-4F9B-A807-6F4A45E82BBA}"/>
              </a:ext>
            </a:extLst>
          </p:cNvPr>
          <p:cNvSpPr/>
          <p:nvPr/>
        </p:nvSpPr>
        <p:spPr>
          <a:xfrm>
            <a:off x="4150343" y="2057427"/>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640A6AC-666B-4648-9B44-3A51B37E1678}"/>
              </a:ext>
            </a:extLst>
          </p:cNvPr>
          <p:cNvSpPr/>
          <p:nvPr/>
        </p:nvSpPr>
        <p:spPr>
          <a:xfrm>
            <a:off x="4150343" y="2465059"/>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C1C5C65-9B26-4446-AD99-379410183651}"/>
              </a:ext>
            </a:extLst>
          </p:cNvPr>
          <p:cNvSpPr/>
          <p:nvPr/>
        </p:nvSpPr>
        <p:spPr>
          <a:xfrm>
            <a:off x="4786193" y="2057427"/>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CDCD59DD-A2A2-4E76-96AC-FC360BBE070A}"/>
              </a:ext>
            </a:extLst>
          </p:cNvPr>
          <p:cNvSpPr/>
          <p:nvPr/>
        </p:nvSpPr>
        <p:spPr>
          <a:xfrm>
            <a:off x="4786193" y="2465059"/>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E44E789D-4F63-47F4-8C4F-A14C5930F4A4}"/>
              </a:ext>
            </a:extLst>
          </p:cNvPr>
          <p:cNvSpPr/>
          <p:nvPr/>
        </p:nvSpPr>
        <p:spPr>
          <a:xfrm>
            <a:off x="5186303" y="2057427"/>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AD4FC9B-C671-4598-99E7-6EA889F142D2}"/>
              </a:ext>
            </a:extLst>
          </p:cNvPr>
          <p:cNvSpPr/>
          <p:nvPr/>
        </p:nvSpPr>
        <p:spPr>
          <a:xfrm>
            <a:off x="5186303" y="2465059"/>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C7A4224A-358A-4413-9198-76ADA4003288}"/>
              </a:ext>
            </a:extLst>
          </p:cNvPr>
          <p:cNvSpPr txBox="1"/>
          <p:nvPr/>
        </p:nvSpPr>
        <p:spPr>
          <a:xfrm>
            <a:off x="3046233" y="2865169"/>
            <a:ext cx="39466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8" name="TextBox 77">
            <a:extLst>
              <a:ext uri="{FF2B5EF4-FFF2-40B4-BE49-F238E27FC236}">
                <a16:creationId xmlns:a16="http://schemas.microsoft.com/office/drawing/2014/main" id="{2F45B37D-D6E2-4F52-93E3-966CE97DA579}"/>
              </a:ext>
            </a:extLst>
          </p:cNvPr>
          <p:cNvSpPr txBox="1"/>
          <p:nvPr/>
        </p:nvSpPr>
        <p:spPr>
          <a:xfrm>
            <a:off x="3914603" y="2858266"/>
            <a:ext cx="39466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C06AA2E0-091A-4993-9D94-A71E9C85325B}"/>
                  </a:ext>
                </a:extLst>
              </p:cNvPr>
              <p:cNvSpPr txBox="1"/>
              <p:nvPr/>
            </p:nvSpPr>
            <p:spPr>
              <a:xfrm>
                <a:off x="3432859" y="2782669"/>
                <a:ext cx="455574"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3600">
                  <a:solidFill>
                    <a:schemeClr val="tx1"/>
                  </a:solidFill>
                  <a:latin typeface="고도 M" panose="02000503000000020004" pitchFamily="2" charset="-127"/>
                  <a:ea typeface="고도 M" panose="02000503000000020004" pitchFamily="2" charset="-127"/>
                </a:endParaRPr>
              </a:p>
            </p:txBody>
          </p:sp>
        </mc:Choice>
        <mc:Fallback xmlns="">
          <p:sp>
            <p:nvSpPr>
              <p:cNvPr id="79" name="TextBox 78">
                <a:extLst>
                  <a:ext uri="{FF2B5EF4-FFF2-40B4-BE49-F238E27FC236}">
                    <a16:creationId xmlns:a16="http://schemas.microsoft.com/office/drawing/2014/main" id="{C06AA2E0-091A-4993-9D94-A71E9C85325B}"/>
                  </a:ext>
                </a:extLst>
              </p:cNvPr>
              <p:cNvSpPr txBox="1">
                <a:spLocks noRot="1" noChangeAspect="1" noMove="1" noResize="1" noEditPoints="1" noAdjustHandles="1" noChangeArrowheads="1" noChangeShapeType="1" noTextEdit="1"/>
              </p:cNvSpPr>
              <p:nvPr/>
            </p:nvSpPr>
            <p:spPr>
              <a:xfrm>
                <a:off x="3432859" y="2782669"/>
                <a:ext cx="455574" cy="646331"/>
              </a:xfrm>
              <a:prstGeom prst="rect">
                <a:avLst/>
              </a:prstGeom>
              <a:blipFill>
                <a:blip r:embed="rId3"/>
                <a:stretch>
                  <a:fillRect/>
                </a:stretch>
              </a:blipFill>
            </p:spPr>
            <p:txBody>
              <a:bodyPr/>
              <a:lstStyle/>
              <a:p>
                <a:r>
                  <a:rPr lang="ko-KR" altLang="en-US">
                    <a:noFill/>
                  </a:rPr>
                  <a:t> </a:t>
                </a:r>
              </a:p>
            </p:txBody>
          </p:sp>
        </mc:Fallback>
      </mc:AlternateContent>
      <p:sp>
        <p:nvSpPr>
          <p:cNvPr id="80" name="직사각형 79">
            <a:extLst>
              <a:ext uri="{FF2B5EF4-FFF2-40B4-BE49-F238E27FC236}">
                <a16:creationId xmlns:a16="http://schemas.microsoft.com/office/drawing/2014/main" id="{5855F625-2102-4DB5-8FC8-61A1B843071D}"/>
              </a:ext>
            </a:extLst>
          </p:cNvPr>
          <p:cNvSpPr/>
          <p:nvPr/>
        </p:nvSpPr>
        <p:spPr>
          <a:xfrm>
            <a:off x="2783468" y="3940852"/>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12CBDBF1-59F0-4A21-91BF-61516EC2FA6B}"/>
              </a:ext>
            </a:extLst>
          </p:cNvPr>
          <p:cNvSpPr/>
          <p:nvPr/>
        </p:nvSpPr>
        <p:spPr>
          <a:xfrm>
            <a:off x="2783468" y="4348484"/>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0DF082D7-E161-4916-A5B4-54DC7BF898E0}"/>
              </a:ext>
            </a:extLst>
          </p:cNvPr>
          <p:cNvSpPr/>
          <p:nvPr/>
        </p:nvSpPr>
        <p:spPr>
          <a:xfrm>
            <a:off x="3183578" y="3940852"/>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D2CC1DF1-8337-4EF0-B16E-AEB956D0B9B9}"/>
              </a:ext>
            </a:extLst>
          </p:cNvPr>
          <p:cNvSpPr/>
          <p:nvPr/>
        </p:nvSpPr>
        <p:spPr>
          <a:xfrm>
            <a:off x="3183578" y="4348484"/>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073257B4-C5D5-47D4-985F-C3580069B4C2}"/>
              </a:ext>
            </a:extLst>
          </p:cNvPr>
          <p:cNvSpPr/>
          <p:nvPr/>
        </p:nvSpPr>
        <p:spPr>
          <a:xfrm>
            <a:off x="3750233" y="3938981"/>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2A80BDDE-42DE-484A-9A12-E19950301C35}"/>
              </a:ext>
            </a:extLst>
          </p:cNvPr>
          <p:cNvSpPr/>
          <p:nvPr/>
        </p:nvSpPr>
        <p:spPr>
          <a:xfrm>
            <a:off x="3750233" y="4346613"/>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AA571792-2D48-45B0-9A13-D86789E89BAC}"/>
              </a:ext>
            </a:extLst>
          </p:cNvPr>
          <p:cNvSpPr/>
          <p:nvPr/>
        </p:nvSpPr>
        <p:spPr>
          <a:xfrm>
            <a:off x="4150343" y="3938981"/>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9DE1EFC-51D9-400F-867E-903D118DC35A}"/>
              </a:ext>
            </a:extLst>
          </p:cNvPr>
          <p:cNvSpPr/>
          <p:nvPr/>
        </p:nvSpPr>
        <p:spPr>
          <a:xfrm>
            <a:off x="4150343" y="4346613"/>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B8CF43A-5815-427D-A996-3D8639B94047}"/>
              </a:ext>
            </a:extLst>
          </p:cNvPr>
          <p:cNvSpPr/>
          <p:nvPr/>
        </p:nvSpPr>
        <p:spPr>
          <a:xfrm>
            <a:off x="4786193" y="3938981"/>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32B1613-9230-4A3F-ACDA-D439856FCB9F}"/>
              </a:ext>
            </a:extLst>
          </p:cNvPr>
          <p:cNvSpPr/>
          <p:nvPr/>
        </p:nvSpPr>
        <p:spPr>
          <a:xfrm>
            <a:off x="4786193" y="4346613"/>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D8E078BD-50A3-4533-AAE1-EDC7DAB2236A}"/>
              </a:ext>
            </a:extLst>
          </p:cNvPr>
          <p:cNvSpPr/>
          <p:nvPr/>
        </p:nvSpPr>
        <p:spPr>
          <a:xfrm>
            <a:off x="5186303" y="3938981"/>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523CA822-7CEF-4E6A-9BE5-A11324300963}"/>
              </a:ext>
            </a:extLst>
          </p:cNvPr>
          <p:cNvSpPr/>
          <p:nvPr/>
        </p:nvSpPr>
        <p:spPr>
          <a:xfrm>
            <a:off x="5186303" y="4346613"/>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94" name="TextBox 93">
            <a:extLst>
              <a:ext uri="{FF2B5EF4-FFF2-40B4-BE49-F238E27FC236}">
                <a16:creationId xmlns:a16="http://schemas.microsoft.com/office/drawing/2014/main" id="{6C24F066-824E-47EC-9F05-F147E98A46D8}"/>
              </a:ext>
            </a:extLst>
          </p:cNvPr>
          <p:cNvSpPr txBox="1"/>
          <p:nvPr/>
        </p:nvSpPr>
        <p:spPr>
          <a:xfrm>
            <a:off x="3046233" y="4746723"/>
            <a:ext cx="39466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6" name="TextBox 95">
            <a:extLst>
              <a:ext uri="{FF2B5EF4-FFF2-40B4-BE49-F238E27FC236}">
                <a16:creationId xmlns:a16="http://schemas.microsoft.com/office/drawing/2014/main" id="{0201010D-0345-4472-908C-7DC4AB90C0C9}"/>
              </a:ext>
            </a:extLst>
          </p:cNvPr>
          <p:cNvSpPr txBox="1"/>
          <p:nvPr/>
        </p:nvSpPr>
        <p:spPr>
          <a:xfrm>
            <a:off x="3914603" y="4739820"/>
            <a:ext cx="39466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07E46E23-1788-4BCC-9206-0EB95AF5098A}"/>
                  </a:ext>
                </a:extLst>
              </p:cNvPr>
              <p:cNvSpPr txBox="1"/>
              <p:nvPr/>
            </p:nvSpPr>
            <p:spPr>
              <a:xfrm>
                <a:off x="3432859" y="4664223"/>
                <a:ext cx="455574"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3600">
                  <a:solidFill>
                    <a:schemeClr val="tx1"/>
                  </a:solidFill>
                  <a:latin typeface="고도 M" panose="02000503000000020004" pitchFamily="2" charset="-127"/>
                  <a:ea typeface="고도 M" panose="02000503000000020004" pitchFamily="2" charset="-127"/>
                </a:endParaRPr>
              </a:p>
            </p:txBody>
          </p:sp>
        </mc:Choice>
        <mc:Fallback xmlns="">
          <p:sp>
            <p:nvSpPr>
              <p:cNvPr id="97" name="TextBox 96">
                <a:extLst>
                  <a:ext uri="{FF2B5EF4-FFF2-40B4-BE49-F238E27FC236}">
                    <a16:creationId xmlns:a16="http://schemas.microsoft.com/office/drawing/2014/main" id="{07E46E23-1788-4BCC-9206-0EB95AF5098A}"/>
                  </a:ext>
                </a:extLst>
              </p:cNvPr>
              <p:cNvSpPr txBox="1">
                <a:spLocks noRot="1" noChangeAspect="1" noMove="1" noResize="1" noEditPoints="1" noAdjustHandles="1" noChangeArrowheads="1" noChangeShapeType="1" noTextEdit="1"/>
              </p:cNvSpPr>
              <p:nvPr/>
            </p:nvSpPr>
            <p:spPr>
              <a:xfrm>
                <a:off x="3432859" y="4664223"/>
                <a:ext cx="455574" cy="646331"/>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7333846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7769" y="5116247"/>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7769" y="5116247"/>
                <a:ext cx="386575" cy="400110"/>
              </a:xfrm>
              <a:prstGeom prst="rect">
                <a:avLst/>
              </a:prstGeom>
              <a:blipFill>
                <a:blip r:embed="rId13"/>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17"/>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426177"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r>
                        <a:rPr lang="en-US" altLang="ko-KR" sz="2400" b="1" i="0" smtClean="0">
                          <a:solidFill>
                            <a:schemeClr val="tx1"/>
                          </a:solidFill>
                          <a:latin typeface="Cambria Math" panose="02040503050406030204" pitchFamily="18" charset="0"/>
                        </a:rPr>
                        <m:t>=</m:t>
                      </m:r>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42617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347690" y="5259695"/>
                <a:ext cx="2025042"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m:rPr>
                              <m:sty m:val="p"/>
                            </m:rPr>
                            <a:rPr lang="en-US" altLang="ko-KR" sz="2000" i="1" smtClean="0">
                              <a:solidFill>
                                <a:schemeClr val="tx1"/>
                              </a:solidFill>
                              <a:latin typeface="Cambria Math" panose="02040503050406030204" pitchFamily="18" charset="0"/>
                            </a:rPr>
                            <m:t>Y</m:t>
                          </m:r>
                          <m:r>
                            <a:rPr lang="en-US" altLang="ko-KR" sz="2000" b="0" i="1"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e>
                      </m:d>
                    </m:oMath>
                  </m:oMathPara>
                </a14:m>
                <a:endParaRPr lang="ko-KR" altLang="en-US" sz="20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347690" y="5259695"/>
                <a:ext cx="2025042"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1</m:t>
                          </m:r>
                        </m:sub>
                      </m:sSub>
                    </m:oMath>
                  </m:oMathPara>
                </a14:m>
                <a:endParaRPr lang="ko-KR" altLang="en-US" sz="20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B83BE30-0D38-418F-A429-C975FE7EDFF1}"/>
              </a:ext>
            </a:extLst>
          </p:cNvPr>
          <p:cNvSpPr txBox="1"/>
          <p:nvPr/>
        </p:nvSpPr>
        <p:spPr>
          <a:xfrm>
            <a:off x="4655791" y="4165230"/>
            <a:ext cx="295274"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80" name="TextBox 79">
            <a:extLst>
              <a:ext uri="{FF2B5EF4-FFF2-40B4-BE49-F238E27FC236}">
                <a16:creationId xmlns:a16="http://schemas.microsoft.com/office/drawing/2014/main" id="{6D898505-DC49-4440-B4F2-4017E4D260CA}"/>
              </a:ext>
            </a:extLst>
          </p:cNvPr>
          <p:cNvSpPr txBox="1"/>
          <p:nvPr/>
        </p:nvSpPr>
        <p:spPr>
          <a:xfrm>
            <a:off x="-188394" y="4144050"/>
            <a:ext cx="912918"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(m,30)</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CF4EEA2-B541-4DF8-A142-18CDCEE4F79F}"/>
                  </a:ext>
                </a:extLst>
              </p:cNvPr>
              <p:cNvSpPr txBox="1"/>
              <p:nvPr/>
            </p:nvSpPr>
            <p:spPr>
              <a:xfrm>
                <a:off x="1802678" y="3511892"/>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(30,2)</m:t>
                      </m:r>
                    </m:oMath>
                  </m:oMathPara>
                </a14:m>
                <a:endParaRPr lang="ko-KR" altLang="en-US" sz="2000">
                  <a:solidFill>
                    <a:schemeClr val="tx1"/>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5CF4EEA2-B541-4DF8-A142-18CDCEE4F79F}"/>
                  </a:ext>
                </a:extLst>
              </p:cNvPr>
              <p:cNvSpPr txBox="1">
                <a:spLocks noRot="1" noChangeAspect="1" noMove="1" noResize="1" noEditPoints="1" noAdjustHandles="1" noChangeArrowheads="1" noChangeShapeType="1" noTextEdit="1"/>
              </p:cNvSpPr>
              <p:nvPr/>
            </p:nvSpPr>
            <p:spPr>
              <a:xfrm>
                <a:off x="1802678" y="3511892"/>
                <a:ext cx="386575" cy="400110"/>
              </a:xfrm>
              <a:prstGeom prst="rect">
                <a:avLst/>
              </a:prstGeom>
              <a:blipFill>
                <a:blip r:embed="rId21"/>
                <a:stretch>
                  <a:fillRect l="-7937" r="-134921" b="-18182"/>
                </a:stretch>
              </a:blipFill>
            </p:spPr>
            <p:txBody>
              <a:bodyPr/>
              <a:lstStyle/>
              <a:p>
                <a:r>
                  <a:rPr lang="ko-KR" altLang="en-US">
                    <a:noFill/>
                  </a:rPr>
                  <a:t> </a:t>
                </a:r>
              </a:p>
            </p:txBody>
          </p:sp>
        </mc:Fallback>
      </mc:AlternateContent>
      <p:sp>
        <p:nvSpPr>
          <p:cNvPr id="83" name="TextBox 82">
            <a:extLst>
              <a:ext uri="{FF2B5EF4-FFF2-40B4-BE49-F238E27FC236}">
                <a16:creationId xmlns:a16="http://schemas.microsoft.com/office/drawing/2014/main" id="{0A360573-B17A-4BAF-8D61-2B03BE98641A}"/>
              </a:ext>
            </a:extLst>
          </p:cNvPr>
          <p:cNvSpPr txBox="1"/>
          <p:nvPr/>
        </p:nvSpPr>
        <p:spPr>
          <a:xfrm>
            <a:off x="2412199" y="4971623"/>
            <a:ext cx="912918"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(m,2)</a:t>
            </a:r>
            <a:endParaRPr lang="ko-KR" altLang="en-US" sz="2000">
              <a:solidFill>
                <a:schemeClr val="tx1"/>
              </a:solidFill>
              <a:latin typeface="Cambria Math" panose="02040503050406030204" pitchFamily="18" charset="0"/>
            </a:endParaRPr>
          </a:p>
        </p:txBody>
      </p:sp>
      <p:sp>
        <p:nvSpPr>
          <p:cNvPr id="84" name="TextBox 83">
            <a:extLst>
              <a:ext uri="{FF2B5EF4-FFF2-40B4-BE49-F238E27FC236}">
                <a16:creationId xmlns:a16="http://schemas.microsoft.com/office/drawing/2014/main" id="{6DB1B355-0E4E-41F5-B0CD-E7327D706BC9}"/>
              </a:ext>
            </a:extLst>
          </p:cNvPr>
          <p:cNvSpPr txBox="1"/>
          <p:nvPr/>
        </p:nvSpPr>
        <p:spPr>
          <a:xfrm>
            <a:off x="3939253" y="4846056"/>
            <a:ext cx="912918"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(m,2)</a:t>
            </a:r>
            <a:endParaRPr lang="ko-KR" altLang="en-US" sz="2000">
              <a:solidFill>
                <a:schemeClr val="tx1"/>
              </a:solidFill>
              <a:latin typeface="Cambria Math" panose="02040503050406030204" pitchFamily="18" charset="0"/>
            </a:endParaRPr>
          </a:p>
        </p:txBody>
      </p:sp>
      <p:sp>
        <p:nvSpPr>
          <p:cNvPr id="55" name="TextBox 54">
            <a:extLst>
              <a:ext uri="{FF2B5EF4-FFF2-40B4-BE49-F238E27FC236}">
                <a16:creationId xmlns:a16="http://schemas.microsoft.com/office/drawing/2014/main" id="{EC8C0743-7707-4534-91F7-39095CCE1EDE}"/>
              </a:ext>
            </a:extLst>
          </p:cNvPr>
          <p:cNvSpPr txBox="1"/>
          <p:nvPr/>
        </p:nvSpPr>
        <p:spPr>
          <a:xfrm>
            <a:off x="4741844" y="3719744"/>
            <a:ext cx="912918"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(2,1)</a:t>
            </a:r>
            <a:endParaRPr lang="ko-KR" altLang="en-US" sz="2000">
              <a:solidFill>
                <a:schemeClr val="tx1"/>
              </a:solidFill>
              <a:latin typeface="Cambria Math" panose="02040503050406030204" pitchFamily="18" charset="0"/>
            </a:endParaRPr>
          </a:p>
        </p:txBody>
      </p:sp>
      <p:sp>
        <p:nvSpPr>
          <p:cNvPr id="62" name="TextBox 61">
            <a:extLst>
              <a:ext uri="{FF2B5EF4-FFF2-40B4-BE49-F238E27FC236}">
                <a16:creationId xmlns:a16="http://schemas.microsoft.com/office/drawing/2014/main" id="{7A455F35-A2B4-40A3-B77E-9E606EFF037C}"/>
              </a:ext>
            </a:extLst>
          </p:cNvPr>
          <p:cNvSpPr txBox="1"/>
          <p:nvPr/>
        </p:nvSpPr>
        <p:spPr>
          <a:xfrm>
            <a:off x="5601444" y="4854904"/>
            <a:ext cx="912918"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(m,1)</a:t>
            </a:r>
            <a:endParaRPr lang="ko-KR" altLang="en-US" sz="2000">
              <a:solidFill>
                <a:schemeClr val="tx1"/>
              </a:solidFill>
              <a:latin typeface="Cambria Math" panose="02040503050406030204" pitchFamily="18" charset="0"/>
            </a:endParaRPr>
          </a:p>
        </p:txBody>
      </p:sp>
      <p:sp>
        <p:nvSpPr>
          <p:cNvPr id="63" name="TextBox 62">
            <a:extLst>
              <a:ext uri="{FF2B5EF4-FFF2-40B4-BE49-F238E27FC236}">
                <a16:creationId xmlns:a16="http://schemas.microsoft.com/office/drawing/2014/main" id="{A6808825-13A2-478E-92C2-FD2F57081574}"/>
              </a:ext>
            </a:extLst>
          </p:cNvPr>
          <p:cNvSpPr txBox="1"/>
          <p:nvPr/>
        </p:nvSpPr>
        <p:spPr>
          <a:xfrm>
            <a:off x="7203524" y="4811193"/>
            <a:ext cx="912918"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(m,1)</a:t>
            </a:r>
            <a:endParaRPr lang="ko-KR" altLang="en-US" sz="2000">
              <a:solidFill>
                <a:schemeClr val="tx1"/>
              </a:solidFill>
              <a:latin typeface="Cambria Math" panose="02040503050406030204" pitchFamily="18" charset="0"/>
            </a:endParaRPr>
          </a:p>
        </p:txBody>
      </p:sp>
      <p:sp>
        <p:nvSpPr>
          <p:cNvPr id="64" name="TextBox 63">
            <a:extLst>
              <a:ext uri="{FF2B5EF4-FFF2-40B4-BE49-F238E27FC236}">
                <a16:creationId xmlns:a16="http://schemas.microsoft.com/office/drawing/2014/main" id="{F7696360-3AF1-4F74-AAB8-F8EAF90F49E9}"/>
              </a:ext>
            </a:extLst>
          </p:cNvPr>
          <p:cNvSpPr txBox="1"/>
          <p:nvPr/>
        </p:nvSpPr>
        <p:spPr>
          <a:xfrm>
            <a:off x="9397165" y="4646001"/>
            <a:ext cx="912918"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(m,1)</a:t>
            </a:r>
            <a:endParaRPr lang="ko-KR" altLang="en-US" sz="2000">
              <a:solidFill>
                <a:schemeClr val="tx1"/>
              </a:solidFill>
              <a:latin typeface="Cambria Math" panose="02040503050406030204" pitchFamily="18" charset="0"/>
            </a:endParaRPr>
          </a:p>
        </p:txBody>
      </p:sp>
      <p:sp>
        <p:nvSpPr>
          <p:cNvPr id="66" name="TextBox 65">
            <a:extLst>
              <a:ext uri="{FF2B5EF4-FFF2-40B4-BE49-F238E27FC236}">
                <a16:creationId xmlns:a16="http://schemas.microsoft.com/office/drawing/2014/main" id="{8D1CDC99-76C1-4EDC-B05B-916A5DB895B2}"/>
              </a:ext>
            </a:extLst>
          </p:cNvPr>
          <p:cNvSpPr txBox="1"/>
          <p:nvPr/>
        </p:nvSpPr>
        <p:spPr>
          <a:xfrm>
            <a:off x="5830615" y="1776289"/>
            <a:ext cx="2029708" cy="707886"/>
          </a:xfrm>
          <a:prstGeom prst="rect">
            <a:avLst/>
          </a:prstGeom>
          <a:noFill/>
        </p:spPr>
        <p:txBody>
          <a:bodyPr wrap="square" rtlCol="0">
            <a:spAutoFit/>
          </a:bodyPr>
          <a:lstStyle/>
          <a:p>
            <a:r>
              <a:rPr lang="en-US" altLang="ko-KR" sz="2000">
                <a:solidFill>
                  <a:schemeClr val="tx1"/>
                </a:solidFill>
                <a:latin typeface="Cambria Math" panose="02040503050406030204" pitchFamily="18" charset="0"/>
              </a:rPr>
              <a:t>(2,m) (m,1)</a:t>
            </a:r>
            <a:endParaRPr lang="ko-KR" altLang="en-US" sz="2000">
              <a:solidFill>
                <a:schemeClr val="tx1"/>
              </a:solidFill>
              <a:latin typeface="Cambria Math" panose="02040503050406030204" pitchFamily="18" charset="0"/>
            </a:endParaRPr>
          </a:p>
          <a:p>
            <a:pPr algn="l"/>
            <a:endParaRPr lang="ko-KR" altLang="en-US" sz="2000">
              <a:solidFill>
                <a:schemeClr val="tx1"/>
              </a:solidFill>
              <a:latin typeface="Cambria Math" panose="02040503050406030204" pitchFamily="18" charset="0"/>
            </a:endParaRPr>
          </a:p>
        </p:txBody>
      </p:sp>
    </p:spTree>
    <p:extLst>
      <p:ext uri="{BB962C8B-B14F-4D97-AF65-F5344CB8AC3E}">
        <p14:creationId xmlns:p14="http://schemas.microsoft.com/office/powerpoint/2010/main" val="411513037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3"/>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11796" y="2090378"/>
                <a:ext cx="3868174" cy="1367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ea typeface="Cambria Math" panose="02040503050406030204" pitchFamily="18" charset="0"/>
                        </a:rPr>
                        <m:t>−</m:t>
                      </m:r>
                      <m:r>
                        <a:rPr lang="en-US" altLang="ko-KR" sz="2400" b="1" i="1">
                          <a:solidFill>
                            <a:schemeClr val="tx1"/>
                          </a:solidFill>
                          <a:latin typeface="Cambria Math" panose="02040503050406030204" pitchFamily="18" charset="0"/>
                        </a:rPr>
                        <m:t>(</m:t>
                      </m:r>
                      <m:r>
                        <m:rPr>
                          <m:sty m:val="p"/>
                        </m:rPr>
                        <a:rPr lang="en-US" altLang="ko-KR" sz="2400" b="1" i="1">
                          <a:solidFill>
                            <a:schemeClr val="tx1"/>
                          </a:solidFill>
                          <a:latin typeface="Cambria Math" panose="02040503050406030204" pitchFamily="18" charset="0"/>
                        </a:rPr>
                        <m:t>Y</m:t>
                      </m:r>
                      <m:r>
                        <a:rPr lang="en-US" altLang="ko-KR" sz="2400" b="1" i="1" smtClean="0">
                          <a:solidFill>
                            <a:schemeClr val="tx1"/>
                          </a:solidFill>
                          <a:latin typeface="Cambria Math" panose="02040503050406030204" pitchFamily="18" charset="0"/>
                        </a:rPr>
                        <m:t> </m:t>
                      </m:r>
                      <m:r>
                        <a:rPr lang="en-US" altLang="ko-KR" sz="2400" b="1" i="1" smtClean="0">
                          <a:solidFill>
                            <a:schemeClr val="tx1"/>
                          </a:solidFill>
                          <a:latin typeface="Cambria Math" panose="02040503050406030204" pitchFamily="18" charset="0"/>
                          <a:ea typeface="Cambria Math" panose="02040503050406030204" pitchFamily="18" charset="0"/>
                        </a:rPr>
                        <m:t>−</m:t>
                      </m:r>
                      <m:r>
                        <a:rPr lang="en-US" altLang="ko-KR" sz="2400" b="1" i="1" smtClean="0">
                          <a:solidFill>
                            <a:schemeClr val="tx1"/>
                          </a:solidFill>
                          <a:latin typeface="Cambria Math" panose="02040503050406030204" pitchFamily="18" charset="0"/>
                        </a:rPr>
                        <m:t> </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a:solidFill>
                                <a:schemeClr val="tx1"/>
                              </a:solidFill>
                              <a:latin typeface="Cambria Math" panose="02040503050406030204" pitchFamily="18" charset="0"/>
                            </a:rPr>
                            <m:t>𝟐</m:t>
                          </m:r>
                        </m:sub>
                      </m:sSub>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a:solidFill>
                                        <a:schemeClr val="tx1"/>
                                      </a:solidFill>
                                      <a:latin typeface="Cambria Math" panose="02040503050406030204" pitchFamily="18" charset="0"/>
                                    </a:rPr>
                                  </m:ctrlPr>
                                </m:eqArrPr>
                                <m:e>
                                  <m:m>
                                    <m:mPr>
                                      <m:mcs>
                                        <m:mc>
                                          <m:mcPr>
                                            <m:count m:val="1"/>
                                            <m:mcJc m:val="center"/>
                                          </m:mcPr>
                                        </m:mc>
                                      </m:mcs>
                                      <m:ctrlPr>
                                        <a:rPr lang="en-US" altLang="ko-KR" sz="2400" b="1" i="1">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7</m:t>
                                        </m:r>
                                      </m:e>
                                    </m:mr>
                                    <m:mr>
                                      <m:e>
                                        <m: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3</m:t>
                                        </m:r>
                                      </m:e>
                                    </m:mr>
                                  </m:m>
                                </m:e>
                                <m:e>
                                  <m:r>
                                    <a:rPr lang="en-US" altLang="ko-KR" sz="2400" b="1" i="1">
                                      <a:solidFill>
                                        <a:schemeClr val="tx1"/>
                                      </a:solidFill>
                                      <a:latin typeface="Cambria Math" panose="02040503050406030204" pitchFamily="18" charset="0"/>
                                    </a:rPr>
                                    <m:t>⋮</m:t>
                                  </m:r>
                                </m:e>
                                <m:e>
                                  <m: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6</m:t>
                                  </m:r>
                                </m:e>
                              </m:eqArr>
                            </m:e>
                          </m:d>
                        </m:e>
                      </m:d>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11796" y="2090378"/>
                <a:ext cx="3868174" cy="1367554"/>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78E1BD2B-2093-4DD3-8D2F-D1B488BD7613}"/>
              </a:ext>
            </a:extLst>
          </p:cNvPr>
          <p:cNvSpPr txBox="1"/>
          <p:nvPr/>
        </p:nvSpPr>
        <p:spPr>
          <a:xfrm>
            <a:off x="5122127" y="2589489"/>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ECE1B6-C94A-4A3C-A658-389F37DF6F3A}"/>
                  </a:ext>
                </a:extLst>
              </p:cNvPr>
              <p:cNvSpPr txBox="1"/>
              <p:nvPr/>
            </p:nvSpPr>
            <p:spPr>
              <a:xfrm>
                <a:off x="1311796" y="4759237"/>
                <a:ext cx="3818288" cy="9592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a:solidFill>
                                    <a:schemeClr val="tx1"/>
                                  </a:solidFill>
                                  <a:latin typeface="Cambria Math" panose="02040503050406030204" pitchFamily="18" charset="0"/>
                                </a:rPr>
                                <m:t>𝐙</m:t>
                              </m:r>
                            </m:e>
                            <m:sub>
                              <m:r>
                                <a:rPr lang="en-US" altLang="ko-KR" sz="2400" b="1" i="0">
                                  <a:solidFill>
                                    <a:schemeClr val="tx1"/>
                                  </a:solidFill>
                                  <a:latin typeface="Cambria Math" panose="02040503050406030204" pitchFamily="18" charset="0"/>
                                </a:rPr>
                                <m:t>𝟐</m:t>
                              </m:r>
                            </m:sub>
                          </m:sSub>
                        </m:num>
                        <m:den>
                          <m:r>
                            <a:rPr lang="en-US" altLang="ko-KR" sz="2400" b="1" i="0"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smtClean="0">
                                  <a:solidFill>
                                    <a:schemeClr val="tx1"/>
                                  </a:solidFill>
                                  <a:latin typeface="Cambria Math" panose="02040503050406030204" pitchFamily="18" charset="0"/>
                                </a:rPr>
                                <m:t>𝐖</m:t>
                              </m:r>
                            </m:e>
                            <m:sub>
                              <m:r>
                                <a:rPr lang="en-US" altLang="ko-KR" sz="2400" b="1" i="0">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smtClean="0">
                              <a:solidFill>
                                <a:schemeClr val="tx1"/>
                              </a:solidFill>
                              <a:latin typeface="Cambria Math" panose="02040503050406030204" pitchFamily="18" charset="0"/>
                            </a:rPr>
                            <m:t>1</m:t>
                          </m:r>
                        </m:sub>
                      </m:sSub>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smtClean="0">
                                      <a:solidFill>
                                        <a:schemeClr val="tx1"/>
                                      </a:solidFill>
                                      <a:latin typeface="Cambria Math" panose="02040503050406030204" pitchFamily="18" charset="0"/>
                                    </a:rPr>
                                  </m:ctrlPr>
                                </m:eqArrPr>
                                <m:e>
                                  <m:eqArr>
                                    <m:eqArrPr>
                                      <m:ctrlPr>
                                        <a:rPr lang="en-US" altLang="ko-KR" sz="2400" b="1" i="1" smtClean="0">
                                          <a:solidFill>
                                            <a:schemeClr val="tx1"/>
                                          </a:solidFill>
                                          <a:latin typeface="Cambria Math" panose="02040503050406030204" pitchFamily="18" charset="0"/>
                                        </a:rPr>
                                      </m:ctrlPr>
                                    </m:eqArrPr>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1</m:t>
                                            </m:r>
                                            <m: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37</m:t>
                                            </m:r>
                                          </m:e>
                                          <m:e>
                                            <m: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96</m:t>
                                            </m:r>
                                          </m:e>
                                        </m:mr>
                                      </m:m>
                                    </m:e>
                                    <m:e>
                                      <m:r>
                                        <a:rPr lang="en-US" altLang="ko-KR" sz="2400" b="1" i="1" smtClean="0">
                                          <a:solidFill>
                                            <a:schemeClr val="tx1"/>
                                          </a:solidFill>
                                          <a:latin typeface="Cambria Math" panose="02040503050406030204" pitchFamily="18" charset="0"/>
                                        </a:rPr>
                                        <m:t>⋮</m:t>
                                      </m:r>
                                    </m:e>
                                  </m:eqArr>
                                </m:e>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2</m:t>
                                        </m:r>
                                        <m: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10</m:t>
                                        </m:r>
                                      </m:e>
                                      <m:e>
                                        <m: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17</m:t>
                                        </m:r>
                                      </m:e>
                                    </m:mr>
                                  </m:m>
                                </m:e>
                              </m:eqArr>
                            </m:e>
                          </m:d>
                        </m:e>
                      </m:d>
                    </m:oMath>
                  </m:oMathPara>
                </a14:m>
                <a:endParaRPr lang="ko-KR" altLang="en-US" sz="2400" b="1">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0ECE1B6-C94A-4A3C-A658-389F37DF6F3A}"/>
                  </a:ext>
                </a:extLst>
              </p:cNvPr>
              <p:cNvSpPr txBox="1">
                <a:spLocks noRot="1" noChangeAspect="1" noMove="1" noResize="1" noEditPoints="1" noAdjustHandles="1" noChangeArrowheads="1" noChangeShapeType="1" noTextEdit="1"/>
              </p:cNvSpPr>
              <p:nvPr/>
            </p:nvSpPr>
            <p:spPr>
              <a:xfrm>
                <a:off x="1311796" y="4759237"/>
                <a:ext cx="3818288" cy="959237"/>
              </a:xfrm>
              <a:prstGeom prst="rect">
                <a:avLst/>
              </a:prstGeom>
              <a:blipFill>
                <a:blip r:embed="rId5"/>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0FD28487-F172-40C2-9D05-FC2ABF311314}"/>
              </a:ext>
            </a:extLst>
          </p:cNvPr>
          <p:cNvSpPr txBox="1"/>
          <p:nvPr/>
        </p:nvSpPr>
        <p:spPr>
          <a:xfrm>
            <a:off x="5122127" y="5258348"/>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6" name="TextBox 45">
            <a:extLst>
              <a:ext uri="{FF2B5EF4-FFF2-40B4-BE49-F238E27FC236}">
                <a16:creationId xmlns:a16="http://schemas.microsoft.com/office/drawing/2014/main" id="{8F5FBE43-E9BF-458F-8DEF-EA57E9E46DDE}"/>
              </a:ext>
            </a:extLst>
          </p:cNvPr>
          <p:cNvSpPr txBox="1"/>
          <p:nvPr/>
        </p:nvSpPr>
        <p:spPr>
          <a:xfrm>
            <a:off x="4100260" y="3899180"/>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5" name="연결선: 꺾임 4">
            <a:extLst>
              <a:ext uri="{FF2B5EF4-FFF2-40B4-BE49-F238E27FC236}">
                <a16:creationId xmlns:a16="http://schemas.microsoft.com/office/drawing/2014/main" id="{8CBB42F9-CFDB-4D4B-968D-366F5C8A34F5}"/>
              </a:ext>
            </a:extLst>
          </p:cNvPr>
          <p:cNvCxnSpPr>
            <a:stCxn id="46" idx="1"/>
          </p:cNvCxnSpPr>
          <p:nvPr/>
        </p:nvCxnSpPr>
        <p:spPr>
          <a:xfrm rot="10800000" flipV="1">
            <a:off x="3553522" y="4083845"/>
            <a:ext cx="546738" cy="675391"/>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0C8142-7A5A-44E3-B03A-059FF77F3DEA}"/>
              </a:ext>
            </a:extLst>
          </p:cNvPr>
          <p:cNvSpPr txBox="1"/>
          <p:nvPr/>
        </p:nvSpPr>
        <p:spPr>
          <a:xfrm>
            <a:off x="1438835" y="5968568"/>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두 번째 뉴런의 활성화 출력</a:t>
            </a:r>
          </a:p>
        </p:txBody>
      </p:sp>
      <p:cxnSp>
        <p:nvCxnSpPr>
          <p:cNvPr id="62" name="연결선: 꺾임 61">
            <a:extLst>
              <a:ext uri="{FF2B5EF4-FFF2-40B4-BE49-F238E27FC236}">
                <a16:creationId xmlns:a16="http://schemas.microsoft.com/office/drawing/2014/main" id="{BF9BBE96-6D12-4285-871B-1B19D3789DC2}"/>
              </a:ext>
            </a:extLst>
          </p:cNvPr>
          <p:cNvCxnSpPr>
            <a:cxnSpLocks/>
            <a:stCxn id="55" idx="3"/>
          </p:cNvCxnSpPr>
          <p:nvPr/>
        </p:nvCxnSpPr>
        <p:spPr>
          <a:xfrm flipV="1">
            <a:off x="4199527" y="5806068"/>
            <a:ext cx="324615" cy="347166"/>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7682316-89C5-4B79-A3EF-15B3F7DE10BE}"/>
              </a:ext>
            </a:extLst>
          </p:cNvPr>
          <p:cNvSpPr txBox="1"/>
          <p:nvPr/>
        </p:nvSpPr>
        <p:spPr>
          <a:xfrm>
            <a:off x="4735951" y="5942125"/>
            <a:ext cx="12041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(m,</a:t>
            </a:r>
            <a:r>
              <a:rPr lang="ko-KR" altLang="en-US" sz="1800">
                <a:solidFill>
                  <a:schemeClr val="tx1"/>
                </a:solidFill>
                <a:latin typeface="고도 M" panose="02000503000000020004" pitchFamily="2" charset="-127"/>
                <a:ea typeface="고도 M" panose="02000503000000020004" pitchFamily="2" charset="-127"/>
              </a:rPr>
              <a:t>뉴런수</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14" name="TextBox 13">
            <a:extLst>
              <a:ext uri="{FF2B5EF4-FFF2-40B4-BE49-F238E27FC236}">
                <a16:creationId xmlns:a16="http://schemas.microsoft.com/office/drawing/2014/main" id="{B3DAAEAB-C408-4F65-B723-F16602A3E948}"/>
              </a:ext>
            </a:extLst>
          </p:cNvPr>
          <p:cNvSpPr txBox="1"/>
          <p:nvPr/>
        </p:nvSpPr>
        <p:spPr>
          <a:xfrm>
            <a:off x="6258864" y="4901679"/>
            <a:ext cx="1771639" cy="523220"/>
          </a:xfrm>
          <a:prstGeom prst="rect">
            <a:avLst/>
          </a:prstGeom>
          <a:noFill/>
        </p:spPr>
        <p:txBody>
          <a:bodyPr wrap="none" rtlCol="0">
            <a:spAutoFit/>
          </a:bodyPr>
          <a:lstStyle/>
          <a:p>
            <a:pPr algn="l"/>
            <a:r>
              <a:rPr lang="en-US" altLang="ko-KR" sz="2800">
                <a:solidFill>
                  <a:schemeClr val="tx1"/>
                </a:solidFill>
                <a:latin typeface="고도 M" panose="02000503000000020004" pitchFamily="2" charset="-127"/>
                <a:ea typeface="고도 M" panose="02000503000000020004" pitchFamily="2" charset="-127"/>
              </a:rPr>
              <a:t>(m,</a:t>
            </a:r>
            <a:r>
              <a:rPr lang="ko-KR" altLang="en-US" sz="2800">
                <a:solidFill>
                  <a:schemeClr val="tx1"/>
                </a:solidFill>
                <a:latin typeface="고도 M" panose="02000503000000020004" pitchFamily="2" charset="-127"/>
                <a:ea typeface="고도 M" panose="02000503000000020004" pitchFamily="2" charset="-127"/>
              </a:rPr>
              <a:t>뉴런수</a:t>
            </a: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15" name="TextBox 14">
            <a:extLst>
              <a:ext uri="{FF2B5EF4-FFF2-40B4-BE49-F238E27FC236}">
                <a16:creationId xmlns:a16="http://schemas.microsoft.com/office/drawing/2014/main" id="{055C535C-BD66-458C-A164-0A55245342D9}"/>
              </a:ext>
            </a:extLst>
          </p:cNvPr>
          <p:cNvSpPr txBox="1"/>
          <p:nvPr/>
        </p:nvSpPr>
        <p:spPr>
          <a:xfrm>
            <a:off x="8013700" y="4901679"/>
            <a:ext cx="977178" cy="523220"/>
          </a:xfrm>
          <a:prstGeom prst="rect">
            <a:avLst/>
          </a:prstGeom>
          <a:noFill/>
        </p:spPr>
        <p:txBody>
          <a:bodyPr wrap="square" rtlCol="0">
            <a:spAutoFit/>
          </a:bodyPr>
          <a:lstStyle/>
          <a:p>
            <a:pPr algn="l"/>
            <a:r>
              <a:rPr lang="en-US" altLang="ko-KR" sz="2800">
                <a:solidFill>
                  <a:schemeClr val="tx1"/>
                </a:solidFill>
                <a:latin typeface="고도 M" panose="02000503000000020004" pitchFamily="2" charset="-127"/>
                <a:ea typeface="고도 M" panose="02000503000000020004" pitchFamily="2" charset="-127"/>
              </a:rPr>
              <a:t>(m,1)</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16" name="TextBox 15">
            <a:extLst>
              <a:ext uri="{FF2B5EF4-FFF2-40B4-BE49-F238E27FC236}">
                <a16:creationId xmlns:a16="http://schemas.microsoft.com/office/drawing/2014/main" id="{4287084A-0B6B-493C-962C-129F1C4F7131}"/>
              </a:ext>
            </a:extLst>
          </p:cNvPr>
          <p:cNvSpPr txBox="1"/>
          <p:nvPr/>
        </p:nvSpPr>
        <p:spPr>
          <a:xfrm>
            <a:off x="6399014" y="5630014"/>
            <a:ext cx="2541080" cy="523220"/>
          </a:xfrm>
          <a:prstGeom prst="rect">
            <a:avLst/>
          </a:prstGeom>
          <a:noFill/>
        </p:spPr>
        <p:txBody>
          <a:bodyPr wrap="none" rtlCol="0">
            <a:spAutoFit/>
          </a:bodyPr>
          <a:lstStyle/>
          <a:p>
            <a:pPr algn="l"/>
            <a:r>
              <a:rPr lang="en-US" altLang="ko-KR" sz="2800">
                <a:solidFill>
                  <a:schemeClr val="tx1"/>
                </a:solidFill>
                <a:latin typeface="고도 M" panose="02000503000000020004" pitchFamily="2" charset="-127"/>
                <a:ea typeface="고도 M" panose="02000503000000020004" pitchFamily="2" charset="-127"/>
              </a:rPr>
              <a:t>(</a:t>
            </a:r>
            <a:r>
              <a:rPr lang="ko-KR" altLang="en-US" sz="2800">
                <a:solidFill>
                  <a:schemeClr val="tx1"/>
                </a:solidFill>
                <a:latin typeface="고도 M" panose="02000503000000020004" pitchFamily="2" charset="-127"/>
                <a:ea typeface="고도 M" panose="02000503000000020004" pitchFamily="2" charset="-127"/>
              </a:rPr>
              <a:t>뉴런수</a:t>
            </a:r>
            <a:r>
              <a:rPr lang="en-US" altLang="ko-KR" sz="2800">
                <a:solidFill>
                  <a:schemeClr val="tx1"/>
                </a:solidFill>
                <a:latin typeface="고도 M" panose="02000503000000020004" pitchFamily="2" charset="-127"/>
                <a:ea typeface="고도 M" panose="02000503000000020004" pitchFamily="2" charset="-127"/>
              </a:rPr>
              <a:t>,m)(m,1)</a:t>
            </a:r>
            <a:endParaRPr lang="ko-KR" altLang="en-US" sz="2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1275A0CA-93D6-4C74-A54D-2104BF97FB1A}"/>
                  </a:ext>
                </a:extLst>
              </p:cNvPr>
              <p:cNvSpPr/>
              <p:nvPr/>
            </p:nvSpPr>
            <p:spPr>
              <a:xfrm>
                <a:off x="7144683" y="3246326"/>
                <a:ext cx="2088905" cy="584775"/>
              </a:xfrm>
              <a:prstGeom prst="rect">
                <a:avLst/>
              </a:prstGeom>
            </p:spPr>
            <p:txBody>
              <a:bodyPr wrap="none">
                <a:spAutoFit/>
              </a:bodyPr>
              <a:lstStyle/>
              <a:p>
                <a14:m>
                  <m:oMath xmlns:m="http://schemas.openxmlformats.org/officeDocument/2006/math">
                    <m:sSub>
                      <m:sSubPr>
                        <m:ctrlPr>
                          <a:rPr lang="en-US" altLang="ko-KR" sz="3200" b="1" i="1">
                            <a:solidFill>
                              <a:schemeClr val="tx1"/>
                            </a:solidFill>
                            <a:latin typeface="Cambria Math" panose="02040503050406030204" pitchFamily="18" charset="0"/>
                          </a:rPr>
                        </m:ctrlPr>
                      </m:sSubPr>
                      <m:e>
                        <m:r>
                          <a:rPr lang="en-US" altLang="ko-KR" sz="3200" b="1" i="1">
                            <a:solidFill>
                              <a:schemeClr val="tx1"/>
                            </a:solidFill>
                            <a:latin typeface="Cambria Math" panose="02040503050406030204" pitchFamily="18" charset="0"/>
                          </a:rPr>
                          <m:t>𝑨</m:t>
                        </m:r>
                      </m:e>
                      <m:sub>
                        <m:r>
                          <a:rPr lang="en-US" altLang="ko-KR" sz="3200" b="1" i="1">
                            <a:solidFill>
                              <a:schemeClr val="tx1"/>
                            </a:solidFill>
                            <a:latin typeface="Cambria Math" panose="02040503050406030204" pitchFamily="18" charset="0"/>
                          </a:rPr>
                          <m:t>𝟏</m:t>
                        </m:r>
                      </m:sub>
                    </m:sSub>
                    <m:sSub>
                      <m:sSubPr>
                        <m:ctrlPr>
                          <a:rPr lang="en-US" altLang="ko-KR" sz="3200" b="1" i="1">
                            <a:solidFill>
                              <a:schemeClr val="tx1"/>
                            </a:solidFill>
                            <a:latin typeface="Cambria Math" panose="02040503050406030204" pitchFamily="18" charset="0"/>
                          </a:rPr>
                        </m:ctrlPr>
                      </m:sSubPr>
                      <m:e>
                        <m:r>
                          <a:rPr lang="en-US" altLang="ko-KR" sz="3200" b="1" i="1">
                            <a:solidFill>
                              <a:schemeClr val="tx1"/>
                            </a:solidFill>
                            <a:latin typeface="Cambria Math" panose="02040503050406030204" pitchFamily="18" charset="0"/>
                          </a:rPr>
                          <m:t>𝑾</m:t>
                        </m:r>
                      </m:e>
                      <m:sub>
                        <m:r>
                          <a:rPr lang="en-US" altLang="ko-KR" sz="3200" b="1" i="1">
                            <a:solidFill>
                              <a:schemeClr val="tx1"/>
                            </a:solidFill>
                            <a:latin typeface="Cambria Math" panose="02040503050406030204" pitchFamily="18" charset="0"/>
                          </a:rPr>
                          <m:t>𝟐</m:t>
                        </m:r>
                      </m:sub>
                    </m:sSub>
                  </m:oMath>
                </a14:m>
                <a:r>
                  <a:rPr lang="en-US" altLang="ko-KR" sz="3200" b="1">
                    <a:solidFill>
                      <a:schemeClr val="tx1"/>
                    </a:solidFill>
                    <a:latin typeface="Cambria Math" panose="02040503050406030204" pitchFamily="18" charset="0"/>
                  </a:rPr>
                  <a:t>+</a:t>
                </a:r>
                <a:r>
                  <a:rPr lang="en-US" altLang="ko-KR" sz="3200" b="1">
                    <a:solidFill>
                      <a:schemeClr val="tx1"/>
                    </a:solidFill>
                  </a:rPr>
                  <a:t> </a:t>
                </a:r>
                <a14:m>
                  <m:oMath xmlns:m="http://schemas.openxmlformats.org/officeDocument/2006/math">
                    <m:sSub>
                      <m:sSubPr>
                        <m:ctrlPr>
                          <a:rPr lang="en-US" altLang="ko-KR" sz="3200" b="1" i="1">
                            <a:solidFill>
                              <a:schemeClr val="tx1"/>
                            </a:solidFill>
                            <a:latin typeface="Cambria Math" panose="02040503050406030204" pitchFamily="18" charset="0"/>
                          </a:rPr>
                        </m:ctrlPr>
                      </m:sSubPr>
                      <m:e>
                        <m:r>
                          <a:rPr lang="en-US" altLang="ko-KR" sz="3200" b="1" i="1">
                            <a:solidFill>
                              <a:schemeClr val="tx1"/>
                            </a:solidFill>
                            <a:latin typeface="Cambria Math" panose="02040503050406030204" pitchFamily="18" charset="0"/>
                          </a:rPr>
                          <m:t>𝒃</m:t>
                        </m:r>
                      </m:e>
                      <m:sub>
                        <m:r>
                          <a:rPr lang="en-US" altLang="ko-KR" sz="3200" b="1" i="1">
                            <a:solidFill>
                              <a:schemeClr val="tx1"/>
                            </a:solidFill>
                            <a:latin typeface="Cambria Math" panose="02040503050406030204" pitchFamily="18" charset="0"/>
                          </a:rPr>
                          <m:t>𝟐</m:t>
                        </m:r>
                      </m:sub>
                    </m:sSub>
                  </m:oMath>
                </a14:m>
                <a:endParaRPr lang="ko-KR" altLang="en-US" sz="3200"/>
              </a:p>
            </p:txBody>
          </p:sp>
        </mc:Choice>
        <mc:Fallback xmlns="">
          <p:sp>
            <p:nvSpPr>
              <p:cNvPr id="3" name="직사각형 2">
                <a:extLst>
                  <a:ext uri="{FF2B5EF4-FFF2-40B4-BE49-F238E27FC236}">
                    <a16:creationId xmlns:a16="http://schemas.microsoft.com/office/drawing/2014/main" id="{1275A0CA-93D6-4C74-A54D-2104BF97FB1A}"/>
                  </a:ext>
                </a:extLst>
              </p:cNvPr>
              <p:cNvSpPr>
                <a:spLocks noRot="1" noChangeAspect="1" noMove="1" noResize="1" noEditPoints="1" noAdjustHandles="1" noChangeArrowheads="1" noChangeShapeType="1" noTextEdit="1"/>
              </p:cNvSpPr>
              <p:nvPr/>
            </p:nvSpPr>
            <p:spPr>
              <a:xfrm>
                <a:off x="7144683" y="3246326"/>
                <a:ext cx="2088905" cy="584775"/>
              </a:xfrm>
              <a:prstGeom prst="rect">
                <a:avLst/>
              </a:prstGeom>
              <a:blipFill>
                <a:blip r:embed="rId6"/>
                <a:stretch>
                  <a:fillRect t="-15789" b="-326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직사각형 17">
                <a:extLst>
                  <a:ext uri="{FF2B5EF4-FFF2-40B4-BE49-F238E27FC236}">
                    <a16:creationId xmlns:a16="http://schemas.microsoft.com/office/drawing/2014/main" id="{AC3DFA26-DC9E-4B68-B91D-7C0F878A04B3}"/>
                  </a:ext>
                </a:extLst>
              </p:cNvPr>
              <p:cNvSpPr/>
              <p:nvPr/>
            </p:nvSpPr>
            <p:spPr>
              <a:xfrm>
                <a:off x="9712037" y="3246326"/>
                <a:ext cx="2283638"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3200" b="1" i="1">
                          <a:solidFill>
                            <a:schemeClr val="tx1"/>
                          </a:solidFill>
                          <a:latin typeface="Cambria Math" panose="02040503050406030204" pitchFamily="18" charset="0"/>
                          <a:ea typeface="Cambria Math" panose="02040503050406030204" pitchFamily="18" charset="0"/>
                        </a:rPr>
                        <m:t>−</m:t>
                      </m:r>
                      <m:r>
                        <a:rPr lang="en-US" altLang="ko-KR" sz="3200" b="1" i="1">
                          <a:solidFill>
                            <a:schemeClr val="tx1"/>
                          </a:solidFill>
                          <a:latin typeface="Cambria Math" panose="02040503050406030204" pitchFamily="18" charset="0"/>
                        </a:rPr>
                        <m:t>(</m:t>
                      </m:r>
                      <m:r>
                        <m:rPr>
                          <m:sty m:val="p"/>
                        </m:rPr>
                        <a:rPr lang="en-US" altLang="ko-KR" sz="3200" b="1" i="1">
                          <a:solidFill>
                            <a:schemeClr val="tx1"/>
                          </a:solidFill>
                          <a:latin typeface="Cambria Math" panose="02040503050406030204" pitchFamily="18" charset="0"/>
                        </a:rPr>
                        <m:t>Y</m:t>
                      </m:r>
                      <m:r>
                        <a:rPr lang="en-US" altLang="ko-KR" sz="3200" b="1" i="1">
                          <a:solidFill>
                            <a:schemeClr val="tx1"/>
                          </a:solidFill>
                          <a:latin typeface="Cambria Math" panose="02040503050406030204" pitchFamily="18" charset="0"/>
                        </a:rPr>
                        <m:t> − </m:t>
                      </m:r>
                      <m:sSub>
                        <m:sSubPr>
                          <m:ctrlPr>
                            <a:rPr lang="en-US" altLang="ko-KR" sz="3200" b="1" i="1">
                              <a:solidFill>
                                <a:schemeClr val="tx1"/>
                              </a:solidFill>
                              <a:latin typeface="Cambria Math" panose="02040503050406030204" pitchFamily="18" charset="0"/>
                            </a:rPr>
                          </m:ctrlPr>
                        </m:sSubPr>
                        <m:e>
                          <m:r>
                            <m:rPr>
                              <m:sty m:val="p"/>
                            </m:rPr>
                            <a:rPr lang="en-US" altLang="ko-KR" sz="3200" b="1" i="1">
                              <a:solidFill>
                                <a:schemeClr val="tx1"/>
                              </a:solidFill>
                              <a:latin typeface="Cambria Math" panose="02040503050406030204" pitchFamily="18" charset="0"/>
                            </a:rPr>
                            <m:t>A</m:t>
                          </m:r>
                        </m:e>
                        <m:sub>
                          <m:r>
                            <a:rPr lang="en-US" altLang="ko-KR" sz="3200" b="1" i="1">
                              <a:solidFill>
                                <a:schemeClr val="tx1"/>
                              </a:solidFill>
                              <a:latin typeface="Cambria Math" panose="02040503050406030204" pitchFamily="18" charset="0"/>
                            </a:rPr>
                            <m:t>𝟐</m:t>
                          </m:r>
                        </m:sub>
                      </m:sSub>
                      <m:r>
                        <a:rPr lang="en-US" altLang="ko-KR" sz="3200" b="1" i="1">
                          <a:solidFill>
                            <a:schemeClr val="tx1"/>
                          </a:solidFill>
                          <a:latin typeface="Cambria Math" panose="02040503050406030204" pitchFamily="18" charset="0"/>
                        </a:rPr>
                        <m:t>)</m:t>
                      </m:r>
                    </m:oMath>
                  </m:oMathPara>
                </a14:m>
                <a:endParaRPr lang="ko-KR" altLang="en-US" sz="3200"/>
              </a:p>
            </p:txBody>
          </p:sp>
        </mc:Choice>
        <mc:Fallback xmlns="">
          <p:sp>
            <p:nvSpPr>
              <p:cNvPr id="18" name="직사각형 17">
                <a:extLst>
                  <a:ext uri="{FF2B5EF4-FFF2-40B4-BE49-F238E27FC236}">
                    <a16:creationId xmlns:a16="http://schemas.microsoft.com/office/drawing/2014/main" id="{AC3DFA26-DC9E-4B68-B91D-7C0F878A04B3}"/>
                  </a:ext>
                </a:extLst>
              </p:cNvPr>
              <p:cNvSpPr>
                <a:spLocks noRot="1" noChangeAspect="1" noMove="1" noResize="1" noEditPoints="1" noAdjustHandles="1" noChangeArrowheads="1" noChangeShapeType="1" noTextEdit="1"/>
              </p:cNvSpPr>
              <p:nvPr/>
            </p:nvSpPr>
            <p:spPr>
              <a:xfrm>
                <a:off x="9712037" y="3246326"/>
                <a:ext cx="2283638" cy="584775"/>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1047962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231036" cy="707886"/>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행렬의 구성을 보면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(m,2)</a:t>
                </a:r>
                <a:r>
                  <a:rPr lang="ko-KR" altLang="en-US" sz="2000">
                    <a:solidFill>
                      <a:schemeClr val="tx1"/>
                    </a:solidFill>
                    <a:latin typeface="고도 M" panose="02000503000000020004" pitchFamily="2" charset="-127"/>
                    <a:ea typeface="고도 M" panose="02000503000000020004" pitchFamily="2" charset="-127"/>
                  </a:rPr>
                  <a:t>이고 </a:t>
                </a:r>
                <a:r>
                  <a:rPr lang="en-US" altLang="ko-KR" sz="2000">
                    <a:solidFill>
                      <a:schemeClr val="tx1"/>
                    </a:solidFill>
                    <a:latin typeface="Cambria Math" panose="02040503050406030204" pitchFamily="18" charset="0"/>
                    <a:ea typeface="Cambria Math" panose="02040503050406030204" pitchFamily="18" charset="0"/>
                  </a:rPr>
                  <a:t>-(Y-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oMath>
                </a14:m>
                <a:r>
                  <a:rPr lang="en-US" altLang="ko-KR" sz="2000">
                    <a:solidFill>
                      <a:schemeClr val="tx1"/>
                    </a:solidFill>
                    <a:latin typeface="Cambria Math" panose="02040503050406030204" pitchFamily="18" charset="0"/>
                    <a:ea typeface="Cambria Math" panose="02040503050406030204" pitchFamily="18" charset="0"/>
                  </a:rPr>
                  <a:t>) </a:t>
                </a:r>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(m,1)</a:t>
                </a:r>
                <a:r>
                  <a:rPr lang="ko-KR" altLang="en-US" sz="2000">
                    <a:solidFill>
                      <a:schemeClr val="tx1"/>
                    </a:solidFill>
                    <a:latin typeface="고도 M" panose="02000503000000020004" pitchFamily="2" charset="-127"/>
                    <a:ea typeface="고도 M" panose="02000503000000020004" pitchFamily="2" charset="-127"/>
                  </a:rPr>
                  <a:t>이므로</a:t>
                </a:r>
                <a:endParaRPr lang="en-US" altLang="ko-KR" sz="20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을 전치하여 </a:t>
                </a:r>
                <a:r>
                  <a:rPr lang="en-US" altLang="ko-KR" sz="2000">
                    <a:solidFill>
                      <a:schemeClr val="tx1"/>
                    </a:solidFill>
                    <a:latin typeface="Cambria Math" panose="02040503050406030204" pitchFamily="18" charset="0"/>
                    <a:ea typeface="Cambria Math" panose="02040503050406030204" pitchFamily="18" charset="0"/>
                  </a:rPr>
                  <a:t>-(Y-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oMath>
                </a14:m>
                <a:r>
                  <a:rPr lang="en-US" altLang="ko-KR" sz="2000">
                    <a:solidFill>
                      <a:schemeClr val="tx1"/>
                    </a:solidFill>
                    <a:latin typeface="Cambria Math" panose="02040503050406030204" pitchFamily="18" charset="0"/>
                    <a:ea typeface="Cambria Math" panose="02040503050406030204" pitchFamily="18" charset="0"/>
                  </a:rPr>
                  <a:t>)</a:t>
                </a:r>
                <a:r>
                  <a:rPr lang="ko-KR" altLang="en-US" sz="2000">
                    <a:solidFill>
                      <a:schemeClr val="tx1"/>
                    </a:solidFill>
                    <a:latin typeface="고도 M" panose="02000503000000020004" pitchFamily="2" charset="-127"/>
                    <a:ea typeface="고도 M" panose="02000503000000020004" pitchFamily="2" charset="-127"/>
                  </a:rPr>
                  <a:t>와 곱해야 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231036" cy="707886"/>
              </a:xfrm>
              <a:prstGeom prst="rect">
                <a:avLst/>
              </a:prstGeom>
              <a:blipFill>
                <a:blip r:embed="rId3"/>
                <a:stretch>
                  <a:fillRect l="-740"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292726" y="3047645"/>
                <a:ext cx="9696052" cy="1360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i="0" smtClean="0">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den>
                      </m:f>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a:solidFill>
                            <a:schemeClr val="tx1"/>
                          </a:solidFill>
                          <a:latin typeface="Cambria Math" panose="02040503050406030204" pitchFamily="18" charset="0"/>
                        </a:rPr>
                        <m:t>=</m:t>
                      </m:r>
                      <m:sSubSup>
                        <m:sSubSupPr>
                          <m:ctrlPr>
                            <a:rPr lang="en-US" altLang="ko-KR" sz="2400" i="1" smtClean="0">
                              <a:solidFill>
                                <a:schemeClr val="tx1"/>
                              </a:solidFill>
                              <a:latin typeface="Cambria Math" panose="02040503050406030204" pitchFamily="18" charset="0"/>
                            </a:rPr>
                          </m:ctrlPr>
                        </m:sSubSup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1</m:t>
                          </m:r>
                        </m:sub>
                        <m:sup>
                          <m:r>
                            <a:rPr lang="en-US" altLang="ko-KR" sz="2400" b="0" i="1">
                              <a:solidFill>
                                <a:schemeClr val="tx1"/>
                              </a:solidFill>
                              <a:latin typeface="Cambria Math" panose="02040503050406030204" pitchFamily="18" charset="0"/>
                            </a:rPr>
                            <m:t>𝑇</m:t>
                          </m:r>
                        </m:sup>
                      </m:sSubSup>
                      <m:r>
                        <a:rPr lang="en-US" altLang="ko-KR" sz="240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ea typeface="Cambria Math" panose="02040503050406030204" pitchFamily="18" charset="0"/>
                        </a:rPr>
                        <m:t>−</m:t>
                      </m:r>
                      <m:r>
                        <a:rPr lang="en-US" altLang="ko-KR" sz="2400" b="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rPr>
                        <m:t>𝑌</m:t>
                      </m:r>
                      <m:r>
                        <a:rPr lang="en-US" altLang="ko-KR" sz="2400" b="0" i="1">
                          <a:solidFill>
                            <a:schemeClr val="tx1"/>
                          </a:solidFill>
                          <a:latin typeface="Cambria Math" panose="02040503050406030204" pitchFamily="18" charset="0"/>
                        </a:rPr>
                        <m:t> − </m:t>
                      </m:r>
                      <m:sSub>
                        <m:sSubPr>
                          <m:ctrlPr>
                            <a:rPr lang="en-US" altLang="ko-KR" sz="2400" i="1">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rPr>
                        <m:t>)</m:t>
                      </m:r>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1.37</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2.10</m:t>
                                    </m:r>
                                  </m:e>
                                </m:mr>
                              </m:m>
                            </m:e>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.96</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−0.17</m:t>
                                    </m:r>
                                  </m:e>
                                </m:mr>
                              </m:m>
                            </m:e>
                          </m:eqArr>
                        </m:e>
                      </m:d>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.7</m:t>
                                    </m:r>
                                  </m:e>
                                </m:mr>
                                <m:mr>
                                  <m:e>
                                    <m:r>
                                      <a:rPr lang="en-US" altLang="ko-KR" sz="2400" i="1">
                                        <a:solidFill>
                                          <a:schemeClr val="tx1"/>
                                        </a:solidFill>
                                        <a:latin typeface="Cambria Math" panose="02040503050406030204" pitchFamily="18" charset="0"/>
                                      </a:rPr>
                                      <m:t>0.3</m:t>
                                    </m:r>
                                  </m:e>
                                </m:mr>
                                <m:mr>
                                  <m:e>
                                    <m:r>
                                      <a:rPr lang="en-US" altLang="ko-KR" sz="2400" i="1" smtClean="0">
                                        <a:solidFill>
                                          <a:schemeClr val="tx1"/>
                                        </a:solidFill>
                                        <a:latin typeface="Cambria Math" panose="02040503050406030204" pitchFamily="18" charset="0"/>
                                      </a:rPr>
                                      <m:t>⋯</m:t>
                                    </m:r>
                                  </m:e>
                                </m:mr>
                              </m:m>
                            </m:e>
                            <m:e>
                              <m:r>
                                <a:rPr lang="en-US" altLang="ko-KR" sz="2400" i="1">
                                  <a:solidFill>
                                    <a:schemeClr val="tx1"/>
                                  </a:solidFill>
                                  <a:latin typeface="Cambria Math" panose="02040503050406030204" pitchFamily="18" charset="0"/>
                                </a:rPr>
                                <m:t>0.6</m:t>
                              </m:r>
                            </m:e>
                          </m:eqArr>
                        </m:e>
                      </m:d>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0.12</m:t>
                                </m:r>
                              </m:e>
                            </m:mr>
                            <m:mr>
                              <m:e>
                                <m:r>
                                  <a:rPr lang="en-US" altLang="ko-KR" sz="2400" i="1">
                                    <a:solidFill>
                                      <a:schemeClr val="tx1"/>
                                    </a:solidFill>
                                    <a:latin typeface="Cambria Math" panose="02040503050406030204" pitchFamily="18" charset="0"/>
                                  </a:rPr>
                                  <m:t>0.36</m:t>
                                </m:r>
                              </m:e>
                            </m:mr>
                          </m:m>
                        </m:e>
                      </m:d>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292726" y="3047645"/>
                <a:ext cx="9696052"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6384539" y="4305295"/>
            <a:ext cx="863141"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6590395" y="3127006"/>
            <a:ext cx="200674" cy="215590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46" name="TextBox 45">
            <a:extLst>
              <a:ext uri="{FF2B5EF4-FFF2-40B4-BE49-F238E27FC236}">
                <a16:creationId xmlns:a16="http://schemas.microsoft.com/office/drawing/2014/main" id="{D84D5489-0F95-4875-BE7C-955CDFD546DB}"/>
              </a:ext>
            </a:extLst>
          </p:cNvPr>
          <p:cNvSpPr txBox="1"/>
          <p:nvPr/>
        </p:nvSpPr>
        <p:spPr>
          <a:xfrm>
            <a:off x="8506719" y="2781292"/>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그레디언트의 총 합</a:t>
            </a:r>
          </a:p>
        </p:txBody>
      </p:sp>
      <p:cxnSp>
        <p:nvCxnSpPr>
          <p:cNvPr id="4" name="직선 화살표 연결선 3">
            <a:extLst>
              <a:ext uri="{FF2B5EF4-FFF2-40B4-BE49-F238E27FC236}">
                <a16:creationId xmlns:a16="http://schemas.microsoft.com/office/drawing/2014/main" id="{F84A7673-070F-44E4-BFB1-A6CD66643A65}"/>
              </a:ext>
            </a:extLst>
          </p:cNvPr>
          <p:cNvCxnSpPr>
            <a:stCxn id="46" idx="2"/>
          </p:cNvCxnSpPr>
          <p:nvPr/>
        </p:nvCxnSpPr>
        <p:spPr>
          <a:xfrm flipH="1">
            <a:off x="9399513" y="3119846"/>
            <a:ext cx="1" cy="212078"/>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65A036D-DE79-44E5-839A-BD0DF83CDB56}"/>
              </a:ext>
            </a:extLst>
          </p:cNvPr>
          <p:cNvSpPr txBox="1"/>
          <p:nvPr/>
        </p:nvSpPr>
        <p:spPr>
          <a:xfrm>
            <a:off x="7329456" y="4644884"/>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8222250" y="4461427"/>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D51C016-93E4-4B78-AA76-BD46C8892D6A}"/>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63" name="TextBox 62">
                <a:extLst>
                  <a:ext uri="{FF2B5EF4-FFF2-40B4-BE49-F238E27FC236}">
                    <a16:creationId xmlns:a16="http://schemas.microsoft.com/office/drawing/2014/main" id="{2D51C016-93E4-4B78-AA76-BD46C8892D6A}"/>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5"/>
                <a:stretch>
                  <a:fillRect l="-1374" t="-9231" r="-687"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9434852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17"/>
                <a:stretch>
                  <a:fillRect l="-1466" t="-9231" r="-733"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201757" cy="76270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b="1" i="1">
                                  <a:solidFill>
                                    <a:srgbClr val="000000"/>
                                  </a:solidFill>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oMath>
                  </m:oMathPara>
                </a14:m>
                <a:endParaRPr kumimoji="1" lang="ko-KR" altLang="en-US" sz="2400" b="1"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20175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07979" y="5428393"/>
                <a:ext cx="2025042"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Y</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07979" y="5428393"/>
                <a:ext cx="2025042"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구부러짐 53">
            <a:extLst>
              <a:ext uri="{FF2B5EF4-FFF2-40B4-BE49-F238E27FC236}">
                <a16:creationId xmlns:a16="http://schemas.microsoft.com/office/drawing/2014/main" id="{4004B142-BE08-4072-87B0-5E48CDB81497}"/>
              </a:ext>
            </a:extLst>
          </p:cNvPr>
          <p:cNvCxnSpPr>
            <a:cxnSpLocks/>
            <a:stCxn id="143" idx="2"/>
            <a:endCxn id="140" idx="3"/>
          </p:cNvCxnSpPr>
          <p:nvPr/>
        </p:nvCxnSpPr>
        <p:spPr>
          <a:xfrm rot="5400000">
            <a:off x="5264169" y="4438700"/>
            <a:ext cx="410119" cy="1411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FAB36F6-3F59-42BD-93C3-FDF7FAE57AE8}"/>
                  </a:ext>
                </a:extLst>
              </p:cNvPr>
              <p:cNvSpPr txBox="1"/>
              <p:nvPr/>
            </p:nvSpPr>
            <p:spPr>
              <a:xfrm>
                <a:off x="4836494" y="5458797"/>
                <a:ext cx="1028487" cy="63555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2000" i="1">
                          <a:solidFill>
                            <a:srgbClr val="000000"/>
                          </a:solidFill>
                          <a:latin typeface="Cambria Math" panose="02040503050406030204" pitchFamily="18" charset="0"/>
                        </a:rPr>
                        <m:t>1</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FAB36F6-3F59-42BD-93C3-FDF7FAE57AE8}"/>
                  </a:ext>
                </a:extLst>
              </p:cNvPr>
              <p:cNvSpPr txBox="1">
                <a:spLocks noRot="1" noChangeAspect="1" noMove="1" noResize="1" noEditPoints="1" noAdjustHandles="1" noChangeArrowheads="1" noChangeShapeType="1" noTextEdit="1"/>
              </p:cNvSpPr>
              <p:nvPr/>
            </p:nvSpPr>
            <p:spPr>
              <a:xfrm>
                <a:off x="4836494" y="5458797"/>
                <a:ext cx="1028487" cy="635559"/>
              </a:xfrm>
              <a:prstGeom prst="rect">
                <a:avLst/>
              </a:prstGeom>
              <a:blipFill>
                <a:blip r:embed="rId20"/>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2454A73A-C2A0-48BA-91B4-D544C37D5FF0}"/>
              </a:ext>
            </a:extLst>
          </p:cNvPr>
          <p:cNvSpPr txBox="1"/>
          <p:nvPr/>
        </p:nvSpPr>
        <p:spPr>
          <a:xfrm>
            <a:off x="7714330" y="5966942"/>
            <a:ext cx="625492"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(m,1)</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54472822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564589" cy="707886"/>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행렬의 구성을 보면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-(Y-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oMath>
                </a14:m>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크기는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(m,1)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이므로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타겟의 개수와 동일하게</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벡터로 만들고</a:t>
                </a:r>
                <a14:m>
                  <m:oMath xmlns:m="http://schemas.openxmlformats.org/officeDocument/2006/math">
                    <m:r>
                      <a:rPr lang="en-US" altLang="ko-KR" sz="2000" b="0" i="0" smtClean="0">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벡터를 전치하여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-(Y-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oMath>
                </a14:m>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와 곱해야 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564589" cy="707886"/>
              </a:xfrm>
              <a:prstGeom prst="rect">
                <a:avLst/>
              </a:prstGeom>
              <a:blipFill>
                <a:blip r:embed="rId3"/>
                <a:stretch>
                  <a:fillRect l="-712"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493444" y="3047645"/>
                <a:ext cx="8294002" cy="136062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sSup>
                        <m:sSup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lang="en-US" altLang="ko-KR" sz="2400" i="1">
                              <a:solidFill>
                                <a:srgbClr val="000000"/>
                              </a:solidFill>
                              <a:latin typeface="Cambria Math" panose="02040503050406030204" pitchFamily="18" charset="0"/>
                            </a:rPr>
                            <m:t>1</m:t>
                          </m:r>
                        </m:e>
                        <m:sup>
                          <m:r>
                            <m:rPr>
                              <m:sty m:val="p"/>
                            </m:rPr>
                            <a:rPr lang="en-US" altLang="ko-KR" sz="2400" i="1">
                              <a:solidFill>
                                <a:srgbClr val="000000"/>
                              </a:solidFill>
                              <a:latin typeface="Cambria Math" panose="02040503050406030204" pitchFamily="18" charset="0"/>
                            </a:rPr>
                            <m:t>T</m:t>
                          </m:r>
                        </m:sup>
                      </m:sSup>
                      <m:r>
                        <a:rPr lang="en-US" altLang="ko-KR" sz="2400" i="1">
                          <a:solidFill>
                            <a:srgbClr val="000000"/>
                          </a:solidFill>
                          <a:latin typeface="Cambria Math" panose="02040503050406030204" pitchFamily="18" charset="0"/>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 − </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𝐴</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m>
                            <m:mPr>
                              <m:mcs>
                                <m:mc>
                                  <m:mcPr>
                                    <m:count m:val="3"/>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lang="en-US" altLang="ko-KR" sz="2400" i="1">
                                    <a:solidFill>
                                      <a:srgbClr val="000000"/>
                                    </a:solidFill>
                                    <a:latin typeface="Cambria Math" panose="02040503050406030204" pitchFamily="18" charset="0"/>
                                  </a:rPr>
                                  <m:t>1</m:t>
                                </m:r>
                              </m:e>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e>
                                <m:r>
                                  <a:rPr lang="en-US" altLang="ko-KR" sz="2400" i="1">
                                    <a:solidFill>
                                      <a:srgbClr val="000000"/>
                                    </a:solidFill>
                                    <a:latin typeface="Cambria Math" panose="02040503050406030204" pitchFamily="18" charset="0"/>
                                  </a:rPr>
                                  <m:t>1</m:t>
                                </m:r>
                              </m:e>
                            </m:mr>
                          </m:m>
                        </m:e>
                      </m:d>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eqArr>
                            <m:eqArr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eqArrPr>
                            <m:e>
                              <m:m>
                                <m:mPr>
                                  <m:mcs>
                                    <m:mc>
                                      <m:mcPr>
                                        <m:count m:val="1"/>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7</m:t>
                                    </m:r>
                                  </m:e>
                                </m:mr>
                                <m:m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3</m:t>
                                    </m:r>
                                  </m:e>
                                </m:mr>
                                <m:m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mr>
                              </m:m>
                            </m:e>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6</m:t>
                              </m:r>
                            </m:e>
                          </m:eqArr>
                        </m:e>
                      </m:d>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0</m:t>
                      </m:r>
                      <m:r>
                        <a:rPr lang="en-US" altLang="ko-KR" sz="2400" i="1">
                          <a:solidFill>
                            <a:srgbClr val="000000"/>
                          </a:solidFill>
                          <a:latin typeface="Cambria Math" panose="02040503050406030204" pitchFamily="18" charset="0"/>
                          <a:ea typeface="굴림" pitchFamily="50" charset="-127"/>
                        </a:rPr>
                        <m:t>.</m:t>
                      </m:r>
                      <m:r>
                        <a:rPr lang="en-US" altLang="ko-KR" sz="2400" i="1">
                          <a:solidFill>
                            <a:srgbClr val="000000"/>
                          </a:solidFill>
                          <a:latin typeface="Cambria Math" panose="02040503050406030204" pitchFamily="18" charset="0"/>
                          <a:ea typeface="굴림" pitchFamily="50" charset="-127"/>
                        </a:rPr>
                        <m:t>18</m:t>
                      </m:r>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493444" y="3047645"/>
                <a:ext cx="8294002"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6006791" y="4132828"/>
            <a:ext cx="863141" cy="3693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m</a:t>
            </a:r>
            <a:r>
              <a:rPr kumimoji="1" lang="ko-KR" altLang="en-US"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6155498" y="3360563"/>
            <a:ext cx="200674" cy="1330711"/>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3399FF"/>
              </a:solidFill>
              <a:effectLst/>
              <a:uLnTx/>
              <a:uFillTx/>
              <a:latin typeface="굴림"/>
              <a:ea typeface="굴림"/>
              <a:cs typeface="+mn-cs"/>
            </a:endParaRPr>
          </a:p>
        </p:txBody>
      </p:sp>
      <p:sp>
        <p:nvSpPr>
          <p:cNvPr id="55" name="TextBox 54">
            <a:extLst>
              <a:ext uri="{FF2B5EF4-FFF2-40B4-BE49-F238E27FC236}">
                <a16:creationId xmlns:a16="http://schemas.microsoft.com/office/drawing/2014/main" id="{065A036D-DE79-44E5-839A-BD0DF83CDB56}"/>
              </a:ext>
            </a:extLst>
          </p:cNvPr>
          <p:cNvSpPr txBox="1"/>
          <p:nvPr/>
        </p:nvSpPr>
        <p:spPr>
          <a:xfrm>
            <a:off x="6459661" y="4598303"/>
            <a:ext cx="1785589"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7352455" y="4414846"/>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ACD604-293F-46BE-A106-3F941DEB485B}"/>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14" name="TextBox 13">
                <a:extLst>
                  <a:ext uri="{FF2B5EF4-FFF2-40B4-BE49-F238E27FC236}">
                    <a16:creationId xmlns:a16="http://schemas.microsoft.com/office/drawing/2014/main" id="{C7ACD604-293F-46BE-A106-3F941DEB485B}"/>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5"/>
                <a:stretch>
                  <a:fillRect l="-1466" t="-9231" r="-733" b="-27692"/>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C0B6DD40-5762-4896-9A04-8E76B24CFB7D}"/>
              </a:ext>
            </a:extLst>
          </p:cNvPr>
          <p:cNvSpPr txBox="1"/>
          <p:nvPr/>
        </p:nvSpPr>
        <p:spPr>
          <a:xfrm>
            <a:off x="5125915" y="4598303"/>
            <a:ext cx="150233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(1,m)(m,1)</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8701609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1244" y="512002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1244" y="5120024"/>
                <a:ext cx="386575" cy="400110"/>
              </a:xfrm>
              <a:prstGeom prst="rect">
                <a:avLst/>
              </a:prstGeom>
              <a:blipFill>
                <a:blip r:embed="rId4"/>
                <a:stretch>
                  <a:fillRect r="-3175" b="-1515"/>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050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𝑊</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0508" cy="400110"/>
              </a:xfrm>
              <a:prstGeom prst="rect">
                <a:avLst/>
              </a:prstGeom>
              <a:blipFill>
                <a:blip r:embed="rId17"/>
                <a:stretch>
                  <a:fillRect l="-1376" t="-9231" r="-688"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748735" y="2009375"/>
                <a:ext cx="8992526" cy="680827"/>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FF0000"/>
                                </a:solidFill>
                                <a:latin typeface="Cambria Math" panose="02040503050406030204" pitchFamily="18" charset="0"/>
                                <a:ea typeface="Cambria Math" panose="02040503050406030204" pitchFamily="18" charset="0"/>
                              </a:rPr>
                              <m:t>𝑨</m:t>
                            </m:r>
                          </m:e>
                          <m:sub>
                            <m:r>
                              <a:rPr lang="en-US" altLang="ko-KR" sz="2800" b="1" i="1">
                                <a:solidFill>
                                  <a:srgbClr val="FF0000"/>
                                </a:solidFill>
                                <a:latin typeface="Cambria Math" panose="02040503050406030204" pitchFamily="18" charset="0"/>
                                <a:ea typeface="Cambria Math" panose="02040503050406030204" pitchFamily="18" charset="0"/>
                              </a:rPr>
                              <m:t>𝟏</m:t>
                            </m:r>
                          </m:sub>
                        </m:sSub>
                      </m:den>
                    </m:f>
                    <m:f>
                      <m:fPr>
                        <m:ctrlPr>
                          <a:rPr lang="en-US" altLang="ko-KR" sz="2800" b="1" i="1" smtClean="0">
                            <a:solidFill>
                              <a:srgbClr val="FF0000"/>
                            </a:solidFill>
                            <a:latin typeface="Cambria Math" panose="02040503050406030204" pitchFamily="18" charset="0"/>
                            <a:ea typeface="Cambria Math" panose="02040503050406030204" pitchFamily="18" charset="0"/>
                          </a:rPr>
                        </m:ctrlPr>
                      </m:fPr>
                      <m:num>
                        <m:r>
                          <a:rPr lang="en-US" altLang="ko-KR" sz="2800" b="1" i="1">
                            <a:solidFill>
                              <a:srgbClr val="FF0000"/>
                            </a:solidFill>
                            <a:latin typeface="Cambria Math" panose="02040503050406030204" pitchFamily="18" charset="0"/>
                            <a:ea typeface="Cambria Math" panose="02040503050406030204" pitchFamily="18" charset="0"/>
                          </a:rPr>
                          <m:t>𝝏</m:t>
                        </m:r>
                        <m:sSub>
                          <m:sSubPr>
                            <m:ctrlPr>
                              <a:rPr lang="en-US" altLang="ko-KR" sz="2800" b="1" i="1" smtClean="0">
                                <a:solidFill>
                                  <a:srgbClr val="FF0000"/>
                                </a:solidFill>
                                <a:latin typeface="Cambria Math" panose="02040503050406030204" pitchFamily="18" charset="0"/>
                                <a:ea typeface="Cambria Math" panose="02040503050406030204" pitchFamily="18" charset="0"/>
                              </a:rPr>
                            </m:ctrlPr>
                          </m:sSubPr>
                          <m:e>
                            <m:r>
                              <a:rPr lang="en-US" altLang="ko-KR" sz="2800" b="1" i="1">
                                <a:solidFill>
                                  <a:srgbClr val="FF0000"/>
                                </a:solidFill>
                                <a:latin typeface="Cambria Math" panose="02040503050406030204" pitchFamily="18" charset="0"/>
                                <a:ea typeface="Cambria Math" panose="02040503050406030204" pitchFamily="18" charset="0"/>
                              </a:rPr>
                              <m:t>𝑨</m:t>
                            </m:r>
                          </m:e>
                          <m:sub>
                            <m:r>
                              <a:rPr lang="en-US" altLang="ko-KR" sz="2800" b="1" i="1" smtClean="0">
                                <a:solidFill>
                                  <a:srgbClr val="FF0000"/>
                                </a:solidFill>
                                <a:latin typeface="Cambria Math" panose="02040503050406030204" pitchFamily="18" charset="0"/>
                                <a:ea typeface="Cambria Math" panose="02040503050406030204" pitchFamily="18" charset="0"/>
                              </a:rPr>
                              <m:t>𝟏</m:t>
                            </m:r>
                          </m:sub>
                        </m:sSub>
                      </m:num>
                      <m:den>
                        <m:r>
                          <a:rPr lang="en-US" altLang="ko-KR" sz="2800" b="1" i="1">
                            <a:solidFill>
                              <a:srgbClr val="FF0000"/>
                            </a:solidFill>
                            <a:latin typeface="Cambria Math" panose="02040503050406030204" pitchFamily="18" charset="0"/>
                            <a:ea typeface="Cambria Math" panose="02040503050406030204" pitchFamily="18" charset="0"/>
                          </a:rPr>
                          <m:t>𝝏</m:t>
                        </m:r>
                        <m:sSub>
                          <m:sSubPr>
                            <m:ctrlPr>
                              <a:rPr lang="en-US" altLang="ko-KR" sz="2800" b="1" i="1">
                                <a:solidFill>
                                  <a:srgbClr val="FF0000"/>
                                </a:solidFill>
                                <a:latin typeface="Cambria Math" panose="02040503050406030204" pitchFamily="18" charset="0"/>
                                <a:ea typeface="Cambria Math" panose="02040503050406030204" pitchFamily="18" charset="0"/>
                              </a:rPr>
                            </m:ctrlPr>
                          </m:sSubPr>
                          <m:e>
                            <m:r>
                              <a:rPr lang="en-US" altLang="ko-KR" sz="2800" b="1" i="1" smtClean="0">
                                <a:solidFill>
                                  <a:srgbClr val="FF0000"/>
                                </a:solidFill>
                                <a:latin typeface="Cambria Math" panose="02040503050406030204" pitchFamily="18" charset="0"/>
                                <a:ea typeface="Cambria Math" panose="02040503050406030204" pitchFamily="18" charset="0"/>
                              </a:rPr>
                              <m:t>𝒁</m:t>
                            </m:r>
                          </m:e>
                          <m:sub>
                            <m:r>
                              <a:rPr lang="en-US" altLang="ko-KR" sz="2800" b="1" i="1">
                                <a:solidFill>
                                  <a:srgbClr val="FF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FF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𝑋</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smtClean="0">
                        <a:solidFill>
                          <a:srgbClr val="FF0000"/>
                        </a:solidFill>
                        <a:latin typeface="Cambria Math" panose="02040503050406030204" pitchFamily="18" charset="0"/>
                        <a:ea typeface="Cambria Math" panose="02040503050406030204" pitchFamily="18" charset="0"/>
                      </a:rPr>
                      <m:t>(−</m:t>
                    </m:r>
                    <m:d>
                      <m:dPr>
                        <m:ctrlPr>
                          <a:rPr lang="en-US" altLang="ko-KR" sz="2800" i="1">
                            <a:solidFill>
                              <a:srgbClr val="FF0000"/>
                            </a:solidFill>
                            <a:latin typeface="Cambria Math" panose="02040503050406030204" pitchFamily="18" charset="0"/>
                            <a:ea typeface="Cambria Math" panose="02040503050406030204" pitchFamily="18" charset="0"/>
                          </a:rPr>
                        </m:ctrlPr>
                      </m:dPr>
                      <m:e>
                        <m:r>
                          <a:rPr lang="en-US" altLang="ko-KR" sz="2800" i="1">
                            <a:solidFill>
                              <a:srgbClr val="FF0000"/>
                            </a:solidFill>
                            <a:latin typeface="Cambria Math" panose="02040503050406030204" pitchFamily="18" charset="0"/>
                            <a:ea typeface="Cambria Math" panose="02040503050406030204" pitchFamily="18" charset="0"/>
                          </a:rPr>
                          <m:t>𝑌</m:t>
                        </m:r>
                        <m:r>
                          <a:rPr lang="en-US" altLang="ko-KR" sz="2800" i="1">
                            <a:solidFill>
                              <a:srgbClr val="FF0000"/>
                            </a:solidFill>
                            <a:latin typeface="Cambria Math" panose="02040503050406030204" pitchFamily="18" charset="0"/>
                            <a:ea typeface="Cambria Math" panose="02040503050406030204" pitchFamily="18" charset="0"/>
                          </a:rPr>
                          <m:t>−</m:t>
                        </m:r>
                        <m:sSub>
                          <m:sSubPr>
                            <m:ctrlPr>
                              <a:rPr lang="en-US" altLang="ko-KR" sz="2800" i="1">
                                <a:solidFill>
                                  <a:srgbClr val="FF0000"/>
                                </a:solidFill>
                                <a:latin typeface="Cambria Math" panose="02040503050406030204" pitchFamily="18" charset="0"/>
                                <a:ea typeface="Cambria Math" panose="02040503050406030204" pitchFamily="18" charset="0"/>
                              </a:rPr>
                            </m:ctrlPr>
                          </m:sSubPr>
                          <m:e>
                            <m:r>
                              <a:rPr lang="en-US" altLang="ko-KR" sz="2800" i="1">
                                <a:solidFill>
                                  <a:srgbClr val="FF0000"/>
                                </a:solidFill>
                                <a:latin typeface="Cambria Math" panose="02040503050406030204" pitchFamily="18" charset="0"/>
                                <a:ea typeface="Cambria Math" panose="02040503050406030204" pitchFamily="18" charset="0"/>
                              </a:rPr>
                              <m:t>𝐴</m:t>
                            </m:r>
                          </m:e>
                          <m:sub>
                            <m:r>
                              <a:rPr lang="en-US" altLang="ko-KR" sz="2800" i="1">
                                <a:solidFill>
                                  <a:srgbClr val="FF0000"/>
                                </a:solidFill>
                                <a:latin typeface="Cambria Math" panose="02040503050406030204" pitchFamily="18" charset="0"/>
                                <a:ea typeface="Cambria Math" panose="02040503050406030204" pitchFamily="18" charset="0"/>
                              </a:rPr>
                              <m:t>2</m:t>
                            </m:r>
                          </m:sub>
                        </m:sSub>
                      </m:e>
                    </m:d>
                  </m:oMath>
                </a14:m>
                <a:r>
                  <a:rPr lang="en-US" altLang="ko-KR" sz="2800" i="1">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rgbClr val="FF0000"/>
                            </a:solidFill>
                            <a:latin typeface="Cambria Math" panose="02040503050406030204" pitchFamily="18" charset="0"/>
                            <a:ea typeface="Cambria Math" panose="02040503050406030204" pitchFamily="18" charset="0"/>
                          </a:rPr>
                        </m:ctrlPr>
                      </m:sSubSupPr>
                      <m:e>
                        <m:r>
                          <a:rPr lang="en-US" altLang="ko-KR" sz="2800" i="1" smtClean="0">
                            <a:solidFill>
                              <a:srgbClr val="FF0000"/>
                            </a:solidFill>
                            <a:latin typeface="Cambria Math" panose="02040503050406030204" pitchFamily="18" charset="0"/>
                            <a:ea typeface="Cambria Math" panose="02040503050406030204" pitchFamily="18" charset="0"/>
                          </a:rPr>
                          <m:t>𝑊</m:t>
                        </m:r>
                      </m:e>
                      <m:sub>
                        <m:r>
                          <a:rPr lang="en-US" altLang="ko-KR" sz="2800" i="1">
                            <a:solidFill>
                              <a:srgbClr val="FF0000"/>
                            </a:solidFill>
                            <a:latin typeface="Cambria Math" panose="02040503050406030204" pitchFamily="18" charset="0"/>
                            <a:ea typeface="Cambria Math" panose="02040503050406030204" pitchFamily="18" charset="0"/>
                          </a:rPr>
                          <m:t>2</m:t>
                        </m:r>
                      </m:sub>
                      <m:sup>
                        <m:r>
                          <a:rPr lang="en-US" altLang="ko-KR" sz="2800" i="1">
                            <a:solidFill>
                              <a:srgbClr val="FF0000"/>
                            </a:solidFill>
                            <a:latin typeface="Cambria Math" panose="02040503050406030204" pitchFamily="18" charset="0"/>
                            <a:ea typeface="Cambria Math" panose="02040503050406030204" pitchFamily="18" charset="0"/>
                          </a:rPr>
                          <m:t>𝑇</m:t>
                        </m:r>
                      </m:sup>
                    </m:sSubSup>
                    <m:r>
                      <a:rPr lang="en-US" altLang="ko-KR" sz="2800" i="1" smtClean="0">
                        <a:solidFill>
                          <a:srgbClr val="FF0000"/>
                        </a:solidFill>
                        <a:latin typeface="Cambria Math" panose="02040503050406030204" pitchFamily="18" charset="0"/>
                        <a:ea typeface="Cambria Math" panose="02040503050406030204" pitchFamily="18" charset="0"/>
                      </a:rPr>
                      <m:t>⨀</m:t>
                    </m:r>
                    <m:sSub>
                      <m:sSubPr>
                        <m:ctrlPr>
                          <a:rPr lang="en-US" altLang="ko-KR" sz="2800" i="1">
                            <a:solidFill>
                              <a:srgbClr val="FF0000"/>
                            </a:solidFill>
                            <a:latin typeface="Cambria Math" panose="02040503050406030204" pitchFamily="18" charset="0"/>
                            <a:ea typeface="Cambria Math" panose="02040503050406030204" pitchFamily="18" charset="0"/>
                          </a:rPr>
                        </m:ctrlPr>
                      </m:sSubPr>
                      <m:e>
                        <m:r>
                          <a:rPr lang="en-US" altLang="ko-KR" sz="2800" i="1">
                            <a:solidFill>
                              <a:srgbClr val="FF0000"/>
                            </a:solidFill>
                            <a:latin typeface="Cambria Math" panose="02040503050406030204" pitchFamily="18" charset="0"/>
                            <a:ea typeface="Cambria Math" panose="02040503050406030204" pitchFamily="18" charset="0"/>
                          </a:rPr>
                          <m:t>𝐴</m:t>
                        </m:r>
                      </m:e>
                      <m:sub>
                        <m:r>
                          <a:rPr lang="en-US" altLang="ko-KR" sz="2800" i="1">
                            <a:solidFill>
                              <a:srgbClr val="FF0000"/>
                            </a:solidFill>
                            <a:latin typeface="Cambria Math" panose="02040503050406030204" pitchFamily="18" charset="0"/>
                            <a:ea typeface="Cambria Math" panose="02040503050406030204" pitchFamily="18" charset="0"/>
                          </a:rPr>
                          <m:t>1</m:t>
                        </m:r>
                      </m:sub>
                    </m:sSub>
                    <m:r>
                      <a:rPr lang="en-US" altLang="ko-KR" sz="2800" i="1">
                        <a:solidFill>
                          <a:srgbClr val="FF0000"/>
                        </a:solidFill>
                        <a:latin typeface="Cambria Math" panose="02040503050406030204" pitchFamily="18" charset="0"/>
                        <a:ea typeface="Cambria Math" panose="02040503050406030204" pitchFamily="18" charset="0"/>
                      </a:rPr>
                      <m:t>⨀(</m:t>
                    </m:r>
                    <m:r>
                      <m:rPr>
                        <m:nor/>
                      </m:rPr>
                      <a:rPr lang="en-US" altLang="ko-KR" sz="2800" i="1">
                        <a:solidFill>
                          <a:srgbClr val="FF0000"/>
                        </a:solidFill>
                        <a:latin typeface="Cambria Math" panose="02040503050406030204" pitchFamily="18" charset="0"/>
                        <a:ea typeface="Cambria Math" panose="02040503050406030204" pitchFamily="18" charset="0"/>
                      </a:rPr>
                      <m:t>1− </m:t>
                    </m:r>
                    <m:sSub>
                      <m:sSubPr>
                        <m:ctrlPr>
                          <a:rPr lang="en-US" altLang="ko-KR" sz="2800" i="1">
                            <a:solidFill>
                              <a:srgbClr val="FF0000"/>
                            </a:solidFill>
                            <a:latin typeface="Cambria Math" panose="02040503050406030204" pitchFamily="18" charset="0"/>
                            <a:ea typeface="Cambria Math" panose="02040503050406030204" pitchFamily="18" charset="0"/>
                          </a:rPr>
                        </m:ctrlPr>
                      </m:sSubPr>
                      <m:e>
                        <m:r>
                          <a:rPr lang="en-US" altLang="ko-KR" sz="2800" i="1">
                            <a:solidFill>
                              <a:srgbClr val="FF0000"/>
                            </a:solidFill>
                            <a:latin typeface="Cambria Math" panose="02040503050406030204" pitchFamily="18" charset="0"/>
                            <a:ea typeface="Cambria Math" panose="02040503050406030204" pitchFamily="18" charset="0"/>
                          </a:rPr>
                          <m:t>𝐴</m:t>
                        </m:r>
                      </m:e>
                      <m:sub>
                        <m:r>
                          <a:rPr lang="en-US" altLang="ko-KR" sz="2800" i="1">
                            <a:solidFill>
                              <a:srgbClr val="FF0000"/>
                            </a:solidFill>
                            <a:latin typeface="Cambria Math" panose="02040503050406030204" pitchFamily="18" charset="0"/>
                            <a:ea typeface="Cambria Math" panose="02040503050406030204" pitchFamily="18" charset="0"/>
                          </a:rPr>
                          <m:t>1</m:t>
                        </m:r>
                      </m:sub>
                    </m:sSub>
                    <m:r>
                      <a:rPr lang="en-US" altLang="ko-KR" sz="2800" i="1">
                        <a:solidFill>
                          <a:srgbClr val="FF0000"/>
                        </a:solidFill>
                        <a:latin typeface="Cambria Math" panose="02040503050406030204" pitchFamily="18" charset="0"/>
                        <a:ea typeface="Cambria Math" panose="02040503050406030204" pitchFamily="18" charset="0"/>
                      </a:rPr>
                      <m:t>)</m:t>
                    </m:r>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748735" y="2009375"/>
                <a:ext cx="8992526" cy="680827"/>
              </a:xfrm>
              <a:prstGeom prst="rect">
                <a:avLst/>
              </a:prstGeom>
              <a:blipFill>
                <a:blip r:embed="rId18"/>
                <a:stretch>
                  <a:fillRect l="-6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42207" y="5407387"/>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42207" y="5407387"/>
                <a:ext cx="1820819" cy="572016"/>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796307" y="5353196"/>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796307" y="5353196"/>
                <a:ext cx="1106264" cy="572016"/>
              </a:xfrm>
              <a:prstGeom prst="rect">
                <a:avLst/>
              </a:prstGeom>
              <a:blipFill>
                <a:blip r:embed="rId21"/>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53196"/>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53196"/>
                <a:ext cx="1957844" cy="572016"/>
              </a:xfrm>
              <a:prstGeom prst="rect">
                <a:avLst/>
              </a:prstGeom>
              <a:blipFill>
                <a:blip r:embed="rId22"/>
                <a:stretch>
                  <a:fillRect/>
                </a:stretch>
              </a:blipFill>
            </p:spPr>
            <p:txBody>
              <a:bodyPr/>
              <a:lstStyle/>
              <a:p>
                <a:r>
                  <a:rPr lang="ko-KR" altLang="en-US">
                    <a:noFill/>
                  </a:rPr>
                  <a:t> </a:t>
                </a:r>
              </a:p>
            </p:txBody>
          </p:sp>
        </mc:Fallback>
      </mc:AlternateContent>
      <p:cxnSp>
        <p:nvCxnSpPr>
          <p:cNvPr id="69" name="연결선: 구부러짐 68">
            <a:extLst>
              <a:ext uri="{FF2B5EF4-FFF2-40B4-BE49-F238E27FC236}">
                <a16:creationId xmlns:a16="http://schemas.microsoft.com/office/drawing/2014/main" id="{8325FCB3-CB14-4256-8744-EC3746855492}"/>
              </a:ext>
            </a:extLst>
          </p:cNvPr>
          <p:cNvCxnSpPr>
            <a:cxnSpLocks/>
            <a:stCxn id="57" idx="0"/>
            <a:endCxn id="51" idx="3"/>
          </p:cNvCxnSpPr>
          <p:nvPr/>
        </p:nvCxnSpPr>
        <p:spPr>
          <a:xfrm rot="16200000" flipV="1">
            <a:off x="1699751" y="3368795"/>
            <a:ext cx="878625" cy="1526811"/>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17FB91D-D4B5-4894-9FF1-75CF404A716F}"/>
                  </a:ext>
                </a:extLst>
              </p:cNvPr>
              <p:cNvSpPr txBox="1"/>
              <p:nvPr/>
            </p:nvSpPr>
            <p:spPr>
              <a:xfrm>
                <a:off x="1734467" y="3104794"/>
                <a:ext cx="1003928"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𝑋</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917FB91D-D4B5-4894-9FF1-75CF404A716F}"/>
                  </a:ext>
                </a:extLst>
              </p:cNvPr>
              <p:cNvSpPr txBox="1">
                <a:spLocks noRot="1" noChangeAspect="1" noMove="1" noResize="1" noEditPoints="1" noAdjustHandles="1" noChangeArrowheads="1" noChangeShapeType="1" noTextEdit="1"/>
              </p:cNvSpPr>
              <p:nvPr/>
            </p:nvSpPr>
            <p:spPr>
              <a:xfrm>
                <a:off x="1734467" y="3104794"/>
                <a:ext cx="1003928" cy="572016"/>
              </a:xfrm>
              <a:prstGeom prst="rect">
                <a:avLst/>
              </a:prstGeom>
              <a:blipFill>
                <a:blip r:embed="rId23"/>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84EA2331-B8B1-40F2-BEFB-6D152321CB54}"/>
              </a:ext>
            </a:extLst>
          </p:cNvPr>
          <p:cNvSpPr txBox="1"/>
          <p:nvPr/>
        </p:nvSpPr>
        <p:spPr>
          <a:xfrm>
            <a:off x="6304810" y="6093905"/>
            <a:ext cx="84350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(m,1)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92B2C6CB-D9C3-4B4D-B5AA-1A5A8D99BC7B}"/>
              </a:ext>
            </a:extLst>
          </p:cNvPr>
          <p:cNvSpPr txBox="1"/>
          <p:nvPr/>
        </p:nvSpPr>
        <p:spPr>
          <a:xfrm>
            <a:off x="6984644" y="6093905"/>
            <a:ext cx="77617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427E25C6-6360-403A-9C3C-B7C2534ED01E}"/>
              </a:ext>
            </a:extLst>
          </p:cNvPr>
          <p:cNvSpPr txBox="1"/>
          <p:nvPr/>
        </p:nvSpPr>
        <p:spPr>
          <a:xfrm>
            <a:off x="3919878" y="5951744"/>
            <a:ext cx="88517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(m,2)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ED09EBAF-846F-496C-8969-7239D213B91D}"/>
              </a:ext>
            </a:extLst>
          </p:cNvPr>
          <p:cNvSpPr txBox="1"/>
          <p:nvPr/>
        </p:nvSpPr>
        <p:spPr>
          <a:xfrm>
            <a:off x="6618" y="4775268"/>
            <a:ext cx="105990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(m,30)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54B49CBC-3FDD-4632-9629-E9E6255DD1F4}"/>
              </a:ext>
            </a:extLst>
          </p:cNvPr>
          <p:cNvSpPr txBox="1"/>
          <p:nvPr/>
        </p:nvSpPr>
        <p:spPr>
          <a:xfrm>
            <a:off x="2665160" y="3674507"/>
            <a:ext cx="88517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(m,2)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8" name="TextBox 77">
            <a:extLst>
              <a:ext uri="{FF2B5EF4-FFF2-40B4-BE49-F238E27FC236}">
                <a16:creationId xmlns:a16="http://schemas.microsoft.com/office/drawing/2014/main" id="{339EE955-8E32-474F-B489-D52F9A1E7534}"/>
              </a:ext>
            </a:extLst>
          </p:cNvPr>
          <p:cNvSpPr txBox="1"/>
          <p:nvPr/>
        </p:nvSpPr>
        <p:spPr>
          <a:xfrm>
            <a:off x="1418587" y="5951743"/>
            <a:ext cx="88517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(m,2)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9" name="TextBox 78">
            <a:extLst>
              <a:ext uri="{FF2B5EF4-FFF2-40B4-BE49-F238E27FC236}">
                <a16:creationId xmlns:a16="http://schemas.microsoft.com/office/drawing/2014/main" id="{5791429B-80C6-4F66-ADEE-4C6100AB405E}"/>
              </a:ext>
            </a:extLst>
          </p:cNvPr>
          <p:cNvSpPr txBox="1"/>
          <p:nvPr/>
        </p:nvSpPr>
        <p:spPr>
          <a:xfrm>
            <a:off x="518340" y="5930722"/>
            <a:ext cx="105990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(30,m)</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80" name="TextBox 79">
            <a:extLst>
              <a:ext uri="{FF2B5EF4-FFF2-40B4-BE49-F238E27FC236}">
                <a16:creationId xmlns:a16="http://schemas.microsoft.com/office/drawing/2014/main" id="{976ECFAB-E9D2-49FD-8E6C-8EB27A505F4F}"/>
              </a:ext>
            </a:extLst>
          </p:cNvPr>
          <p:cNvSpPr txBox="1"/>
          <p:nvPr/>
        </p:nvSpPr>
        <p:spPr>
          <a:xfrm>
            <a:off x="490478" y="3068295"/>
            <a:ext cx="99257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(30,2)</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6208874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24975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249753" cy="400110"/>
              </a:xfrm>
              <a:prstGeom prst="rect">
                <a:avLst/>
              </a:prstGeom>
              <a:blipFill>
                <a:blip r:embed="rId17"/>
                <a:stretch>
                  <a:fillRect l="-1435"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820819" cy="572016"/>
              </a:xfrm>
              <a:prstGeom prst="rect">
                <a:avLst/>
              </a:prstGeom>
              <a:blipFill>
                <a:blip r:embed="rId18"/>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0"/>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1"/>
                <a:stretch>
                  <a:fillRect/>
                </a:stretch>
              </a:blipFill>
            </p:spPr>
            <p:txBody>
              <a:bodyPr/>
              <a:lstStyle/>
              <a:p>
                <a:r>
                  <a:rPr lang="ko-KR" altLang="en-US">
                    <a:noFill/>
                  </a:rPr>
                  <a:t> </a:t>
                </a:r>
              </a:p>
            </p:txBody>
          </p:sp>
        </mc:Fallback>
      </mc:AlternateContent>
      <p:cxnSp>
        <p:nvCxnSpPr>
          <p:cNvPr id="66" name="연결선: 구부러짐 65">
            <a:extLst>
              <a:ext uri="{FF2B5EF4-FFF2-40B4-BE49-F238E27FC236}">
                <a16:creationId xmlns:a16="http://schemas.microsoft.com/office/drawing/2014/main" id="{6E0E87FB-9C4A-42CC-8C26-63CE1E16C6F7}"/>
              </a:ext>
            </a:extLst>
          </p:cNvPr>
          <p:cNvCxnSpPr>
            <a:cxnSpLocks/>
            <a:stCxn id="57" idx="2"/>
            <a:endCxn id="53" idx="3"/>
          </p:cNvCxnSpPr>
          <p:nvPr/>
        </p:nvCxnSpPr>
        <p:spPr>
          <a:xfrm rot="5400000">
            <a:off x="1993648" y="4407319"/>
            <a:ext cx="344516" cy="147312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5010FF-9036-47EB-8B6E-01A6347AA2E5}"/>
                  </a:ext>
                </a:extLst>
              </p:cNvPr>
              <p:cNvSpPr txBox="1"/>
              <p:nvPr/>
            </p:nvSpPr>
            <p:spPr>
              <a:xfrm>
                <a:off x="1185671" y="5560475"/>
                <a:ext cx="92185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𝑏</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C85010FF-9036-47EB-8B6E-01A6347AA2E5}"/>
                  </a:ext>
                </a:extLst>
              </p:cNvPr>
              <p:cNvSpPr txBox="1">
                <a:spLocks noRot="1" noChangeAspect="1" noMove="1" noResize="1" noEditPoints="1" noAdjustHandles="1" noChangeArrowheads="1" noChangeShapeType="1" noTextEdit="1"/>
              </p:cNvSpPr>
              <p:nvPr/>
            </p:nvSpPr>
            <p:spPr>
              <a:xfrm>
                <a:off x="1185671" y="5560475"/>
                <a:ext cx="921854" cy="572016"/>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6701121-D68E-48B1-A81D-1A498B23E4B1}"/>
                  </a:ext>
                </a:extLst>
              </p:cNvPr>
              <p:cNvSpPr txBox="1"/>
              <p:nvPr/>
            </p:nvSpPr>
            <p:spPr>
              <a:xfrm>
                <a:off x="748735" y="2009375"/>
                <a:ext cx="8992526" cy="697948"/>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smtClean="0">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𝒁</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1</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smtClean="0">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ea typeface="Cambria Math" panose="02040503050406030204" pitchFamily="18" charset="0"/>
                          </a:rPr>
                        </m:ctrlPr>
                      </m:dPr>
                      <m:e>
                        <m:r>
                          <a:rPr lang="en-US" altLang="ko-KR" sz="2800" i="1">
                            <a:solidFill>
                              <a:srgbClr val="000000"/>
                            </a:solidFill>
                            <a:latin typeface="Cambria Math" panose="02040503050406030204" pitchFamily="18" charset="0"/>
                            <a:ea typeface="Cambria Math" panose="02040503050406030204" pitchFamily="18" charset="0"/>
                          </a:rPr>
                          <m:t>𝑌</m:t>
                        </m:r>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2</m:t>
                            </m:r>
                          </m:sub>
                        </m:sSub>
                      </m:e>
                    </m:d>
                  </m:oMath>
                </a14:m>
                <a:r>
                  <a:rPr lang="en-US" altLang="ko-KR" sz="2800" i="1">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chemeClr val="tx1"/>
                            </a:solidFill>
                            <a:latin typeface="Cambria Math" panose="02040503050406030204" pitchFamily="18" charset="0"/>
                            <a:ea typeface="Cambria Math" panose="02040503050406030204" pitchFamily="18" charset="0"/>
                          </a:rPr>
                        </m:ctrlPr>
                      </m:sSubSupPr>
                      <m:e>
                        <m:r>
                          <a:rPr lang="en-US" altLang="ko-KR" sz="2800" i="1" smtClean="0">
                            <a:solidFill>
                              <a:schemeClr val="tx1"/>
                            </a:solidFill>
                            <a:latin typeface="Cambria Math" panose="02040503050406030204" pitchFamily="18" charset="0"/>
                            <a:ea typeface="Cambria Math" panose="02040503050406030204" pitchFamily="18" charset="0"/>
                          </a:rPr>
                          <m:t>𝑊</m:t>
                        </m:r>
                      </m:e>
                      <m:sub>
                        <m:r>
                          <a:rPr lang="en-US" altLang="ko-KR" sz="2800" i="1">
                            <a:solidFill>
                              <a:schemeClr val="tx1"/>
                            </a:solidFill>
                            <a:latin typeface="Cambria Math" panose="02040503050406030204" pitchFamily="18" charset="0"/>
                            <a:ea typeface="Cambria Math" panose="02040503050406030204" pitchFamily="18" charset="0"/>
                          </a:rPr>
                          <m:t>2</m:t>
                        </m:r>
                      </m:sub>
                      <m:sup>
                        <m:r>
                          <a:rPr lang="en-US" altLang="ko-KR" sz="2800" i="1">
                            <a:solidFill>
                              <a:schemeClr val="tx1"/>
                            </a:solidFill>
                            <a:latin typeface="Cambria Math" panose="02040503050406030204" pitchFamily="18" charset="0"/>
                            <a:ea typeface="Cambria Math" panose="02040503050406030204" pitchFamily="18" charset="0"/>
                          </a:rPr>
                          <m:t>𝑇</m:t>
                        </m:r>
                      </m:sup>
                    </m:sSubSup>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i="1">
                        <a:solidFill>
                          <a:srgbClr val="000000"/>
                        </a:solidFill>
                        <a:latin typeface="Cambria Math" panose="02040503050406030204" pitchFamily="18" charset="0"/>
                        <a:ea typeface="Cambria Math" panose="02040503050406030204" pitchFamily="18" charset="0"/>
                      </a:rPr>
                      <m:t>1− </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D6701121-D68E-48B1-A81D-1A498B23E4B1}"/>
                  </a:ext>
                </a:extLst>
              </p:cNvPr>
              <p:cNvSpPr txBox="1">
                <a:spLocks noRot="1" noChangeAspect="1" noMove="1" noResize="1" noEditPoints="1" noAdjustHandles="1" noChangeArrowheads="1" noChangeShapeType="1" noTextEdit="1"/>
              </p:cNvSpPr>
              <p:nvPr/>
            </p:nvSpPr>
            <p:spPr>
              <a:xfrm>
                <a:off x="748735" y="2009375"/>
                <a:ext cx="8992526" cy="697948"/>
              </a:xfrm>
              <a:prstGeom prst="rect">
                <a:avLst/>
              </a:prstGeom>
              <a:blipFill>
                <a:blip r:embed="rId23"/>
                <a:stretch>
                  <a:fillRect l="-68"/>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5641BE8D-4C98-4CE3-A1BE-D414B2C4A04E}"/>
              </a:ext>
            </a:extLst>
          </p:cNvPr>
          <p:cNvSpPr/>
          <p:nvPr/>
        </p:nvSpPr>
        <p:spPr>
          <a:xfrm>
            <a:off x="6140551" y="802308"/>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E826BDDA-C1D2-4692-AE5F-406E083995BA}"/>
              </a:ext>
            </a:extLst>
          </p:cNvPr>
          <p:cNvSpPr/>
          <p:nvPr/>
        </p:nvSpPr>
        <p:spPr>
          <a:xfrm>
            <a:off x="6141660" y="1209690"/>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99A6D29-E295-4B93-BD08-CA55ACEDC512}"/>
              </a:ext>
            </a:extLst>
          </p:cNvPr>
          <p:cNvSpPr/>
          <p:nvPr/>
        </p:nvSpPr>
        <p:spPr>
          <a:xfrm>
            <a:off x="6596175" y="802308"/>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17B048A8-64D3-4CD0-892D-AC9DA4003D8C}"/>
              </a:ext>
            </a:extLst>
          </p:cNvPr>
          <p:cNvSpPr/>
          <p:nvPr/>
        </p:nvSpPr>
        <p:spPr>
          <a:xfrm>
            <a:off x="6597284" y="1209690"/>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00DB696D-3613-4F57-8B80-D0C75EFB59DC}"/>
              </a:ext>
            </a:extLst>
          </p:cNvPr>
          <p:cNvSpPr/>
          <p:nvPr/>
        </p:nvSpPr>
        <p:spPr>
          <a:xfrm>
            <a:off x="7205794" y="794769"/>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0D50BA99-E5BF-4820-AAF5-81D99A59F146}"/>
              </a:ext>
            </a:extLst>
          </p:cNvPr>
          <p:cNvSpPr/>
          <p:nvPr/>
        </p:nvSpPr>
        <p:spPr>
          <a:xfrm>
            <a:off x="7206903" y="1202151"/>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2A608D76-DC32-4B56-81D7-2F272BB308D7}"/>
              </a:ext>
            </a:extLst>
          </p:cNvPr>
          <p:cNvSpPr/>
          <p:nvPr/>
        </p:nvSpPr>
        <p:spPr>
          <a:xfrm>
            <a:off x="7661418" y="794769"/>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57F645DD-18E7-4E9D-9306-74550F3C481C}"/>
              </a:ext>
            </a:extLst>
          </p:cNvPr>
          <p:cNvSpPr/>
          <p:nvPr/>
        </p:nvSpPr>
        <p:spPr>
          <a:xfrm>
            <a:off x="7662527" y="1202151"/>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4AF2EB41-51F3-4C56-92FA-8D51792F6DB9}"/>
              </a:ext>
            </a:extLst>
          </p:cNvPr>
          <p:cNvSpPr/>
          <p:nvPr/>
        </p:nvSpPr>
        <p:spPr>
          <a:xfrm>
            <a:off x="8343745" y="794769"/>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EB790685-082D-4E30-9F71-E39D02F3C69B}"/>
              </a:ext>
            </a:extLst>
          </p:cNvPr>
          <p:cNvSpPr/>
          <p:nvPr/>
        </p:nvSpPr>
        <p:spPr>
          <a:xfrm>
            <a:off x="8344854" y="1202151"/>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C2BA4782-39A9-4C8B-B55D-F4BD0160806D}"/>
              </a:ext>
            </a:extLst>
          </p:cNvPr>
          <p:cNvSpPr/>
          <p:nvPr/>
        </p:nvSpPr>
        <p:spPr>
          <a:xfrm>
            <a:off x="8799369" y="794769"/>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772E9ED-6B78-4212-921C-F17BE8446BED}"/>
              </a:ext>
            </a:extLst>
          </p:cNvPr>
          <p:cNvSpPr/>
          <p:nvPr/>
        </p:nvSpPr>
        <p:spPr>
          <a:xfrm>
            <a:off x="8800478" y="1202151"/>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85" name="TextBox 84">
            <a:extLst>
              <a:ext uri="{FF2B5EF4-FFF2-40B4-BE49-F238E27FC236}">
                <a16:creationId xmlns:a16="http://schemas.microsoft.com/office/drawing/2014/main" id="{656E0CA1-F1FC-43CB-9B4F-4D0AC38B920C}"/>
              </a:ext>
            </a:extLst>
          </p:cNvPr>
          <p:cNvSpPr txBox="1"/>
          <p:nvPr/>
        </p:nvSpPr>
        <p:spPr>
          <a:xfrm>
            <a:off x="557872" y="6250257"/>
            <a:ext cx="678391"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(1,2)</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6" name="TextBox 85">
            <a:extLst>
              <a:ext uri="{FF2B5EF4-FFF2-40B4-BE49-F238E27FC236}">
                <a16:creationId xmlns:a16="http://schemas.microsoft.com/office/drawing/2014/main" id="{4552280B-21E6-4524-B53D-7608D702B3AC}"/>
              </a:ext>
            </a:extLst>
          </p:cNvPr>
          <p:cNvSpPr txBox="1"/>
          <p:nvPr/>
        </p:nvSpPr>
        <p:spPr>
          <a:xfrm>
            <a:off x="4299950" y="2547322"/>
            <a:ext cx="131959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(1,m)(m,2)</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99270630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602248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SingleLayer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클래스를 상속한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 구현</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353943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class DualLayer(SingleLayer):</a:t>
            </a:r>
          </a:p>
          <a:p>
            <a:r>
              <a:rPr lang="pl-PL" altLang="ko-KR">
                <a:solidFill>
                  <a:schemeClr val="tx1"/>
                </a:solidFill>
                <a:latin typeface="Consolas" panose="020B0609020204030204" pitchFamily="49" charset="0"/>
              </a:rPr>
              <a:t>    </a:t>
            </a:r>
          </a:p>
          <a:p>
            <a:r>
              <a:rPr lang="pl-PL" altLang="ko-KR">
                <a:solidFill>
                  <a:schemeClr val="tx1"/>
                </a:solidFill>
                <a:latin typeface="Consolas" panose="020B0609020204030204" pitchFamily="49" charset="0"/>
              </a:rPr>
              <a:t>    def __init__(self, units=10, learning_rate=0.1, l1=0, l2=0):</a:t>
            </a:r>
          </a:p>
          <a:p>
            <a:r>
              <a:rPr lang="pl-PL" altLang="ko-KR">
                <a:solidFill>
                  <a:schemeClr val="tx1"/>
                </a:solidFill>
                <a:latin typeface="Consolas" panose="020B0609020204030204" pitchFamily="49" charset="0"/>
              </a:rPr>
              <a:t>        self.units = units         # </a:t>
            </a:r>
            <a:r>
              <a:rPr lang="ko-KR" altLang="en-US">
                <a:solidFill>
                  <a:schemeClr val="tx1"/>
                </a:solidFill>
                <a:latin typeface="Consolas" panose="020B0609020204030204" pitchFamily="49" charset="0"/>
              </a:rPr>
              <a:t>은닉층의 뉴런 개수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self.w1 = None             # </a:t>
            </a:r>
            <a:r>
              <a:rPr lang="ko-KR" altLang="en-US">
                <a:solidFill>
                  <a:schemeClr val="tx1"/>
                </a:solidFill>
                <a:latin typeface="Consolas" panose="020B0609020204030204" pitchFamily="49" charset="0"/>
              </a:rPr>
              <a:t>은닉층의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self.b1 = None             # </a:t>
            </a:r>
            <a:r>
              <a:rPr lang="ko-KR" altLang="en-US">
                <a:solidFill>
                  <a:schemeClr val="tx1"/>
                </a:solidFill>
                <a:latin typeface="Consolas" panose="020B0609020204030204" pitchFamily="49" charset="0"/>
              </a:rPr>
              <a:t>은닉층의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self.w2 = None             # </a:t>
            </a:r>
            <a:r>
              <a:rPr lang="ko-KR" altLang="en-US">
                <a:solidFill>
                  <a:schemeClr val="tx1"/>
                </a:solidFill>
                <a:latin typeface="Consolas" panose="020B0609020204030204" pitchFamily="49" charset="0"/>
              </a:rPr>
              <a:t>출력층의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self.b2 = None             # </a:t>
            </a:r>
            <a:r>
              <a:rPr lang="ko-KR" altLang="en-US">
                <a:solidFill>
                  <a:schemeClr val="tx1"/>
                </a:solidFill>
                <a:latin typeface="Consolas" panose="020B0609020204030204" pitchFamily="49" charset="0"/>
              </a:rPr>
              <a:t>출력층의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self.a1 = None             # </a:t>
            </a:r>
            <a:r>
              <a:rPr lang="ko-KR" altLang="en-US">
                <a:solidFill>
                  <a:schemeClr val="tx1"/>
                </a:solidFill>
                <a:latin typeface="Consolas" panose="020B0609020204030204" pitchFamily="49" charset="0"/>
              </a:rPr>
              <a:t>은닉층의 활성화 출력</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self.losses = []           # </a:t>
            </a:r>
            <a:r>
              <a:rPr lang="ko-KR" altLang="en-US">
                <a:solidFill>
                  <a:schemeClr val="tx1"/>
                </a:solidFill>
                <a:latin typeface="Consolas" panose="020B0609020204030204" pitchFamily="49" charset="0"/>
              </a:rPr>
              <a:t>훈련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self.val_losses = []       # </a:t>
            </a:r>
            <a:r>
              <a:rPr lang="ko-KR" altLang="en-US">
                <a:solidFill>
                  <a:schemeClr val="tx1"/>
                </a:solidFill>
                <a:latin typeface="Consolas" panose="020B0609020204030204" pitchFamily="49" charset="0"/>
              </a:rPr>
              <a:t>검증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self.lr = learning_rate    # </a:t>
            </a:r>
            <a:r>
              <a:rPr lang="ko-KR" altLang="en-US">
                <a:solidFill>
                  <a:schemeClr val="tx1"/>
                </a:solidFill>
                <a:latin typeface="Consolas" panose="020B0609020204030204" pitchFamily="49" charset="0"/>
              </a:rPr>
              <a:t>학습률</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self.l1 = l1               # L1 </a:t>
            </a:r>
            <a:r>
              <a:rPr lang="ko-KR" altLang="en-US">
                <a:solidFill>
                  <a:schemeClr val="tx1"/>
                </a:solidFill>
                <a:latin typeface="Consolas" panose="020B0609020204030204" pitchFamily="49" charset="0"/>
              </a:rPr>
              <a:t>손실 하이퍼파라미터</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self.l2 = l2               # L2 </a:t>
            </a:r>
            <a:r>
              <a:rPr lang="ko-KR" altLang="en-US">
                <a:solidFill>
                  <a:schemeClr val="tx1"/>
                </a:solidFill>
                <a:latin typeface="Consolas" panose="020B0609020204030204" pitchFamily="49" charset="0"/>
              </a:rPr>
              <a:t>손실 하이퍼파라미터</a:t>
            </a:r>
          </a:p>
        </p:txBody>
      </p:sp>
      <p:sp>
        <p:nvSpPr>
          <p:cNvPr id="73" name="TextBox 72">
            <a:extLst>
              <a:ext uri="{FF2B5EF4-FFF2-40B4-BE49-F238E27FC236}">
                <a16:creationId xmlns:a16="http://schemas.microsoft.com/office/drawing/2014/main" id="{660DCD0E-862A-4F54-9B23-87E5887B905B}"/>
              </a:ext>
            </a:extLst>
          </p:cNvPr>
          <p:cNvSpPr txBox="1"/>
          <p:nvPr/>
        </p:nvSpPr>
        <p:spPr>
          <a:xfrm>
            <a:off x="704275" y="5251519"/>
            <a:ext cx="7283276"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는 은닉층과 출력층의 가중치와 절편을 각각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w1,b1 </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출력은 역방향을 계산할 때 필요하므로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변수에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p:txBody>
      </p:sp>
    </p:spTree>
    <p:extLst>
      <p:ext uri="{BB962C8B-B14F-4D97-AF65-F5344CB8AC3E}">
        <p14:creationId xmlns:p14="http://schemas.microsoft.com/office/powerpoint/2010/main" val="117802888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32409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forpass()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062103"/>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z1 = np.dot(x, self.w1) + self.b1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첫 번째 층의 선형 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self.a1 = self.activation(z1)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활성화 함수를 적용합니다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z2 = np.dot(self.a1, self.w2) + self.b2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두 번째 층의 선형 식을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z2</a:t>
            </a:r>
            <a:endParaRPr lang="ko-KR" altLang="en-US">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660DCD0E-862A-4F54-9B23-87E5887B905B}"/>
              </a:ext>
            </a:extLst>
          </p:cNvPr>
          <p:cNvSpPr txBox="1"/>
          <p:nvPr/>
        </p:nvSpPr>
        <p:spPr>
          <a:xfrm>
            <a:off x="855466" y="3971359"/>
            <a:ext cx="9089348"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함수를 통과한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출력층의 가중치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곱하고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더하여 최종 출력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z2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반환한다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활정화 함수를 계산하는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activation()</a:t>
            </a:r>
            <a:r>
              <a:rPr lang="ko-KR" altLang="en-US">
                <a:solidFill>
                  <a:srgbClr val="000000"/>
                </a:solidFill>
                <a:latin typeface="고도 M" panose="02000503000000020004" pitchFamily="2" charset="-127"/>
                <a:ea typeface="고도 M" panose="02000503000000020004" pitchFamily="2" charset="-127"/>
              </a:rPr>
              <a:t> 함수는 </a:t>
            </a:r>
            <a:r>
              <a:rPr lang="en-US" altLang="ko-KR">
                <a:solidFill>
                  <a:srgbClr val="000000"/>
                </a:solidFill>
                <a:latin typeface="고도 M" panose="02000503000000020004" pitchFamily="2" charset="-127"/>
                <a:ea typeface="고도 M" panose="02000503000000020004" pitchFamily="2" charset="-127"/>
              </a:rPr>
              <a:t>SingleLayer </a:t>
            </a:r>
            <a:r>
              <a:rPr lang="ko-KR" altLang="en-US">
                <a:solidFill>
                  <a:srgbClr val="000000"/>
                </a:solidFill>
                <a:latin typeface="고도 M" panose="02000503000000020004" pitchFamily="2" charset="-127"/>
                <a:ea typeface="고도 M" panose="02000503000000020004" pitchFamily="2" charset="-127"/>
              </a:rPr>
              <a:t>클래스로 부터 상속 받는다</a:t>
            </a:r>
            <a:r>
              <a:rPr lang="en-US" altLang="ko-KR">
                <a:solidFill>
                  <a:srgbClr val="000000"/>
                </a:solidFill>
                <a:latin typeface="고도 M" panose="02000503000000020004" pitchFamily="2" charset="-127"/>
                <a:ea typeface="고도 M" panose="02000503000000020004" pitchFamily="2" charset="-127"/>
              </a:rPr>
              <a:t>.</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201405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2308324"/>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ML</a:t>
            </a:r>
            <a:r>
              <a:rPr lang="ko-KR" altLang="en-US" sz="2400">
                <a:solidFill>
                  <a:schemeClr val="tx1"/>
                </a:solidFill>
                <a:latin typeface="고도 M" panose="02000503000000020004" pitchFamily="2" charset="-127"/>
                <a:ea typeface="고도 M" panose="02000503000000020004" pitchFamily="2" charset="-127"/>
              </a:rPr>
              <a:t>에서 가장 일반적인 문제 유형</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시험 점수 예측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시험에서 점수와 공부 시간</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이메일 스팸 필터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라벨이 있는 학습</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스팸 또는 햄 </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이미지 </a:t>
            </a:r>
            <a:r>
              <a:rPr lang="ko-KR" altLang="en-US" sz="2000" err="1">
                <a:solidFill>
                  <a:schemeClr val="tx1"/>
                </a:solidFill>
                <a:latin typeface="고도 M" panose="02000503000000020004" pitchFamily="2" charset="-127"/>
                <a:ea typeface="고도 M" panose="02000503000000020004" pitchFamily="2" charset="-127"/>
              </a:rPr>
              <a:t>라벨링</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02085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3393429"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den>
                      </m:f>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sSubSup>
                        <m:sSubSupPr>
                          <m:ctrlPr>
                            <a:rPr lang="en-US" altLang="ko-KR" i="1">
                              <a:solidFill>
                                <a:schemeClr val="tx1"/>
                              </a:solidFill>
                              <a:latin typeface="Cambria Math" panose="02040503050406030204" pitchFamily="18" charset="0"/>
                            </a:rPr>
                          </m:ctrlPr>
                        </m:sSubSup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1</m:t>
                          </m:r>
                        </m:sub>
                        <m:sup>
                          <m:r>
                            <a:rPr lang="en-US" altLang="ko-KR" i="1">
                              <a:solidFill>
                                <a:schemeClr val="tx1"/>
                              </a:solidFill>
                              <a:latin typeface="Cambria Math" panose="02040503050406030204" pitchFamily="18" charset="0"/>
                            </a:rPr>
                            <m:t>𝑇</m:t>
                          </m:r>
                        </m:sup>
                      </m:sSubSup>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𝑌</m:t>
                      </m:r>
                      <m:r>
                        <a:rPr lang="en-US" altLang="ko-KR" i="1">
                          <a:solidFill>
                            <a:schemeClr val="tx1"/>
                          </a:solidFill>
                          <a:latin typeface="Cambria Math" panose="02040503050406030204" pitchFamily="18" charset="0"/>
                        </a:rPr>
                        <m:t> − </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2</m:t>
                          </m:r>
                        </m:sub>
                      </m:sSub>
                      <m:r>
                        <a:rPr lang="en-US" altLang="ko-KR" i="1">
                          <a:solidFill>
                            <a:schemeClr val="tx1"/>
                          </a:solidFill>
                          <a:latin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3393429"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2977791" y="5208616"/>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3124456" y="4786444"/>
            <a:ext cx="178127" cy="89344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10998" y="5804965"/>
            <a:ext cx="4224233"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w2_grad = np.dot(self.a1.T, err) / m</a:t>
            </a: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E7572CDE-B462-4260-961F-D63EC814C0D8}"/>
                  </a:ext>
                </a:extLst>
              </p:cNvPr>
              <p:cNvSpPr/>
              <p:nvPr/>
            </p:nvSpPr>
            <p:spPr>
              <a:xfrm>
                <a:off x="5346418" y="4701171"/>
                <a:ext cx="3264483"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1</m:t>
                          </m:r>
                        </m:e>
                        <m:sup>
                          <m:r>
                            <m:rPr>
                              <m:sty m:val="p"/>
                            </m:rPr>
                            <a:rPr lang="en-US" altLang="ko-KR" i="1">
                              <a:solidFill>
                                <a:srgbClr val="000000"/>
                              </a:solidFill>
                              <a:latin typeface="Cambria Math" panose="02040503050406030204" pitchFamily="18" charset="0"/>
                            </a:rPr>
                            <m:t>T</m:t>
                          </m:r>
                        </m:sup>
                      </m:sSup>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ea typeface="Cambria Math" panose="02040503050406030204" pitchFamily="18" charset="0"/>
                        </a:rPr>
                        <m:t>−</m:t>
                      </m:r>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𝑌</m:t>
                      </m:r>
                      <m:r>
                        <a:rPr lang="en-US" altLang="ko-KR" i="1">
                          <a:solidFill>
                            <a:srgbClr val="000000"/>
                          </a:solidFill>
                          <a:latin typeface="Cambria Math" panose="02040503050406030204" pitchFamily="18" charset="0"/>
                        </a:rPr>
                        <m:t> − </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oMath>
                  </m:oMathPara>
                </a14:m>
                <a:endParaRPr lang="ko-KR" altLang="en-US"/>
              </a:p>
            </p:txBody>
          </p:sp>
        </mc:Choice>
        <mc:Fallback xmlns="">
          <p:sp>
            <p:nvSpPr>
              <p:cNvPr id="12" name="직사각형 11">
                <a:extLst>
                  <a:ext uri="{FF2B5EF4-FFF2-40B4-BE49-F238E27FC236}">
                    <a16:creationId xmlns:a16="http://schemas.microsoft.com/office/drawing/2014/main" id="{E7572CDE-B462-4260-961F-D63EC814C0D8}"/>
                  </a:ext>
                </a:extLst>
              </p:cNvPr>
              <p:cNvSpPr>
                <a:spLocks noRot="1" noChangeAspect="1" noMove="1" noResize="1" noEditPoints="1" noAdjustHandles="1" noChangeArrowheads="1" noChangeShapeType="1" noTextEdit="1"/>
              </p:cNvSpPr>
              <p:nvPr/>
            </p:nvSpPr>
            <p:spPr>
              <a:xfrm>
                <a:off x="5346418" y="4701171"/>
                <a:ext cx="3264483" cy="600805"/>
              </a:xfrm>
              <a:prstGeom prst="rect">
                <a:avLst/>
              </a:prstGeom>
              <a:blipFill>
                <a:blip r:embed="rId4"/>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9C5DE39E-C628-46E6-8277-D11539D983D5}"/>
              </a:ext>
            </a:extLst>
          </p:cNvPr>
          <p:cNvSpPr txBox="1"/>
          <p:nvPr/>
        </p:nvSpPr>
        <p:spPr>
          <a:xfrm>
            <a:off x="7558945" y="5204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14" name="오른쪽 중괄호 13">
            <a:extLst>
              <a:ext uri="{FF2B5EF4-FFF2-40B4-BE49-F238E27FC236}">
                <a16:creationId xmlns:a16="http://schemas.microsoft.com/office/drawing/2014/main" id="{749D2AFE-CA40-474B-BAB9-504018C24E04}"/>
              </a:ext>
            </a:extLst>
          </p:cNvPr>
          <p:cNvSpPr/>
          <p:nvPr/>
        </p:nvSpPr>
        <p:spPr>
          <a:xfrm rot="5400000">
            <a:off x="7730532" y="4738016"/>
            <a:ext cx="178125" cy="94979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AE1E8E3-1A8F-4CD8-BD40-908A31417463}"/>
              </a:ext>
            </a:extLst>
          </p:cNvPr>
          <p:cNvSpPr txBox="1"/>
          <p:nvPr/>
        </p:nvSpPr>
        <p:spPr>
          <a:xfrm>
            <a:off x="4931015" y="5784712"/>
            <a:ext cx="2989921"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b2_grad = np.sum(err) / m</a:t>
            </a:r>
          </a:p>
          <a:p>
            <a:pPr algn="l"/>
            <a:endParaRPr lang="ko-KR" altLang="en-US">
              <a:solidFill>
                <a:schemeClr val="tx1"/>
              </a:solidFill>
              <a:latin typeface="Consolas" panose="020B0609020204030204" pitchFamily="49" charset="0"/>
            </a:endParaRPr>
          </a:p>
        </p:txBody>
      </p:sp>
      <p:sp>
        <p:nvSpPr>
          <p:cNvPr id="16" name="화살표: 아래쪽 15">
            <a:extLst>
              <a:ext uri="{FF2B5EF4-FFF2-40B4-BE49-F238E27FC236}">
                <a16:creationId xmlns:a16="http://schemas.microsoft.com/office/drawing/2014/main" id="{0C3FD1A3-40D4-44EA-BCD6-2750F622D266}"/>
              </a:ext>
            </a:extLst>
          </p:cNvPr>
          <p:cNvSpPr/>
          <p:nvPr/>
        </p:nvSpPr>
        <p:spPr>
          <a:xfrm>
            <a:off x="6575626" y="5442550"/>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14353547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5846216"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m:rPr>
                          <m:nor/>
                        </m:rPr>
                        <a:rPr lang="en-US" altLang="ko-KR" b="1" i="1">
                          <a:solidFill>
                            <a:srgbClr val="000000"/>
                          </a:solidFill>
                          <a:latin typeface="Cambria Math" panose="02040503050406030204" pitchFamily="18" charset="0"/>
                          <a:ea typeface="Cambria Math" panose="02040503050406030204" pitchFamily="18" charset="0"/>
                        </a:rPr>
                        <m:t> </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sSup>
                        <m:sSupPr>
                          <m:ctrlPr>
                            <a:rPr lang="en-US" altLang="ko-KR" i="1">
                              <a:solidFill>
                                <a:srgbClr val="000000"/>
                              </a:solidFill>
                              <a:latin typeface="Cambria Math" panose="02040503050406030204" pitchFamily="18" charset="0"/>
                              <a:ea typeface="Cambria Math" panose="02040503050406030204" pitchFamily="18" charset="0"/>
                            </a:rPr>
                          </m:ctrlPr>
                        </m:sSupPr>
                        <m:e>
                          <m:r>
                            <a:rPr lang="en-US" altLang="ko-KR" i="1">
                              <a:solidFill>
                                <a:srgbClr val="000000"/>
                              </a:solidFill>
                              <a:latin typeface="Cambria Math" panose="02040503050406030204" pitchFamily="18" charset="0"/>
                              <a:ea typeface="Cambria Math" panose="02040503050406030204" pitchFamily="18" charset="0"/>
                            </a:rPr>
                            <m:t>𝑋</m:t>
                          </m:r>
                        </m:e>
                        <m:sup>
                          <m:r>
                            <a:rPr lang="en-US" altLang="ko-KR" i="1">
                              <a:solidFill>
                                <a:srgbClr val="000000"/>
                              </a:solidFill>
                              <a:latin typeface="Cambria Math" panose="02040503050406030204" pitchFamily="18" charset="0"/>
                              <a:ea typeface="Cambria Math" panose="02040503050406030204" pitchFamily="18" charset="0"/>
                            </a:rPr>
                            <m:t>𝑇</m:t>
                          </m:r>
                        </m:sup>
                      </m:sSup>
                      <m:r>
                        <a:rPr lang="en-US" altLang="ko-KR" i="1">
                          <a:solidFill>
                            <a:srgbClr val="000000"/>
                          </a:solidFill>
                          <a:latin typeface="Cambria Math" panose="02040503050406030204" pitchFamily="18" charset="0"/>
                          <a:ea typeface="Cambria Math" panose="02040503050406030204" pitchFamily="18" charset="0"/>
                        </a:rPr>
                        <m:t>(−</m:t>
                      </m:r>
                      <m:d>
                        <m:dPr>
                          <m:ctrlPr>
                            <a:rPr lang="en-US" altLang="ko-KR" i="1">
                              <a:solidFill>
                                <a:srgbClr val="000000"/>
                              </a:solidFill>
                              <a:latin typeface="Cambria Math" panose="02040503050406030204" pitchFamily="18" charset="0"/>
                              <a:ea typeface="Cambria Math" panose="02040503050406030204" pitchFamily="18" charset="0"/>
                            </a:rPr>
                          </m:ctrlPr>
                        </m:dPr>
                        <m:e>
                          <m:r>
                            <a:rPr lang="en-US" altLang="ko-KR" i="1">
                              <a:solidFill>
                                <a:srgbClr val="000000"/>
                              </a:solidFill>
                              <a:latin typeface="Cambria Math" panose="02040503050406030204" pitchFamily="18" charset="0"/>
                              <a:ea typeface="Cambria Math" panose="02040503050406030204" pitchFamily="18" charset="0"/>
                            </a:rPr>
                            <m:t>𝑌</m:t>
                          </m:r>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2</m:t>
                              </m:r>
                            </m:sub>
                          </m:sSub>
                        </m:e>
                      </m:d>
                      <m:r>
                        <m:rPr>
                          <m:nor/>
                        </m:rPr>
                        <a:rPr lang="en-US" altLang="ko-KR" i="1">
                          <a:solidFill>
                            <a:schemeClr val="tx1"/>
                          </a:solidFill>
                          <a:latin typeface="Cambria Math" panose="02040503050406030204" pitchFamily="18" charset="0"/>
                          <a:ea typeface="Cambria Math" panose="02040503050406030204" pitchFamily="18" charset="0"/>
                        </a:rPr>
                        <m:t> </m:t>
                      </m:r>
                      <m:sSubSup>
                        <m:sSubSupPr>
                          <m:ctrlPr>
                            <a:rPr lang="en-US" altLang="ko-KR" i="1">
                              <a:solidFill>
                                <a:schemeClr val="tx1"/>
                              </a:solidFill>
                              <a:latin typeface="Cambria Math" panose="02040503050406030204" pitchFamily="18" charset="0"/>
                              <a:ea typeface="Cambria Math" panose="02040503050406030204" pitchFamily="18" charset="0"/>
                            </a:rPr>
                          </m:ctrlPr>
                        </m:sSubSupPr>
                        <m:e>
                          <m:r>
                            <a:rPr lang="en-US" altLang="ko-KR" i="1">
                              <a:solidFill>
                                <a:schemeClr val="tx1"/>
                              </a:solidFill>
                              <a:latin typeface="Cambria Math" panose="02040503050406030204" pitchFamily="18" charset="0"/>
                              <a:ea typeface="Cambria Math" panose="02040503050406030204" pitchFamily="18" charset="0"/>
                            </a:rPr>
                            <m:t>𝑊</m:t>
                          </m:r>
                        </m:e>
                        <m:sub>
                          <m:r>
                            <a:rPr lang="en-US" altLang="ko-KR" i="1">
                              <a:solidFill>
                                <a:schemeClr val="tx1"/>
                              </a:solidFill>
                              <a:latin typeface="Cambria Math" panose="02040503050406030204" pitchFamily="18" charset="0"/>
                              <a:ea typeface="Cambria Math" panose="02040503050406030204" pitchFamily="18" charset="0"/>
                            </a:rPr>
                            <m:t>2</m:t>
                          </m:r>
                        </m:sub>
                        <m:sup>
                          <m:r>
                            <a:rPr lang="en-US" altLang="ko-KR" i="1">
                              <a:solidFill>
                                <a:schemeClr val="tx1"/>
                              </a:solidFill>
                              <a:latin typeface="Cambria Math" panose="02040503050406030204" pitchFamily="18" charset="0"/>
                              <a:ea typeface="Cambria Math" panose="02040503050406030204" pitchFamily="18" charset="0"/>
                            </a:rPr>
                            <m:t>𝑇</m:t>
                          </m:r>
                        </m:sup>
                      </m:sSubSup>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r>
                        <m:rPr>
                          <m:nor/>
                        </m:rPr>
                        <a:rPr lang="en-US" altLang="ko-KR" i="1">
                          <a:solidFill>
                            <a:srgbClr val="000000"/>
                          </a:solidFill>
                          <a:latin typeface="Cambria Math" panose="02040503050406030204" pitchFamily="18" charset="0"/>
                          <a:ea typeface="Cambria Math" panose="02040503050406030204" pitchFamily="18" charset="0"/>
                        </a:rPr>
                        <m:t>1− </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5846216"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346446" y="5225043"/>
            <a:ext cx="164339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err_to_hidden</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915417" y="3962978"/>
            <a:ext cx="129923" cy="250397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46394" y="5787267"/>
            <a:ext cx="9507731" cy="1323439"/>
          </a:xfrm>
          <a:prstGeom prst="rect">
            <a:avLst/>
          </a:prstGeom>
          <a:noFill/>
        </p:spPr>
        <p:txBody>
          <a:bodyPr wrap="none" rtlCol="0">
            <a:spAutoFit/>
          </a:bodyPr>
          <a:lstStyle/>
          <a:p>
            <a:r>
              <a:rPr lang="en-US" altLang="ko-KR">
                <a:solidFill>
                  <a:schemeClr val="tx1"/>
                </a:solidFill>
                <a:latin typeface="Consolas" panose="020B0609020204030204" pitchFamily="49" charset="0"/>
              </a:rPr>
              <a:t>err_to_hidden = np.dot(err, self.w2.T) * self.a1 * (1 - self.a1)</a:t>
            </a:r>
          </a:p>
          <a:p>
            <a:r>
              <a:rPr lang="en-US" altLang="ko-KR">
                <a:solidFill>
                  <a:schemeClr val="tx1"/>
                </a:solidFill>
                <a:latin typeface="Consolas" panose="020B0609020204030204" pitchFamily="49" charset="0"/>
              </a:rPr>
              <a:t>w1_grad = np.dot(x.T, err_to_hidden) / m      # </a:t>
            </a:r>
            <a:r>
              <a:rPr lang="ko-KR" altLang="en-US">
                <a:solidFill>
                  <a:schemeClr val="tx1"/>
                </a:solidFill>
                <a:latin typeface="Consolas" panose="020B0609020204030204" pitchFamily="49" charset="0"/>
              </a:rPr>
              <a:t>은닉층의 가중치에 대한 그래디언트 계산</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b1_grad = np.sum(err_to_hidden, axis=0) / m   # </a:t>
            </a:r>
            <a:r>
              <a:rPr lang="ko-KR" altLang="en-US">
                <a:solidFill>
                  <a:schemeClr val="tx1"/>
                </a:solidFill>
                <a:latin typeface="Consolas" panose="020B0609020204030204" pitchFamily="49" charset="0"/>
              </a:rPr>
              <a:t>은닉층의 절편에 대한 그래디언트 계산</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3995667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6596" cy="120032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a:t>
            </a:r>
          </a:p>
          <a:p>
            <a:r>
              <a:rPr lang="en-US" altLang="ko-KR" sz="1400">
                <a:solidFill>
                  <a:schemeClr val="tx1"/>
                </a:solidFill>
                <a:latin typeface="Consolas" panose="020B0609020204030204" pitchFamily="49" charset="0"/>
              </a:rPr>
              <a:t>        self.w1 = np.ones((n_features,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np.ones((self.units, 1))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1)</a:t>
            </a:r>
          </a:p>
          <a:p>
            <a:r>
              <a:rPr lang="en-US" altLang="ko-KR" sz="1400">
                <a:solidFill>
                  <a:schemeClr val="tx1"/>
                </a:solidFill>
                <a:latin typeface="Consolas" panose="020B0609020204030204" pitchFamily="49" charset="0"/>
              </a:rPr>
              <a:t>        self.b2 = 0</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855466" y="3079980"/>
            <a:ext cx="8636596" cy="332398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y = y.reshape(-1,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y_val = y_val.reshape(-1, 1)</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self.init_weights(x.shape[1])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a = self.training(x, y,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np.sum(-(y*np.log(a) + (1-y)*np.log(1-a)))</a:t>
            </a:r>
          </a:p>
          <a:p>
            <a:r>
              <a:rPr lang="en-US" altLang="ko-KR" sz="1400">
                <a:solidFill>
                  <a:schemeClr val="tx1"/>
                </a:solidFill>
                <a:latin typeface="Consolas" panose="020B0609020204030204" pitchFamily="49" charset="0"/>
              </a:rPr>
              <a:t>            self.losses.append((loss + self.reg_loss())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28939983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5389083"/>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reg_loss(self):</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은닉층과 출력층의 가중치에 규제를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self.l1 * (np.sum(np.abs(self.w1)) + np.sum(np.abs(self.w2))) + \</a:t>
            </a:r>
          </a:p>
          <a:p>
            <a:r>
              <a:rPr lang="en-US" altLang="ko-KR" sz="1400">
                <a:solidFill>
                  <a:schemeClr val="tx1"/>
                </a:solidFill>
                <a:latin typeface="Consolas" panose="020B0609020204030204" pitchFamily="49" charset="0"/>
              </a:rPr>
              <a:t>               self.l2 / 2 * (np.sum(self.w1**2) + np.sum(self.w2**2))</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704573"/>
            <a:ext cx="8636596" cy="353943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 m):</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self.activation(z)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err = -(y - a)            # </a:t>
            </a:r>
            <a:r>
              <a:rPr lang="ko-KR" altLang="en-US" sz="1400">
                <a:solidFill>
                  <a:schemeClr val="tx1"/>
                </a:solidFill>
                <a:latin typeface="Consolas" panose="020B0609020204030204" pitchFamily="49" charset="0"/>
              </a:rPr>
              <a:t>오차를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오차를 역전파하여 그래디언트를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w1_grad, b1_grad, w2_grad, b2_grad = self.backprop(x, err)</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그래디언트에서 페널티 항의 미분 값을 뺍니다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w1_grad += (self.l1 * np.sign(self.w1) + self.l2 * self.w1) / m</a:t>
            </a:r>
          </a:p>
          <a:p>
            <a:r>
              <a:rPr lang="en-US" altLang="ko-KR" sz="1400">
                <a:solidFill>
                  <a:schemeClr val="tx1"/>
                </a:solidFill>
                <a:latin typeface="Consolas" panose="020B0609020204030204" pitchFamily="49" charset="0"/>
              </a:rPr>
              <a:t>        w2_grad += (self.l1 * np.sign(self.w2) + self.l2 * self.w2)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 self.lr * w1_grad</a:t>
            </a:r>
          </a:p>
          <a:p>
            <a:r>
              <a:rPr lang="en-US" altLang="ko-KR" sz="1400">
                <a:solidFill>
                  <a:schemeClr val="tx1"/>
                </a:solidFill>
                <a:latin typeface="Consolas" panose="020B0609020204030204" pitchFamily="49" charset="0"/>
              </a:rPr>
              <a:t>        self.b1 -= self.lr * b1_grad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출력층의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self.w2 -= self.lr * w2_grad</a:t>
            </a:r>
          </a:p>
          <a:p>
            <a:r>
              <a:rPr lang="en-US" altLang="ko-KR" sz="1400">
                <a:solidFill>
                  <a:schemeClr val="tx1"/>
                </a:solidFill>
                <a:latin typeface="Consolas" panose="020B0609020204030204" pitchFamily="49" charset="0"/>
              </a:rPr>
              <a:t>        self.b2 -= self.lr * b2_grad</a:t>
            </a:r>
          </a:p>
          <a:p>
            <a:r>
              <a:rPr lang="en-US" altLang="ko-KR" sz="1400">
                <a:solidFill>
                  <a:schemeClr val="tx1"/>
                </a:solidFill>
                <a:latin typeface="Consolas" panose="020B0609020204030204" pitchFamily="49" charset="0"/>
              </a:rPr>
              <a:t>        return a</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386692697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2706190"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다층 신경망 모델 훈련 및 평가</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2628217"/>
            <a:ext cx="8636596"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plt.ylim(0, 0.3)</a:t>
            </a:r>
          </a:p>
          <a:p>
            <a:r>
              <a:rPr lang="en-US" altLang="ko-KR" sz="1400">
                <a:solidFill>
                  <a:schemeClr val="tx1"/>
                </a:solidFill>
                <a:latin typeface="Consolas" panose="020B0609020204030204" pitchFamily="49" charset="0"/>
              </a:rPr>
              <a:t>plt.plot(dual_layer.losses)</a:t>
            </a:r>
          </a:p>
          <a:p>
            <a:r>
              <a:rPr lang="en-US" altLang="ko-KR" sz="1400">
                <a:solidFill>
                  <a:schemeClr val="tx1"/>
                </a:solidFill>
                <a:latin typeface="Consolas" panose="020B0609020204030204" pitchFamily="49" charset="0"/>
              </a:rPr>
              <a:t>plt.plot(dual_layer.val_losses)</a:t>
            </a:r>
          </a:p>
          <a:p>
            <a:r>
              <a:rPr lang="en-US" altLang="ko-KR" sz="1400">
                <a:solidFill>
                  <a:schemeClr val="tx1"/>
                </a:solidFill>
                <a:latin typeface="Consolas" panose="020B0609020204030204" pitchFamily="49" charset="0"/>
              </a:rPr>
              <a:t>plt.ylabel('loss')</a:t>
            </a:r>
          </a:p>
          <a:p>
            <a:r>
              <a:rPr lang="en-US" altLang="ko-KR" sz="1400">
                <a:solidFill>
                  <a:schemeClr val="tx1"/>
                </a:solidFill>
                <a:latin typeface="Consolas" panose="020B0609020204030204" pitchFamily="49" charset="0"/>
              </a:rPr>
              <a:t>plt.xlabel('epoch')</a:t>
            </a:r>
          </a:p>
          <a:p>
            <a:r>
              <a:rPr lang="en-US" altLang="ko-KR" sz="1400">
                <a:solidFill>
                  <a:schemeClr val="tx1"/>
                </a:solidFill>
                <a:latin typeface="Consolas" panose="020B0609020204030204" pitchFamily="49" charset="0"/>
              </a:rPr>
              <a:t>plt.legend(['train_loss', 'val_loss'])</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dual_layer = DualLayer(l2=0.01)</a:t>
            </a:r>
          </a:p>
          <a:p>
            <a:r>
              <a:rPr lang="en-US" altLang="ko-KR" sz="1400">
                <a:solidFill>
                  <a:schemeClr val="tx1"/>
                </a:solidFill>
                <a:latin typeface="Consolas" panose="020B0609020204030204" pitchFamily="49" charset="0"/>
              </a:rPr>
              <a:t>dual_layer.fit(x_train_scaled, y_train, </a:t>
            </a:r>
          </a:p>
          <a:p>
            <a:r>
              <a:rPr lang="en-US" altLang="ko-KR" sz="1400">
                <a:solidFill>
                  <a:schemeClr val="tx1"/>
                </a:solidFill>
                <a:latin typeface="Consolas" panose="020B0609020204030204" pitchFamily="49" charset="0"/>
              </a:rPr>
              <a:t>               x_val=x_val_scaled, y_val=y_val, epochs=20000)</a:t>
            </a:r>
          </a:p>
          <a:p>
            <a:r>
              <a:rPr lang="en-US" altLang="ko-KR" sz="1400">
                <a:solidFill>
                  <a:schemeClr val="tx1"/>
                </a:solidFill>
                <a:latin typeface="Consolas" panose="020B0609020204030204" pitchFamily="49" charset="0"/>
              </a:rPr>
              <a:t>dual_layer.score(x_val_scaled, y_val)</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5BA4B280-35A8-45D4-BF2A-6117505C5518}"/>
              </a:ext>
            </a:extLst>
          </p:cNvPr>
          <p:cNvSpPr/>
          <p:nvPr/>
        </p:nvSpPr>
        <p:spPr>
          <a:xfrm>
            <a:off x="790573" y="2317640"/>
            <a:ext cx="1803699" cy="307777"/>
          </a:xfrm>
          <a:prstGeom prst="rect">
            <a:avLst/>
          </a:prstGeom>
        </p:spPr>
        <p:txBody>
          <a:bodyPr wrap="none">
            <a:spAutoFit/>
          </a:bodyPr>
          <a:lstStyle/>
          <a:p>
            <a:r>
              <a:rPr lang="en-US" altLang="ko-KR" sz="1400">
                <a:solidFill>
                  <a:schemeClr val="tx1"/>
                </a:solidFill>
                <a:latin typeface="고도 M" panose="02000503000000020004" pitchFamily="2" charset="-127"/>
                <a:ea typeface="고도 M" panose="02000503000000020004" pitchFamily="2" charset="-127"/>
              </a:rPr>
              <a:t>0.978021978021978</a:t>
            </a:r>
            <a:endParaRPr lang="ko-KR" altLang="en-US" sz="1400">
              <a:solidFill>
                <a:schemeClr val="tx1"/>
              </a:solidFill>
              <a:latin typeface="고도 M" panose="02000503000000020004" pitchFamily="2" charset="-127"/>
              <a:ea typeface="고도 M" panose="02000503000000020004" pitchFamily="2" charset="-127"/>
            </a:endParaRPr>
          </a:p>
        </p:txBody>
      </p:sp>
      <p:pic>
        <p:nvPicPr>
          <p:cNvPr id="38915" name="Picture 3">
            <a:extLst>
              <a:ext uri="{FF2B5EF4-FFF2-40B4-BE49-F238E27FC236}">
                <a16:creationId xmlns:a16="http://schemas.microsoft.com/office/drawing/2014/main" id="{9D7D21CC-DAB2-448A-AE93-A4F0E2866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854" y="4324350"/>
            <a:ext cx="373380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58991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1774845"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초기화 개선</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3451354"/>
            <a:ext cx="863659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random_init_net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(l2=0.01)</a:t>
            </a:r>
          </a:p>
          <a:p>
            <a:r>
              <a:rPr lang="en-US" altLang="ko-KR" sz="1200" err="1">
                <a:solidFill>
                  <a:schemeClr val="tx1"/>
                </a:solidFill>
                <a:latin typeface="Consolas" panose="020B0609020204030204" pitchFamily="49" charset="0"/>
              </a:rPr>
              <a:t>random_init_net.fit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epochs=500)</a:t>
            </a:r>
            <a:endParaRPr lang="ko-KR" altLang="en-US" sz="12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1938992"/>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class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DualLayer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1))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1)</a:t>
            </a:r>
          </a:p>
          <a:p>
            <a:r>
              <a:rPr lang="en-US" altLang="ko-KR" sz="1200">
                <a:solidFill>
                  <a:schemeClr val="tx1"/>
                </a:solidFill>
                <a:latin typeface="Consolas" panose="020B0609020204030204" pitchFamily="49" charset="0"/>
              </a:rPr>
              <a:t>        self.b2 = 0</a:t>
            </a:r>
            <a:endParaRPr lang="ko-KR" altLang="en-US" sz="12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872A575-78E6-4D6B-BDE2-17A78DF6CA1A}"/>
              </a:ext>
            </a:extLst>
          </p:cNvPr>
          <p:cNvSpPr/>
          <p:nvPr/>
        </p:nvSpPr>
        <p:spPr>
          <a:xfrm>
            <a:off x="790573" y="4241736"/>
            <a:ext cx="4429921"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endParaRPr lang="ko-KR" altLang="en-US" sz="1200">
              <a:solidFill>
                <a:schemeClr val="tx1"/>
              </a:solidFill>
              <a:latin typeface="Consolas" panose="020B0609020204030204" pitchFamily="49" charset="0"/>
            </a:endParaRPr>
          </a:p>
        </p:txBody>
      </p:sp>
      <p:pic>
        <p:nvPicPr>
          <p:cNvPr id="58370" name="Picture 2">
            <a:extLst>
              <a:ext uri="{FF2B5EF4-FFF2-40B4-BE49-F238E27FC236}">
                <a16:creationId xmlns:a16="http://schemas.microsoft.com/office/drawing/2014/main" id="{609277D1-3294-4559-AE1A-7EE1975EC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250" y="424173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67718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88083820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53926" y="1133479"/>
            <a:ext cx="9629559" cy="2677656"/>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이란</a:t>
            </a: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배치 경사 하강법과 비슷하지만 에포크마다 전체 데이터를 사용하는 것이 아니라 조금씩 나누어 계산을 수행하고</a:t>
            </a:r>
            <a:endParaRPr lang="en-US" altLang="ko-KR">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그레디언트를 구하여 가중치를 업데이트 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업데이트 방법</a:t>
            </a:r>
            <a:endPar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742950" lvl="1" indent="-285750">
              <a:buFont typeface="Arial" panose="020B0604020202020204" pitchFamily="34" charset="0"/>
              <a:buChar cha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작게 나눈 미니 배치만큼 가중치를 업데이트 한다</a:t>
            </a:r>
            <a:r>
              <a:rPr lang="en-US" altLang="ko-KR">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크기는 보통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16,32,64</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등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배수를 사용한다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미니 배치의 크기가 </a:t>
            </a:r>
            <a:r>
              <a:rPr lang="en-US" altLang="ko-KR">
                <a:solidFill>
                  <a:srgbClr val="000000"/>
                </a:solidFill>
                <a:latin typeface="고도 M" panose="02000503000000020004" pitchFamily="2" charset="-127"/>
                <a:ea typeface="고도 M" panose="02000503000000020004" pitchFamily="2" charset="-127"/>
              </a:rPr>
              <a:t>1</a:t>
            </a:r>
            <a:r>
              <a:rPr lang="ko-KR" altLang="en-US">
                <a:solidFill>
                  <a:srgbClr val="000000"/>
                </a:solidFill>
                <a:latin typeface="고도 M" panose="02000503000000020004" pitchFamily="2" charset="-127"/>
                <a:ea typeface="고도 M" panose="02000503000000020004" pitchFamily="2" charset="-127"/>
              </a:rPr>
              <a:t>이면 확률적 경사 하강법이 된다</a:t>
            </a:r>
            <a:r>
              <a:rPr lang="en-US" altLang="ko-KR">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크기가 작으면 확률적 경사 하강법 처럼 작동하고 크면 배치 경사 하강법 처럼 작동한다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미니 배치의 크기도 하이퍼파라미터이고 튜닝의 대상이다</a:t>
            </a:r>
            <a:r>
              <a:rPr lang="en-US" altLang="ko-KR">
                <a:solidFill>
                  <a:srgbClr val="000000"/>
                </a:solidFill>
                <a:latin typeface="고도 M" panose="02000503000000020004" pitchFamily="2" charset="-127"/>
                <a:ea typeface="고도 M" panose="02000503000000020004" pitchFamily="2" charset="-127"/>
              </a:rPr>
              <a:t>.</a:t>
            </a:r>
            <a:endPar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직사각형 9">
            <a:extLst>
              <a:ext uri="{FF2B5EF4-FFF2-40B4-BE49-F238E27FC236}">
                <a16:creationId xmlns:a16="http://schemas.microsoft.com/office/drawing/2014/main" id="{B81D33A0-25C1-4546-916C-F16A9893E2B8}"/>
              </a:ext>
            </a:extLst>
          </p:cNvPr>
          <p:cNvSpPr/>
          <p:nvPr/>
        </p:nvSpPr>
        <p:spPr>
          <a:xfrm>
            <a:off x="660787" y="5143898"/>
            <a:ext cx="8636596"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__init__(self, units=10, batch_size=32, learning_rate=0.1, l1=0, l2=0):</a:t>
            </a:r>
          </a:p>
          <a:p>
            <a:r>
              <a:rPr lang="en-US" altLang="ko-KR" sz="1400">
                <a:solidFill>
                  <a:schemeClr val="tx1"/>
                </a:solidFill>
                <a:latin typeface="Consolas" panose="020B0609020204030204" pitchFamily="49" charset="0"/>
              </a:rPr>
              <a:t>        super().__init__(units, learning_rate, l1, l2)</a:t>
            </a:r>
          </a:p>
          <a:p>
            <a:r>
              <a:rPr lang="en-US" altLang="ko-KR" sz="1400">
                <a:solidFill>
                  <a:schemeClr val="tx1"/>
                </a:solidFill>
                <a:latin typeface="Consolas" panose="020B0609020204030204" pitchFamily="49" charset="0"/>
              </a:rPr>
              <a:t>        self.batch_size = batch_size     # </a:t>
            </a:r>
            <a:r>
              <a:rPr lang="ko-KR" altLang="en-US" sz="1400">
                <a:solidFill>
                  <a:schemeClr val="tx1"/>
                </a:solidFill>
                <a:latin typeface="Consolas" panose="020B0609020204030204" pitchFamily="49" charset="0"/>
              </a:rPr>
              <a:t>배치 크기</a:t>
            </a:r>
          </a:p>
        </p:txBody>
      </p:sp>
      <p:sp>
        <p:nvSpPr>
          <p:cNvPr id="12" name="TextBox 11">
            <a:extLst>
              <a:ext uri="{FF2B5EF4-FFF2-40B4-BE49-F238E27FC236}">
                <a16:creationId xmlns:a16="http://schemas.microsoft.com/office/drawing/2014/main" id="{4E91CD3C-2E96-442B-8A7B-ED35613807F0}"/>
              </a:ext>
            </a:extLst>
          </p:cNvPr>
          <p:cNvSpPr txBox="1"/>
          <p:nvPr/>
        </p:nvSpPr>
        <p:spPr>
          <a:xfrm>
            <a:off x="660787" y="4702588"/>
            <a:ext cx="550464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__init__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함수에서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batch_size</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인자로 받아서 멤버 함수에 저장한다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3" name="TextBox 12">
            <a:extLst>
              <a:ext uri="{FF2B5EF4-FFF2-40B4-BE49-F238E27FC236}">
                <a16:creationId xmlns:a16="http://schemas.microsoft.com/office/drawing/2014/main" id="{984621E7-F80F-41BC-913C-15C3C11A8D7D}"/>
              </a:ext>
            </a:extLst>
          </p:cNvPr>
          <p:cNvSpPr txBox="1"/>
          <p:nvPr/>
        </p:nvSpPr>
        <p:spPr>
          <a:xfrm>
            <a:off x="553926" y="4247390"/>
            <a:ext cx="2383986"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구현</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87473321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418576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fit(self, x, y, epochs=100,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=None,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=None):</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y_val.reshape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self.init_weights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np.random.seed</a:t>
            </a:r>
            <a:r>
              <a:rPr lang="en-US" altLang="ko-KR" sz="1400">
                <a:solidFill>
                  <a:schemeClr val="tx1"/>
                </a:solidFill>
                <a:latin typeface="Consolas" panose="020B0609020204030204" pitchFamily="49" charset="0"/>
              </a:rPr>
              <a:t>(42)</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 </a:t>
            </a:r>
            <a:r>
              <a:rPr lang="ko-KR" altLang="en-US" sz="1400" err="1">
                <a:solidFill>
                  <a:schemeClr val="tx1"/>
                </a:solidFill>
                <a:latin typeface="Consolas" panose="020B0609020204030204" pitchFamily="49" charset="0"/>
              </a:rPr>
              <a:t>제너레이터</a:t>
            </a:r>
            <a:r>
              <a:rPr lang="ko-KR" altLang="en-US" sz="1400">
                <a:solidFill>
                  <a:schemeClr val="tx1"/>
                </a:solidFill>
                <a:latin typeface="Consolas" panose="020B0609020204030204" pitchFamily="49" charset="0"/>
              </a:rPr>
              <a:t>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in </a:t>
            </a:r>
            <a:r>
              <a:rPr lang="en-US" altLang="ko-KR" sz="1400" err="1">
                <a:solidFill>
                  <a:schemeClr val="tx1"/>
                </a:solidFill>
                <a:latin typeface="Consolas" panose="020B0609020204030204" pitchFamily="49" charset="0"/>
              </a:rPr>
              <a:t>self.gen_batch</a:t>
            </a:r>
            <a:r>
              <a:rPr lang="en-US" altLang="ko-KR" sz="1400">
                <a:solidFill>
                  <a:schemeClr val="tx1"/>
                </a:solidFill>
                <a:latin typeface="Consolas" panose="020B0609020204030204" pitchFamily="49" charset="0"/>
              </a:rPr>
              <a:t>(x, y):</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y_batch.reshape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self.training</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a:t>
            </a:r>
            <a:r>
              <a:rPr lang="ko-KR" altLang="en-US" sz="1400" err="1">
                <a:solidFill>
                  <a:schemeClr val="tx1"/>
                </a:solidFill>
                <a:latin typeface="Consolas" panose="020B0609020204030204" pitchFamily="49" charset="0"/>
              </a:rPr>
              <a:t>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np.clip</a:t>
            </a:r>
            <a:r>
              <a:rPr lang="en-US" altLang="ko-KR" sz="1400">
                <a:solidFill>
                  <a:schemeClr val="tx1"/>
                </a:solidFill>
                <a:latin typeface="Consolas" panose="020B0609020204030204" pitchFamily="49" charset="0"/>
              </a:rPr>
              <a:t>(a,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np.sum</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*np.log(a) + (1-y_batch)*np.log(1-a)))</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self.losses.append</a:t>
            </a:r>
            <a:r>
              <a:rPr lang="en-US" altLang="ko-KR" sz="1400">
                <a:solidFill>
                  <a:schemeClr val="tx1"/>
                </a:solidFill>
                <a:latin typeface="Consolas" panose="020B0609020204030204" pitchFamily="49" charset="0"/>
              </a:rPr>
              <a:t>((loss + </a:t>
            </a:r>
            <a:r>
              <a:rPr lang="en-US" altLang="ko-KR" sz="1400" err="1">
                <a:solidFill>
                  <a:schemeClr val="tx1"/>
                </a:solidFill>
                <a:latin typeface="Consolas" panose="020B0609020204030204" pitchFamily="49" charset="0"/>
              </a:rPr>
              <a:t>self.reg_loss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self.update_val_loss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25547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8" name="TextBox 7">
            <a:extLst>
              <a:ext uri="{FF2B5EF4-FFF2-40B4-BE49-F238E27FC236}">
                <a16:creationId xmlns:a16="http://schemas.microsoft.com/office/drawing/2014/main" id="{BA57565D-13AF-4C6F-AD07-BD301C695915}"/>
              </a:ext>
            </a:extLst>
          </p:cNvPr>
          <p:cNvSpPr txBox="1"/>
          <p:nvPr/>
        </p:nvSpPr>
        <p:spPr>
          <a:xfrm>
            <a:off x="572296" y="5840988"/>
            <a:ext cx="6466514" cy="646331"/>
          </a:xfrm>
          <a:prstGeom prst="rect">
            <a:avLst/>
          </a:prstGeom>
          <a:noFill/>
        </p:spPr>
        <p:txBody>
          <a:bodyPr wrap="none" rtlCol="0">
            <a:spAutoFit/>
          </a:bodyPr>
          <a:lstStyle/>
          <a:p>
            <a:pPr lvl="0"/>
            <a:r>
              <a:rPr lang="en-US" altLang="ko-KR" sz="1800">
                <a:solidFill>
                  <a:schemeClr val="tx1"/>
                </a:solidFill>
                <a:latin typeface="고도 M" panose="02000503000000020004" pitchFamily="2" charset="-127"/>
                <a:ea typeface="고도 M" panose="02000503000000020004" pitchFamily="2" charset="-127"/>
              </a:rPr>
              <a:t>self.gen_batch(x, y) </a:t>
            </a:r>
            <a:r>
              <a:rPr lang="ko-KR" altLang="en-US" sz="1800">
                <a:solidFill>
                  <a:schemeClr val="tx1"/>
                </a:solidFill>
                <a:latin typeface="고도 M" panose="02000503000000020004" pitchFamily="2" charset="-127"/>
                <a:ea typeface="고도 M" panose="02000503000000020004" pitchFamily="2" charset="-127"/>
              </a:rPr>
              <a:t>함수를 이용하여 특정한 </a:t>
            </a:r>
            <a:r>
              <a:rPr lang="en-US" altLang="ko-KR" sz="1800">
                <a:solidFill>
                  <a:schemeClr val="tx1"/>
                </a:solidFill>
                <a:latin typeface="고도 M" panose="02000503000000020004" pitchFamily="2" charset="-127"/>
                <a:ea typeface="고도 M" panose="02000503000000020004" pitchFamily="2" charset="-127"/>
              </a:rPr>
              <a:t>range</a:t>
            </a:r>
            <a:r>
              <a:rPr lang="ko-KR" altLang="en-US" sz="1800">
                <a:solidFill>
                  <a:schemeClr val="tx1"/>
                </a:solidFill>
                <a:latin typeface="고도 M" panose="02000503000000020004" pitchFamily="2" charset="-127"/>
                <a:ea typeface="고도 M" panose="02000503000000020004" pitchFamily="2" charset="-127"/>
              </a:rPr>
              <a:t>를 추출 하여</a:t>
            </a:r>
            <a:endParaRPr lang="en-US" altLang="ko-KR" sz="1800">
              <a:solidFill>
                <a:schemeClr val="tx1"/>
              </a:solidFill>
              <a:latin typeface="고도 M" panose="02000503000000020004" pitchFamily="2" charset="-127"/>
              <a:ea typeface="고도 M" panose="02000503000000020004" pitchFamily="2" charset="-127"/>
            </a:endParaRPr>
          </a:p>
          <a:p>
            <a:pPr lvl="0"/>
            <a:r>
              <a:rPr kumimoji="1" lang="en-US" altLang="ko-KR" sz="18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training </a:t>
            </a:r>
            <a:r>
              <a:rPr kumimoji="1" lang="ko-KR" altLang="en-US" sz="18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하여 </a:t>
            </a:r>
            <a:r>
              <a:rPr kumimoji="1" lang="en-US" altLang="ko-KR" sz="18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w, b</a:t>
            </a:r>
            <a:r>
              <a:rPr kumimoji="1" lang="ko-KR" altLang="en-US" sz="18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를 미니배치 마다 업데이트 시킨다</a:t>
            </a:r>
            <a:r>
              <a:rPr kumimoji="1" lang="en-US" altLang="ko-KR" sz="18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8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9441748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9873646" cy="329320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미니배치 제너레이터 함수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gen_batch(self, x, y):</a:t>
            </a:r>
          </a:p>
          <a:p>
            <a:r>
              <a:rPr lang="en-US" altLang="ko-KR">
                <a:solidFill>
                  <a:schemeClr val="tx1"/>
                </a:solidFill>
                <a:latin typeface="Consolas" panose="020B0609020204030204" pitchFamily="49" charset="0"/>
              </a:rPr>
              <a:t>        length = len(x)</a:t>
            </a:r>
          </a:p>
          <a:p>
            <a:r>
              <a:rPr lang="en-US" altLang="ko-KR">
                <a:solidFill>
                  <a:schemeClr val="tx1"/>
                </a:solidFill>
                <a:latin typeface="Consolas" panose="020B0609020204030204" pitchFamily="49" charset="0"/>
              </a:rPr>
              <a:t>        bins = length // self.batch_size # </a:t>
            </a:r>
            <a:r>
              <a:rPr lang="ko-KR" altLang="en-US">
                <a:solidFill>
                  <a:schemeClr val="tx1"/>
                </a:solidFill>
                <a:latin typeface="Consolas" panose="020B0609020204030204" pitchFamily="49" charset="0"/>
              </a:rPr>
              <a:t>미니배치 횟수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if length % self.batch_size:</a:t>
            </a:r>
          </a:p>
          <a:p>
            <a:r>
              <a:rPr lang="en-US" altLang="ko-KR">
                <a:solidFill>
                  <a:schemeClr val="tx1"/>
                </a:solidFill>
                <a:latin typeface="Consolas" panose="020B0609020204030204" pitchFamily="49" charset="0"/>
              </a:rPr>
              <a:t>            bins += 1                    # </a:t>
            </a:r>
            <a:r>
              <a:rPr lang="ko-KR" altLang="en-US">
                <a:solidFill>
                  <a:schemeClr val="tx1"/>
                </a:solidFill>
                <a:latin typeface="Consolas" panose="020B0609020204030204" pitchFamily="49" charset="0"/>
              </a:rPr>
              <a:t>나누어 떨어지지 않을 때</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indexes = np.random.permutation(np.arange(len(x))) # </a:t>
            </a:r>
            <a:r>
              <a:rPr lang="ko-KR" altLang="en-US">
                <a:solidFill>
                  <a:schemeClr val="tx1"/>
                </a:solidFill>
                <a:latin typeface="Consolas" panose="020B0609020204030204" pitchFamily="49" charset="0"/>
              </a:rPr>
              <a:t>인덱스를 섞습니다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x = x[indexes]</a:t>
            </a:r>
          </a:p>
          <a:p>
            <a:r>
              <a:rPr lang="en-US" altLang="ko-KR">
                <a:solidFill>
                  <a:schemeClr val="tx1"/>
                </a:solidFill>
                <a:latin typeface="Consolas" panose="020B0609020204030204" pitchFamily="49" charset="0"/>
              </a:rPr>
              <a:t>        y = y[indexes]</a:t>
            </a:r>
          </a:p>
          <a:p>
            <a:r>
              <a:rPr lang="en-US" altLang="ko-KR">
                <a:solidFill>
                  <a:schemeClr val="tx1"/>
                </a:solidFill>
                <a:latin typeface="Consolas" panose="020B0609020204030204" pitchFamily="49" charset="0"/>
              </a:rPr>
              <a:t>        for i in range(bins):</a:t>
            </a:r>
          </a:p>
          <a:p>
            <a:r>
              <a:rPr lang="en-US" altLang="ko-KR">
                <a:solidFill>
                  <a:schemeClr val="tx1"/>
                </a:solidFill>
                <a:latin typeface="Consolas" panose="020B0609020204030204" pitchFamily="49" charset="0"/>
              </a:rPr>
              <a:t>            start = self.batch_size * i</a:t>
            </a:r>
          </a:p>
          <a:p>
            <a:r>
              <a:rPr lang="en-US" altLang="ko-KR">
                <a:solidFill>
                  <a:schemeClr val="tx1"/>
                </a:solidFill>
                <a:latin typeface="Consolas" panose="020B0609020204030204" pitchFamily="49" charset="0"/>
              </a:rPr>
              <a:t>            end = self.batch_size * (i + 1)</a:t>
            </a:r>
          </a:p>
          <a:p>
            <a:r>
              <a:rPr lang="en-US" altLang="ko-KR">
                <a:solidFill>
                  <a:schemeClr val="tx1"/>
                </a:solidFill>
                <a:latin typeface="Consolas" panose="020B0609020204030204" pitchFamily="49" charset="0"/>
              </a:rPr>
              <a:t>            yield x[start:end], y[start:end]   # batch_size</a:t>
            </a:r>
            <a:r>
              <a:rPr lang="ko-KR" altLang="en-US">
                <a:solidFill>
                  <a:schemeClr val="tx1"/>
                </a:solidFill>
                <a:latin typeface="Consolas" panose="020B0609020204030204" pitchFamily="49" charset="0"/>
              </a:rPr>
              <a:t>만큼 슬라이싱하여 반환합니다</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93476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gen_batch()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구현</a:t>
            </a:r>
          </a:p>
        </p:txBody>
      </p:sp>
      <p:sp>
        <p:nvSpPr>
          <p:cNvPr id="8" name="TextBox 7">
            <a:extLst>
              <a:ext uri="{FF2B5EF4-FFF2-40B4-BE49-F238E27FC236}">
                <a16:creationId xmlns:a16="http://schemas.microsoft.com/office/drawing/2014/main" id="{BA57565D-13AF-4C6F-AD07-BD301C695915}"/>
              </a:ext>
            </a:extLst>
          </p:cNvPr>
          <p:cNvSpPr txBox="1"/>
          <p:nvPr/>
        </p:nvSpPr>
        <p:spPr>
          <a:xfrm>
            <a:off x="583074" y="5604311"/>
            <a:ext cx="8682185" cy="1169551"/>
          </a:xfrm>
          <a:prstGeom prst="rect">
            <a:avLst/>
          </a:prstGeom>
          <a:noFill/>
        </p:spPr>
        <p:txBody>
          <a:bodyPr wrap="none" rtlCol="0">
            <a:spAutoFit/>
          </a:bodyPr>
          <a:lstStyle/>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파이썬 제너레이터로 구현한다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제너레이터를 사용하면 명시적으로 리스트를 만들지 않으면서 필요한 만큼 데이터를 추출할 수 있으므로 효율적이다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 함수를 사용하려면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yield</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문을 사용하면 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batch_size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만큼씩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x,y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배열을 건너뛰며 미니 배치를 반환한다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get_batch()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함수가 호출될 때마다 훈련 데이터 배열의 인덱스를 섞는다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96200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Types of 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3108543"/>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시험 점수 예측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이전 시험에서 점수와 공부 시간</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regression</a:t>
            </a: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이메일 스팸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라벨이 있는 학습</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스팸 또는 햄 </a:t>
            </a:r>
            <a:r>
              <a:rPr lang="en-US" altLang="ko-KR" sz="24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binary classification</a:t>
            </a: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이미지 </a:t>
            </a:r>
            <a:r>
              <a:rPr lang="ko-KR" altLang="en-US" sz="2400" err="1">
                <a:solidFill>
                  <a:schemeClr val="tx1"/>
                </a:solidFill>
                <a:latin typeface="고도 M" panose="02000503000000020004" pitchFamily="2" charset="-127"/>
                <a:ea typeface="고도 M" panose="02000503000000020004" pitchFamily="2" charset="-127"/>
              </a:rPr>
              <a:t>라벨링</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multi-label classification</a:t>
            </a: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5672243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=32)</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0853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하강법 적용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batch_size = 32 )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59395" name="Picture 3">
            <a:extLst>
              <a:ext uri="{FF2B5EF4-FFF2-40B4-BE49-F238E27FC236}">
                <a16:creationId xmlns:a16="http://schemas.microsoft.com/office/drawing/2014/main" id="{64F9AF06-69B4-4254-8938-5A35D9E28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384" y="440440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29208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=128)</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63490" name="Picture 2">
            <a:extLst>
              <a:ext uri="{FF2B5EF4-FFF2-40B4-BE49-F238E27FC236}">
                <a16:creationId xmlns:a16="http://schemas.microsoft.com/office/drawing/2014/main" id="{9A49C9B2-0E9B-4F19-9549-831E8A40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70" y="4412439"/>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02927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95055059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38351" y="4232531"/>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D667AC7-4006-4CB7-B1D8-2741272033D6}"/>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0D667AC7-4006-4CB7-B1D8-2741272033D6}"/>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19" idx="4"/>
            <a:endCxn id="3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Tree>
    <p:extLst>
      <p:ext uri="{BB962C8B-B14F-4D97-AF65-F5344CB8AC3E}">
        <p14:creationId xmlns:p14="http://schemas.microsoft.com/office/powerpoint/2010/main" val="287797494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67724"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36670"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36669"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86745" y="5093736"/>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7"/>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36669"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57" idx="4"/>
            <a:endCxn id="30" idx="3"/>
          </p:cNvCxnSpPr>
          <p:nvPr/>
        </p:nvCxnSpPr>
        <p:spPr>
          <a:xfrm rot="5400000">
            <a:off x="6184279" y="5125140"/>
            <a:ext cx="734112" cy="44438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1"/>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851837" y="5154521"/>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50" name="타원 49">
            <a:extLst>
              <a:ext uri="{FF2B5EF4-FFF2-40B4-BE49-F238E27FC236}">
                <a16:creationId xmlns:a16="http://schemas.microsoft.com/office/drawing/2014/main" id="{D433F36A-ED39-4FBD-9774-EBE6F0F55D12}"/>
              </a:ext>
            </a:extLst>
          </p:cNvPr>
          <p:cNvSpPr/>
          <p:nvPr/>
        </p:nvSpPr>
        <p:spPr>
          <a:xfrm>
            <a:off x="6167724" y="2761394"/>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1E1F7A9C-F9B9-43FB-AE77-987DA53DAD17}"/>
              </a:ext>
            </a:extLst>
          </p:cNvPr>
          <p:cNvSpPr/>
          <p:nvPr/>
        </p:nvSpPr>
        <p:spPr>
          <a:xfrm>
            <a:off x="6167724" y="4621775"/>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2" name="직선 화살표 연결선 51">
            <a:extLst>
              <a:ext uri="{FF2B5EF4-FFF2-40B4-BE49-F238E27FC236}">
                <a16:creationId xmlns:a16="http://schemas.microsoft.com/office/drawing/2014/main" id="{7EC65CAB-E72D-4632-829B-87109745757C}"/>
              </a:ext>
            </a:extLst>
          </p:cNvPr>
          <p:cNvCxnSpPr>
            <a:cxnSpLocks/>
            <a:stCxn id="16" idx="6"/>
            <a:endCxn id="51" idx="2"/>
          </p:cNvCxnSpPr>
          <p:nvPr/>
        </p:nvCxnSpPr>
        <p:spPr>
          <a:xfrm>
            <a:off x="4931054" y="2440936"/>
            <a:ext cx="1236670" cy="24211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268C14BC-1FEA-401E-AA4F-CD128A45ACE8}"/>
              </a:ext>
            </a:extLst>
          </p:cNvPr>
          <p:cNvSpPr/>
          <p:nvPr/>
        </p:nvSpPr>
        <p:spPr>
          <a:xfrm>
            <a:off x="6658071" y="2883700"/>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5" name="직선 화살표 연결선 54">
            <a:extLst>
              <a:ext uri="{FF2B5EF4-FFF2-40B4-BE49-F238E27FC236}">
                <a16:creationId xmlns:a16="http://schemas.microsoft.com/office/drawing/2014/main" id="{7D1E78EC-C3B6-44F9-9144-1C3ABCDC3DC5}"/>
              </a:ext>
            </a:extLst>
          </p:cNvPr>
          <p:cNvCxnSpPr>
            <a:cxnSpLocks/>
            <a:stCxn id="53" idx="6"/>
          </p:cNvCxnSpPr>
          <p:nvPr/>
        </p:nvCxnSpPr>
        <p:spPr>
          <a:xfrm>
            <a:off x="6888987" y="2999159"/>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AF123F-1394-4B5C-9334-4387216598C9}"/>
                  </a:ext>
                </a:extLst>
              </p:cNvPr>
              <p:cNvSpPr txBox="1"/>
              <p:nvPr/>
            </p:nvSpPr>
            <p:spPr>
              <a:xfrm>
                <a:off x="7803973" y="2805373"/>
                <a:ext cx="65229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5AF123F-1394-4B5C-9334-4387216598C9}"/>
                  </a:ext>
                </a:extLst>
              </p:cNvPr>
              <p:cNvSpPr txBox="1">
                <a:spLocks noRot="1" noChangeAspect="1" noMove="1" noResize="1" noEditPoints="1" noAdjustHandles="1" noChangeArrowheads="1" noChangeShapeType="1" noTextEdit="1"/>
              </p:cNvSpPr>
              <p:nvPr/>
            </p:nvSpPr>
            <p:spPr>
              <a:xfrm>
                <a:off x="7803973" y="2805373"/>
                <a:ext cx="652293" cy="461665"/>
              </a:xfrm>
              <a:prstGeom prst="rect">
                <a:avLst/>
              </a:prstGeom>
              <a:blipFill>
                <a:blip r:embed="rId12"/>
                <a:stretch>
                  <a:fillRect t="-3947" r="-23364" b="-10526"/>
                </a:stretch>
              </a:blipFill>
            </p:spPr>
            <p:txBody>
              <a:bodyPr/>
              <a:lstStyle/>
              <a:p>
                <a:r>
                  <a:rPr lang="ko-KR" altLang="en-US">
                    <a:noFill/>
                  </a:rPr>
                  <a:t> </a:t>
                </a:r>
              </a:p>
            </p:txBody>
          </p:sp>
        </mc:Fallback>
      </mc:AlternateContent>
      <p:sp>
        <p:nvSpPr>
          <p:cNvPr id="57" name="타원 56">
            <a:extLst>
              <a:ext uri="{FF2B5EF4-FFF2-40B4-BE49-F238E27FC236}">
                <a16:creationId xmlns:a16="http://schemas.microsoft.com/office/drawing/2014/main" id="{8DD53E69-F5CD-423E-B984-DDC48582A822}"/>
              </a:ext>
            </a:extLst>
          </p:cNvPr>
          <p:cNvSpPr/>
          <p:nvPr/>
        </p:nvSpPr>
        <p:spPr>
          <a:xfrm>
            <a:off x="6658071" y="4749362"/>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E05B9548-3903-45F9-90AC-3B579FF71DA5}"/>
              </a:ext>
            </a:extLst>
          </p:cNvPr>
          <p:cNvCxnSpPr>
            <a:cxnSpLocks/>
            <a:stCxn id="57" idx="6"/>
          </p:cNvCxnSpPr>
          <p:nvPr/>
        </p:nvCxnSpPr>
        <p:spPr>
          <a:xfrm>
            <a:off x="6888987" y="4864821"/>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003742D5-B439-4B36-B9B3-92425AE21328}"/>
              </a:ext>
            </a:extLst>
          </p:cNvPr>
          <p:cNvCxnSpPr>
            <a:cxnSpLocks/>
            <a:stCxn id="16" idx="6"/>
            <a:endCxn id="50" idx="2"/>
          </p:cNvCxnSpPr>
          <p:nvPr/>
        </p:nvCxnSpPr>
        <p:spPr>
          <a:xfrm>
            <a:off x="4931054" y="2440936"/>
            <a:ext cx="1236670" cy="5607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D06E124-0B40-49EF-9B25-13C04F828000}"/>
              </a:ext>
            </a:extLst>
          </p:cNvPr>
          <p:cNvCxnSpPr>
            <a:cxnSpLocks/>
            <a:stCxn id="17" idx="6"/>
            <a:endCxn id="50" idx="2"/>
          </p:cNvCxnSpPr>
          <p:nvPr/>
        </p:nvCxnSpPr>
        <p:spPr>
          <a:xfrm flipV="1">
            <a:off x="4931055" y="3001673"/>
            <a:ext cx="1236669" cy="92894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E2DF993F-05F8-4328-918D-00D5DF57FB17}"/>
              </a:ext>
            </a:extLst>
          </p:cNvPr>
          <p:cNvCxnSpPr>
            <a:cxnSpLocks/>
            <a:stCxn id="33" idx="6"/>
            <a:endCxn id="50" idx="2"/>
          </p:cNvCxnSpPr>
          <p:nvPr/>
        </p:nvCxnSpPr>
        <p:spPr>
          <a:xfrm flipV="1">
            <a:off x="4931055" y="3001673"/>
            <a:ext cx="1236669" cy="23735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CA73EAC9-4384-40B1-826D-B6D1EBC560B3}"/>
              </a:ext>
            </a:extLst>
          </p:cNvPr>
          <p:cNvCxnSpPr>
            <a:cxnSpLocks/>
            <a:stCxn id="17" idx="6"/>
            <a:endCxn id="51" idx="2"/>
          </p:cNvCxnSpPr>
          <p:nvPr/>
        </p:nvCxnSpPr>
        <p:spPr>
          <a:xfrm>
            <a:off x="4931055" y="3930614"/>
            <a:ext cx="1236669" cy="9314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7A6998D6-3C2A-49EA-8216-1FF1AB1EB397}"/>
              </a:ext>
            </a:extLst>
          </p:cNvPr>
          <p:cNvCxnSpPr>
            <a:cxnSpLocks/>
            <a:stCxn id="33" idx="6"/>
            <a:endCxn id="51" idx="2"/>
          </p:cNvCxnSpPr>
          <p:nvPr/>
        </p:nvCxnSpPr>
        <p:spPr>
          <a:xfrm flipV="1">
            <a:off x="4931055" y="4862054"/>
            <a:ext cx="1236669" cy="51315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89CA4C7-B1CF-42F9-9485-45E4E697CF54}"/>
                  </a:ext>
                </a:extLst>
              </p:cNvPr>
              <p:cNvSpPr txBox="1"/>
              <p:nvPr/>
            </p:nvSpPr>
            <p:spPr>
              <a:xfrm>
                <a:off x="7803972" y="3663087"/>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389CA4C7-B1CF-42F9-9485-45E4E697CF54}"/>
                  </a:ext>
                </a:extLst>
              </p:cNvPr>
              <p:cNvSpPr txBox="1">
                <a:spLocks noRot="1" noChangeAspect="1" noMove="1" noResize="1" noEditPoints="1" noAdjustHandles="1" noChangeArrowheads="1" noChangeShapeType="1" noTextEdit="1"/>
              </p:cNvSpPr>
              <p:nvPr/>
            </p:nvSpPr>
            <p:spPr>
              <a:xfrm>
                <a:off x="7803972" y="3663087"/>
                <a:ext cx="659411" cy="461665"/>
              </a:xfrm>
              <a:prstGeom prst="rect">
                <a:avLst/>
              </a:prstGeom>
              <a:blipFill>
                <a:blip r:embed="rId13"/>
                <a:stretch>
                  <a:fillRect t="-3947" r="-23148" b="-92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E7F91AC-BC4E-4267-A47E-577F8339C86A}"/>
                  </a:ext>
                </a:extLst>
              </p:cNvPr>
              <p:cNvSpPr txBox="1"/>
              <p:nvPr/>
            </p:nvSpPr>
            <p:spPr>
              <a:xfrm>
                <a:off x="7803971" y="4631220"/>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8E7F91AC-BC4E-4267-A47E-577F8339C86A}"/>
                  </a:ext>
                </a:extLst>
              </p:cNvPr>
              <p:cNvSpPr txBox="1">
                <a:spLocks noRot="1" noChangeAspect="1" noMove="1" noResize="1" noEditPoints="1" noAdjustHandles="1" noChangeArrowheads="1" noChangeShapeType="1" noTextEdit="1"/>
              </p:cNvSpPr>
              <p:nvPr/>
            </p:nvSpPr>
            <p:spPr>
              <a:xfrm>
                <a:off x="7803971" y="4631220"/>
                <a:ext cx="659411" cy="461665"/>
              </a:xfrm>
              <a:prstGeom prst="rect">
                <a:avLst/>
              </a:prstGeom>
              <a:blipFill>
                <a:blip r:embed="rId14"/>
                <a:stretch>
                  <a:fillRect t="-4000" r="-23148" b="-10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3313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grpSp>
        <p:nvGrpSpPr>
          <p:cNvPr id="2" name="그룹 1">
            <a:extLst>
              <a:ext uri="{FF2B5EF4-FFF2-40B4-BE49-F238E27FC236}">
                <a16:creationId xmlns:a16="http://schemas.microsoft.com/office/drawing/2014/main" id="{38F76BE9-16BB-4161-9193-EF9B31B298C0}"/>
              </a:ext>
            </a:extLst>
          </p:cNvPr>
          <p:cNvGrpSpPr/>
          <p:nvPr/>
        </p:nvGrpSpPr>
        <p:grpSpPr>
          <a:xfrm>
            <a:off x="2122108" y="3407024"/>
            <a:ext cx="608168" cy="586659"/>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2122108" y="4239362"/>
            <a:ext cx="608168" cy="586659"/>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2122108" y="5071701"/>
            <a:ext cx="608168" cy="586659"/>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4063" y="4113078"/>
            <a:ext cx="1086949" cy="769413"/>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40909" y="3255576"/>
            <a:ext cx="782520" cy="782520"/>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40909" y="4208049"/>
            <a:ext cx="666752" cy="666752"/>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40909" y="5044754"/>
            <a:ext cx="620526" cy="620526"/>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3267096"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0.9</a:t>
            </a:r>
            <a:endParaRPr lang="ko-KR" altLang="en-US">
              <a:solidFill>
                <a:schemeClr val="tx1"/>
              </a:solidFill>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3267096"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0.8</a:t>
            </a: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3338108"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0.7</a:t>
            </a:r>
            <a:endParaRPr lang="ko-KR" altLang="en-US">
              <a:solidFill>
                <a:schemeClr val="tx1"/>
              </a:solidFill>
              <a:latin typeface="Consolas" panose="020B0609020204030204" pitchFamily="49" charset="0"/>
            </a:endParaRPr>
          </a:p>
        </p:txBody>
      </p:sp>
      <p:grpSp>
        <p:nvGrpSpPr>
          <p:cNvPr id="92" name="그룹 91">
            <a:extLst>
              <a:ext uri="{FF2B5EF4-FFF2-40B4-BE49-F238E27FC236}">
                <a16:creationId xmlns:a16="http://schemas.microsoft.com/office/drawing/2014/main" id="{6DA75A9D-EDB0-4273-B62E-CE5E0F2677C7}"/>
              </a:ext>
            </a:extLst>
          </p:cNvPr>
          <p:cNvGrpSpPr/>
          <p:nvPr/>
        </p:nvGrpSpPr>
        <p:grpSpPr>
          <a:xfrm>
            <a:off x="6969600" y="3407024"/>
            <a:ext cx="608168" cy="586659"/>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969600" y="4239362"/>
            <a:ext cx="608168" cy="586659"/>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969600" y="5071701"/>
            <a:ext cx="608168" cy="586659"/>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8401" y="3255576"/>
            <a:ext cx="782520" cy="782520"/>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88401" y="4208049"/>
            <a:ext cx="666752" cy="666752"/>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88401" y="5044754"/>
            <a:ext cx="620526" cy="620526"/>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7556259"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7556259"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7556259"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8114588"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8114588"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0.2</a:t>
            </a:r>
            <a:endParaRPr lang="ko-KR" altLang="en-US">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8114588"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sp>
        <p:nvSpPr>
          <p:cNvPr id="64513" name="TextBox 64512">
            <a:extLst>
              <a:ext uri="{FF2B5EF4-FFF2-40B4-BE49-F238E27FC236}">
                <a16:creationId xmlns:a16="http://schemas.microsoft.com/office/drawing/2014/main" id="{04E5D0CC-C997-4DDF-AFCE-F0747C1CE798}"/>
              </a:ext>
            </a:extLst>
          </p:cNvPr>
          <p:cNvSpPr txBox="1"/>
          <p:nvPr/>
        </p:nvSpPr>
        <p:spPr>
          <a:xfrm>
            <a:off x="935421" y="1103586"/>
            <a:ext cx="521168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출력의 합이 </a:t>
            </a:r>
            <a:r>
              <a:rPr lang="en-US" altLang="ko-KR" sz="2000">
                <a:solidFill>
                  <a:schemeClr val="tx1"/>
                </a:solidFill>
                <a:latin typeface="고도 M" panose="02000503000000020004" pitchFamily="2" charset="-127"/>
                <a:ea typeface="고도 M" panose="02000503000000020004" pitchFamily="2" charset="-127"/>
              </a:rPr>
              <a:t>1</a:t>
            </a:r>
            <a:r>
              <a:rPr lang="ko-KR" altLang="en-US" sz="2000">
                <a:solidFill>
                  <a:schemeClr val="tx1"/>
                </a:solidFill>
                <a:latin typeface="고도 M" panose="02000503000000020004" pitchFamily="2" charset="-127"/>
                <a:ea typeface="고도 M" panose="02000503000000020004" pitchFamily="2" charset="-127"/>
              </a:rPr>
              <a:t>이 아니면 비교하기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80FBD208-39E0-4827-8CB7-396BC7D9B7C2}"/>
              </a:ext>
            </a:extLst>
          </p:cNvPr>
          <p:cNvSpPr txBox="1"/>
          <p:nvPr/>
        </p:nvSpPr>
        <p:spPr>
          <a:xfrm>
            <a:off x="935421" y="1894006"/>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5209846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59" name="타원 58">
            <a:extLst>
              <a:ext uri="{FF2B5EF4-FFF2-40B4-BE49-F238E27FC236}">
                <a16:creationId xmlns:a16="http://schemas.microsoft.com/office/drawing/2014/main" id="{69C0C719-14D7-441D-98A0-072B223400B6}"/>
              </a:ext>
            </a:extLst>
          </p:cNvPr>
          <p:cNvSpPr/>
          <p:nvPr/>
        </p:nvSpPr>
        <p:spPr>
          <a:xfrm>
            <a:off x="2122108" y="3407024"/>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타원 64">
            <a:extLst>
              <a:ext uri="{FF2B5EF4-FFF2-40B4-BE49-F238E27FC236}">
                <a16:creationId xmlns:a16="http://schemas.microsoft.com/office/drawing/2014/main" id="{5D3C915F-55D1-43D7-992F-6C2399DC9A59}"/>
              </a:ext>
            </a:extLst>
          </p:cNvPr>
          <p:cNvSpPr/>
          <p:nvPr/>
        </p:nvSpPr>
        <p:spPr>
          <a:xfrm>
            <a:off x="2122108" y="423936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249D958-C9C0-4C22-B010-E54D7390607A}"/>
              </a:ext>
            </a:extLst>
          </p:cNvPr>
          <p:cNvSpPr/>
          <p:nvPr/>
        </p:nvSpPr>
        <p:spPr>
          <a:xfrm>
            <a:off x="2122108" y="5071701"/>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2583611" y="1829328"/>
                <a:ext cx="2098330" cy="7149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m:rPr>
                                      <m:sty m:val="p"/>
                                    </m:rPr>
                                    <a:rPr lang="en-US" altLang="ko-KR" sz="2400" i="1">
                                      <a:solidFill>
                                        <a:schemeClr val="tx1"/>
                                      </a:solidFill>
                                      <a:latin typeface="Cambria Math" panose="02040503050406030204" pitchFamily="18" charset="0"/>
                                    </a:rPr>
                                    <m:t>i</m:t>
                                  </m:r>
                                </m:sub>
                              </m:sSub>
                            </m:sup>
                          </m:sSup>
                        </m:num>
                        <m:den>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3</m:t>
                                  </m:r>
                                </m:sub>
                              </m:sSub>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2583611" y="1829328"/>
                <a:ext cx="2098330" cy="71493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36D137A-8A26-4A99-90B3-C0E4FF67FF49}"/>
                  </a:ext>
                </a:extLst>
              </p:cNvPr>
              <p:cNvSpPr txBox="1"/>
              <p:nvPr/>
            </p:nvSpPr>
            <p:spPr>
              <a:xfrm>
                <a:off x="3710933" y="3182690"/>
                <a:ext cx="2098330" cy="595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036D137A-8A26-4A99-90B3-C0E4FF67FF49}"/>
                  </a:ext>
                </a:extLst>
              </p:cNvPr>
              <p:cNvSpPr txBox="1">
                <a:spLocks noRot="1" noChangeAspect="1" noMove="1" noResize="1" noEditPoints="1" noAdjustHandles="1" noChangeArrowheads="1" noChangeShapeType="1" noTextEdit="1"/>
              </p:cNvSpPr>
              <p:nvPr/>
            </p:nvSpPr>
            <p:spPr>
              <a:xfrm>
                <a:off x="3710933" y="3182690"/>
                <a:ext cx="2098330" cy="595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2E7DA5D-B711-4B44-840E-B28F74FF4450}"/>
                  </a:ext>
                </a:extLst>
              </p:cNvPr>
              <p:cNvSpPr txBox="1"/>
              <p:nvPr/>
            </p:nvSpPr>
            <p:spPr>
              <a:xfrm>
                <a:off x="3751694" y="4165507"/>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22E7DA5D-B711-4B44-840E-B28F74FF4450}"/>
                  </a:ext>
                </a:extLst>
              </p:cNvPr>
              <p:cNvSpPr txBox="1">
                <a:spLocks noRot="1" noChangeAspect="1" noMove="1" noResize="1" noEditPoints="1" noAdjustHandles="1" noChangeArrowheads="1" noChangeShapeType="1" noTextEdit="1"/>
              </p:cNvSpPr>
              <p:nvPr/>
            </p:nvSpPr>
            <p:spPr>
              <a:xfrm>
                <a:off x="3751694" y="4165507"/>
                <a:ext cx="1746760" cy="59580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7578E22-23DA-40FB-ADDC-DCB39A27435D}"/>
                  </a:ext>
                </a:extLst>
              </p:cNvPr>
              <p:cNvSpPr txBox="1"/>
              <p:nvPr/>
            </p:nvSpPr>
            <p:spPr>
              <a:xfrm>
                <a:off x="3808561" y="5043931"/>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67578E22-23DA-40FB-ADDC-DCB39A27435D}"/>
                  </a:ext>
                </a:extLst>
              </p:cNvPr>
              <p:cNvSpPr txBox="1">
                <a:spLocks noRot="1" noChangeAspect="1" noMove="1" noResize="1" noEditPoints="1" noAdjustHandles="1" noChangeArrowheads="1" noChangeShapeType="1" noTextEdit="1"/>
              </p:cNvSpPr>
              <p:nvPr/>
            </p:nvSpPr>
            <p:spPr>
              <a:xfrm>
                <a:off x="3808561" y="5043931"/>
                <a:ext cx="1746760" cy="59580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F9CE9B8-422C-4F5D-A05D-EB226C15F173}"/>
                  </a:ext>
                </a:extLst>
              </p:cNvPr>
              <p:cNvSpPr/>
              <p:nvPr/>
            </p:nvSpPr>
            <p:spPr>
              <a:xfrm>
                <a:off x="2906600" y="3240252"/>
                <a:ext cx="4714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p>
            </p:txBody>
          </p:sp>
        </mc:Choice>
        <mc:Fallback xmlns="">
          <p:sp>
            <p:nvSpPr>
              <p:cNvPr id="10" name="직사각형 9">
                <a:extLst>
                  <a:ext uri="{FF2B5EF4-FFF2-40B4-BE49-F238E27FC236}">
                    <a16:creationId xmlns:a16="http://schemas.microsoft.com/office/drawing/2014/main" id="{4F9CE9B8-422C-4F5D-A05D-EB226C15F173}"/>
                  </a:ext>
                </a:extLst>
              </p:cNvPr>
              <p:cNvSpPr>
                <a:spLocks noRot="1" noChangeAspect="1" noMove="1" noResize="1" noEditPoints="1" noAdjustHandles="1" noChangeArrowheads="1" noChangeShapeType="1" noTextEdit="1"/>
              </p:cNvSpPr>
              <p:nvPr/>
            </p:nvSpPr>
            <p:spPr>
              <a:xfrm>
                <a:off x="2906600" y="3240252"/>
                <a:ext cx="471476" cy="400110"/>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E9556691-9ED4-4ED2-AFE2-A847D76E0121}"/>
                  </a:ext>
                </a:extLst>
              </p:cNvPr>
              <p:cNvSpPr/>
              <p:nvPr/>
            </p:nvSpPr>
            <p:spPr>
              <a:xfrm>
                <a:off x="2924278" y="4101836"/>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67" name="직사각형 66">
                <a:extLst>
                  <a:ext uri="{FF2B5EF4-FFF2-40B4-BE49-F238E27FC236}">
                    <a16:creationId xmlns:a16="http://schemas.microsoft.com/office/drawing/2014/main" id="{E9556691-9ED4-4ED2-AFE2-A847D76E0121}"/>
                  </a:ext>
                </a:extLst>
              </p:cNvPr>
              <p:cNvSpPr>
                <a:spLocks noRot="1" noChangeAspect="1" noMove="1" noResize="1" noEditPoints="1" noAdjustHandles="1" noChangeArrowheads="1" noChangeShapeType="1" noTextEdit="1"/>
              </p:cNvSpPr>
              <p:nvPr/>
            </p:nvSpPr>
            <p:spPr>
              <a:xfrm>
                <a:off x="2924278" y="4101836"/>
                <a:ext cx="477438" cy="400110"/>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a:extLst>
                  <a:ext uri="{FF2B5EF4-FFF2-40B4-BE49-F238E27FC236}">
                    <a16:creationId xmlns:a16="http://schemas.microsoft.com/office/drawing/2014/main" id="{07D713BA-6B2D-4B02-A503-821CC134DF38}"/>
                  </a:ext>
                </a:extLst>
              </p:cNvPr>
              <p:cNvSpPr/>
              <p:nvPr/>
            </p:nvSpPr>
            <p:spPr>
              <a:xfrm>
                <a:off x="2935033" y="4973592"/>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oMath>
                  </m:oMathPara>
                </a14:m>
                <a:endParaRPr lang="ko-KR" altLang="en-US" sz="2000"/>
              </a:p>
            </p:txBody>
          </p:sp>
        </mc:Choice>
        <mc:Fallback xmlns="">
          <p:sp>
            <p:nvSpPr>
              <p:cNvPr id="70" name="직사각형 69">
                <a:extLst>
                  <a:ext uri="{FF2B5EF4-FFF2-40B4-BE49-F238E27FC236}">
                    <a16:creationId xmlns:a16="http://schemas.microsoft.com/office/drawing/2014/main" id="{07D713BA-6B2D-4B02-A503-821CC134DF38}"/>
                  </a:ext>
                </a:extLst>
              </p:cNvPr>
              <p:cNvSpPr>
                <a:spLocks noRot="1" noChangeAspect="1" noMove="1" noResize="1" noEditPoints="1" noAdjustHandles="1" noChangeArrowheads="1" noChangeShapeType="1" noTextEdit="1"/>
              </p:cNvSpPr>
              <p:nvPr/>
            </p:nvSpPr>
            <p:spPr>
              <a:xfrm>
                <a:off x="2935033" y="4973592"/>
                <a:ext cx="477438" cy="400110"/>
              </a:xfrm>
              <a:prstGeom prst="rect">
                <a:avLst/>
              </a:prstGeom>
              <a:blipFill>
                <a:blip r:embed="rId10"/>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1F8320FE-BDC2-4AB9-B3BD-FB61FF29B889}"/>
              </a:ext>
            </a:extLst>
          </p:cNvPr>
          <p:cNvSpPr txBox="1"/>
          <p:nvPr/>
        </p:nvSpPr>
        <p:spPr>
          <a:xfrm>
            <a:off x="2096763" y="5743203"/>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Tree>
    <p:extLst>
      <p:ext uri="{BB962C8B-B14F-4D97-AF65-F5344CB8AC3E}">
        <p14:creationId xmlns:p14="http://schemas.microsoft.com/office/powerpoint/2010/main" val="104210380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0.9</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2.20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2908104"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8</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2908104"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2856808"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b="0" i="1" smtClean="0">
                              <a:solidFill>
                                <a:schemeClr val="tx1"/>
                              </a:solidFill>
                              <a:latin typeface="Cambria Math" panose="02040503050406030204" pitchFamily="18" charset="0"/>
                            </a:rPr>
                            <m:t>3</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b="0" i="1" smtClean="0">
                                  <a:solidFill>
                                    <a:schemeClr val="tx1"/>
                                  </a:solidFill>
                                  <a:latin typeface="Cambria Math" panose="02040503050406030204" pitchFamily="18" charset="0"/>
                                  <a:ea typeface="Cambria Math" panose="02040503050406030204" pitchFamily="18" charset="0"/>
                                </a:rPr>
                                <m:t>7</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0.85</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2856808"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02782"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0.59</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02782" cy="480068"/>
              </a:xfrm>
              <a:prstGeom prst="rect">
                <a:avLst/>
              </a:prstGeom>
              <a:blipFill>
                <a:blip r:embed="rId8"/>
                <a:stretch>
                  <a:fillRect l="-2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96AC405-C01A-48E6-852A-6D06593E7234}"/>
                  </a:ext>
                </a:extLst>
              </p:cNvPr>
              <p:cNvSpPr txBox="1"/>
              <p:nvPr/>
            </p:nvSpPr>
            <p:spPr>
              <a:xfrm>
                <a:off x="3785235" y="4740599"/>
                <a:ext cx="2902782" cy="479362"/>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26</m:t>
                    </m:r>
                  </m:oMath>
                </a14:m>
                <a:endParaRPr lang="ko-KR" altLang="en-US" sz="20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996AC405-C01A-48E6-852A-6D06593E7234}"/>
                  </a:ext>
                </a:extLst>
              </p:cNvPr>
              <p:cNvSpPr txBox="1">
                <a:spLocks noRot="1" noChangeAspect="1" noMove="1" noResize="1" noEditPoints="1" noAdjustHandles="1" noChangeArrowheads="1" noChangeShapeType="1" noTextEdit="1"/>
              </p:cNvSpPr>
              <p:nvPr/>
            </p:nvSpPr>
            <p:spPr>
              <a:xfrm>
                <a:off x="3785235" y="4740599"/>
                <a:ext cx="2902782" cy="479362"/>
              </a:xfrm>
              <a:prstGeom prst="rect">
                <a:avLst/>
              </a:prstGeom>
              <a:blipFill>
                <a:blip r:embed="rId9"/>
                <a:stretch>
                  <a:fillRect b="-1923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8AC618D-EEA6-4BA6-AC17-AE0971348FB2}"/>
                  </a:ext>
                </a:extLst>
              </p:cNvPr>
              <p:cNvSpPr txBox="1"/>
              <p:nvPr/>
            </p:nvSpPr>
            <p:spPr>
              <a:xfrm>
                <a:off x="7247903" y="4721859"/>
                <a:ext cx="2902782" cy="48346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1</m:t>
                    </m:r>
                    <m:r>
                      <a:rPr lang="en-US" altLang="ko-KR" sz="2000" i="1" smtClean="0">
                        <a:solidFill>
                          <a:schemeClr val="tx1"/>
                        </a:solidFill>
                        <a:latin typeface="Cambria Math" panose="02040503050406030204" pitchFamily="18" charset="0"/>
                        <a:ea typeface="Cambria Math" panose="02040503050406030204" pitchFamily="18" charset="0"/>
                      </a:rPr>
                      <m:t>5</m:t>
                    </m:r>
                  </m:oMath>
                </a14:m>
                <a:endParaRPr lang="ko-KR" altLang="en-US" sz="20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B8AC618D-EEA6-4BA6-AC17-AE0971348FB2}"/>
                  </a:ext>
                </a:extLst>
              </p:cNvPr>
              <p:cNvSpPr txBox="1">
                <a:spLocks noRot="1" noChangeAspect="1" noMove="1" noResize="1" noEditPoints="1" noAdjustHandles="1" noChangeArrowheads="1" noChangeShapeType="1" noTextEdit="1"/>
              </p:cNvSpPr>
              <p:nvPr/>
            </p:nvSpPr>
            <p:spPr>
              <a:xfrm>
                <a:off x="7247903" y="4721859"/>
                <a:ext cx="2902782" cy="483466"/>
              </a:xfrm>
              <a:prstGeom prst="rect">
                <a:avLst/>
              </a:prstGeom>
              <a:blipFill>
                <a:blip r:embed="rId10"/>
                <a:stretch>
                  <a:fillRect/>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59%</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20257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26%</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10021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15%</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0.9</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0.8</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0.7</a:t>
            </a: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97404658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5</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0</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2</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3029932"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1</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3029932"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0.74</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63306" cy="480068"/>
              </a:xfrm>
              <a:prstGeom prst="rect">
                <a:avLst/>
              </a:prstGeom>
              <a:blipFill>
                <a:blip r:embed="rId8"/>
                <a:stretch>
                  <a:fillRect l="-206"/>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74%</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17532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18%</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9140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8%</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0.5</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0.2</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0.1</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E27BE4A-239E-4756-9632-C291D7AD9B5E}"/>
                  </a:ext>
                </a:extLst>
              </p:cNvPr>
              <p:cNvSpPr txBox="1"/>
              <p:nvPr/>
            </p:nvSpPr>
            <p:spPr>
              <a:xfrm>
                <a:off x="3968267" y="4784263"/>
                <a:ext cx="2963306" cy="48019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18</m:t>
                    </m:r>
                  </m:oMath>
                </a14:m>
                <a:endParaRPr lang="ko-KR" altLang="en-US" sz="20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5E27BE4A-239E-4756-9632-C291D7AD9B5E}"/>
                  </a:ext>
                </a:extLst>
              </p:cNvPr>
              <p:cNvSpPr txBox="1">
                <a:spLocks noRot="1" noChangeAspect="1" noMove="1" noResize="1" noEditPoints="1" noAdjustHandles="1" noChangeArrowheads="1" noChangeShapeType="1" noTextEdit="1"/>
              </p:cNvSpPr>
              <p:nvPr/>
            </p:nvSpPr>
            <p:spPr>
              <a:xfrm>
                <a:off x="3968267" y="4784263"/>
                <a:ext cx="2963306" cy="480196"/>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4E16375-F3DD-4C3E-9698-A628D2A3D1F4}"/>
                  </a:ext>
                </a:extLst>
              </p:cNvPr>
              <p:cNvSpPr txBox="1"/>
              <p:nvPr/>
            </p:nvSpPr>
            <p:spPr>
              <a:xfrm>
                <a:off x="7293877" y="479041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08</m:t>
                    </m:r>
                  </m:oMath>
                </a14:m>
                <a:endParaRPr lang="ko-KR" altLang="en-US" sz="2000">
                  <a:solidFill>
                    <a:schemeClr val="tx1"/>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C4E16375-F3DD-4C3E-9698-A628D2A3D1F4}"/>
                  </a:ext>
                </a:extLst>
              </p:cNvPr>
              <p:cNvSpPr txBox="1">
                <a:spLocks noRot="1" noChangeAspect="1" noMove="1" noResize="1" noEditPoints="1" noAdjustHandles="1" noChangeArrowheads="1" noChangeShapeType="1" noTextEdit="1"/>
              </p:cNvSpPr>
              <p:nvPr/>
            </p:nvSpPr>
            <p:spPr>
              <a:xfrm>
                <a:off x="7293877" y="4790413"/>
                <a:ext cx="2963306" cy="480068"/>
              </a:xfrm>
              <a:prstGeom prst="rect">
                <a:avLst/>
              </a:prstGeom>
              <a:blipFill>
                <a:blip r:embed="rId17"/>
                <a:stretch>
                  <a:fillRect l="-206"/>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1608FFC8-84D8-47F4-95D6-024368B02458}"/>
              </a:ext>
            </a:extLst>
          </p:cNvPr>
          <p:cNvSpPr txBox="1"/>
          <p:nvPr/>
        </p:nvSpPr>
        <p:spPr>
          <a:xfrm>
            <a:off x="1402359" y="6027003"/>
            <a:ext cx="2547492" cy="830997"/>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[0.74, 0.18, 0.08]</a:t>
            </a:r>
          </a:p>
          <a:p>
            <a:pPr algn="l"/>
            <a:r>
              <a:rPr lang="en-US" altLang="ko-KR" sz="2400">
                <a:solidFill>
                  <a:schemeClr val="tx1"/>
                </a:solidFill>
                <a:latin typeface="고도 M" panose="02000503000000020004" pitchFamily="2" charset="-127"/>
                <a:ea typeface="고도 M" panose="02000503000000020004" pitchFamily="2" charset="-127"/>
              </a:rPr>
              <a:t>[   1  ,   0,     0   ]</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39592749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2989921"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750467" y="1816555"/>
                <a:ext cx="8575937"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m:rPr>
                              <m:sty m:val="p"/>
                            </m:rPr>
                            <a:rPr lang="en-US" altLang="ko-KR" sz="2400" i="1">
                              <a:solidFill>
                                <a:schemeClr val="tx1"/>
                              </a:solidFill>
                              <a:latin typeface="Cambria Math" panose="02040503050406030204" pitchFamily="18" charset="0"/>
                            </a:rPr>
                            <m:t>c</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750467" y="1816555"/>
                <a:ext cx="8575937" cy="1008225"/>
              </a:xfrm>
              <a:prstGeom prst="rect">
                <a:avLst/>
              </a:prstGeom>
              <a:blipFill>
                <a:blip r:embed="rId3"/>
                <a:stretch>
                  <a:fillRect/>
                </a:stretch>
              </a:blipFill>
            </p:spPr>
            <p:txBody>
              <a:bodyPr/>
              <a:lstStyle/>
              <a:p>
                <a:r>
                  <a:rPr lang="ko-KR" altLang="en-US">
                    <a:noFill/>
                  </a:rPr>
                  <a:t> </a:t>
                </a:r>
              </a:p>
            </p:txBody>
          </p:sp>
        </mc:Fallback>
      </mc:AlternateContent>
      <p:sp>
        <p:nvSpPr>
          <p:cNvPr id="31" name="TextBox 30">
            <a:extLst>
              <a:ext uri="{FF2B5EF4-FFF2-40B4-BE49-F238E27FC236}">
                <a16:creationId xmlns:a16="http://schemas.microsoft.com/office/drawing/2014/main" id="{0CCB37FB-3F5C-43AF-95FF-E3E95C708182}"/>
              </a:ext>
            </a:extLst>
          </p:cNvPr>
          <p:cNvSpPr txBox="1"/>
          <p:nvPr/>
        </p:nvSpPr>
        <p:spPr>
          <a:xfrm>
            <a:off x="1373846" y="3364718"/>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785736" y="4136307"/>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785736" y="4136307"/>
                <a:ext cx="4689938" cy="686535"/>
              </a:xfrm>
              <a:prstGeom prst="rect">
                <a:avLst/>
              </a:prstGeom>
              <a:blipFill>
                <a:blip r:embed="rId4"/>
                <a:stretch>
                  <a:fillRect l="-130"/>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2EA189F7-2A12-4765-B7DF-1F6A6557B3F4}"/>
              </a:ext>
            </a:extLst>
          </p:cNvPr>
          <p:cNvSpPr txBox="1"/>
          <p:nvPr/>
        </p:nvSpPr>
        <p:spPr>
          <a:xfrm>
            <a:off x="5811715" y="923192"/>
            <a:ext cx="104547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[1,0,0]</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01269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1026" name="Picture 2">
            <a:extLst>
              <a:ext uri="{FF2B5EF4-FFF2-40B4-BE49-F238E27FC236}">
                <a16:creationId xmlns:a16="http://schemas.microsoft.com/office/drawing/2014/main" id="{B8A3BE65-81AA-4918-8C52-343F675F3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400" y="1531899"/>
            <a:ext cx="8400253" cy="4318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68877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218178" y="1843819"/>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218178" y="1843819"/>
                <a:ext cx="4689938" cy="686535"/>
              </a:xfrm>
              <a:prstGeom prst="rect">
                <a:avLst/>
              </a:prstGeom>
              <a:blipFill>
                <a:blip r:embed="rId3"/>
                <a:stretch>
                  <a:fillRect l="-1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8D7959-6FB3-4C5E-9C47-25C9AF934165}"/>
                  </a:ext>
                </a:extLst>
              </p:cNvPr>
              <p:cNvSpPr txBox="1"/>
              <p:nvPr/>
            </p:nvSpPr>
            <p:spPr>
              <a:xfrm>
                <a:off x="1218178" y="2948665"/>
                <a:ext cx="1733616" cy="684546"/>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oMath>
                </a14:m>
                <a:r>
                  <a:rPr lang="ko-KR" altLang="en-US" sz="2800">
                    <a:solidFill>
                      <a:schemeClr val="tx1"/>
                    </a:solidFill>
                    <a:latin typeface="Consolas" panose="020B0609020204030204" pitchFamily="49" charset="0"/>
                  </a:rPr>
                  <a:t> </a:t>
                </a:r>
              </a:p>
            </p:txBody>
          </p:sp>
        </mc:Choice>
        <mc:Fallback xmlns="">
          <p:sp>
            <p:nvSpPr>
              <p:cNvPr id="8" name="TextBox 7">
                <a:extLst>
                  <a:ext uri="{FF2B5EF4-FFF2-40B4-BE49-F238E27FC236}">
                    <a16:creationId xmlns:a16="http://schemas.microsoft.com/office/drawing/2014/main" id="{3E8D7959-6FB3-4C5E-9C47-25C9AF934165}"/>
                  </a:ext>
                </a:extLst>
              </p:cNvPr>
              <p:cNvSpPr txBox="1">
                <a:spLocks noRot="1" noChangeAspect="1" noMove="1" noResize="1" noEditPoints="1" noAdjustHandles="1" noChangeArrowheads="1" noChangeShapeType="1" noTextEdit="1"/>
              </p:cNvSpPr>
              <p:nvPr/>
            </p:nvSpPr>
            <p:spPr>
              <a:xfrm>
                <a:off x="1218178" y="2948665"/>
                <a:ext cx="1733616" cy="684546"/>
              </a:xfrm>
              <a:prstGeom prst="rect">
                <a:avLst/>
              </a:prstGeom>
              <a:blipFill>
                <a:blip r:embed="rId4"/>
                <a:stretch>
                  <a:fillRect l="-3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04B2BF-F436-4B2E-90DB-04784228FFBE}"/>
                  </a:ext>
                </a:extLst>
              </p:cNvPr>
              <p:cNvSpPr txBox="1"/>
              <p:nvPr/>
            </p:nvSpPr>
            <p:spPr>
              <a:xfrm>
                <a:off x="3411683"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oMath>
                </a14:m>
                <a:r>
                  <a:rPr lang="ko-KR" altLang="en-US" sz="2800">
                    <a:solidFill>
                      <a:schemeClr val="tx1"/>
                    </a:solidFill>
                    <a:latin typeface="Consolas" panose="020B0609020204030204" pitchFamily="49" charset="0"/>
                  </a:rPr>
                  <a:t> </a:t>
                </a:r>
              </a:p>
            </p:txBody>
          </p:sp>
        </mc:Choice>
        <mc:Fallback xmlns="">
          <p:sp>
            <p:nvSpPr>
              <p:cNvPr id="9" name="TextBox 8">
                <a:extLst>
                  <a:ext uri="{FF2B5EF4-FFF2-40B4-BE49-F238E27FC236}">
                    <a16:creationId xmlns:a16="http://schemas.microsoft.com/office/drawing/2014/main" id="{7704B2BF-F436-4B2E-90DB-04784228FFBE}"/>
                  </a:ext>
                </a:extLst>
              </p:cNvPr>
              <p:cNvSpPr txBox="1">
                <a:spLocks noRot="1" noChangeAspect="1" noMove="1" noResize="1" noEditPoints="1" noAdjustHandles="1" noChangeArrowheads="1" noChangeShapeType="1" noTextEdit="1"/>
              </p:cNvSpPr>
              <p:nvPr/>
            </p:nvSpPr>
            <p:spPr>
              <a:xfrm>
                <a:off x="3411683" y="2948665"/>
                <a:ext cx="1797736" cy="701667"/>
              </a:xfrm>
              <a:prstGeom prst="rect">
                <a:avLst/>
              </a:prstGeom>
              <a:blipFill>
                <a:blip r:embed="rId5"/>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215D8C-D1D3-4806-A97F-77F4CA933551}"/>
                  </a:ext>
                </a:extLst>
              </p:cNvPr>
              <p:cNvSpPr txBox="1"/>
              <p:nvPr/>
            </p:nvSpPr>
            <p:spPr>
              <a:xfrm>
                <a:off x="5691460"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oMath>
                </a14:m>
                <a:r>
                  <a:rPr lang="ko-KR" altLang="en-US" sz="2800">
                    <a:solidFill>
                      <a:schemeClr val="tx1"/>
                    </a:solidFill>
                    <a:latin typeface="Consolas" panose="020B0609020204030204" pitchFamily="49" charset="0"/>
                  </a:rPr>
                  <a:t> </a:t>
                </a:r>
              </a:p>
            </p:txBody>
          </p:sp>
        </mc:Choice>
        <mc:Fallback xmlns="">
          <p:sp>
            <p:nvSpPr>
              <p:cNvPr id="10" name="TextBox 9">
                <a:extLst>
                  <a:ext uri="{FF2B5EF4-FFF2-40B4-BE49-F238E27FC236}">
                    <a16:creationId xmlns:a16="http://schemas.microsoft.com/office/drawing/2014/main" id="{64215D8C-D1D3-4806-A97F-77F4CA933551}"/>
                  </a:ext>
                </a:extLst>
              </p:cNvPr>
              <p:cNvSpPr txBox="1">
                <a:spLocks noRot="1" noChangeAspect="1" noMove="1" noResize="1" noEditPoints="1" noAdjustHandles="1" noChangeArrowheads="1" noChangeShapeType="1" noTextEdit="1"/>
              </p:cNvSpPr>
              <p:nvPr/>
            </p:nvSpPr>
            <p:spPr>
              <a:xfrm>
                <a:off x="5691460" y="2948665"/>
                <a:ext cx="1797736" cy="701667"/>
              </a:xfrm>
              <a:prstGeom prst="rect">
                <a:avLst/>
              </a:prstGeom>
              <a:blipFill>
                <a:blip r:embed="rId6"/>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1218178" y="3935377"/>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1218178" y="3935377"/>
                <a:ext cx="6213111" cy="761940"/>
              </a:xfrm>
              <a:prstGeom prst="rect">
                <a:avLst/>
              </a:prstGeom>
              <a:blipFill>
                <a:blip r:embed="rId7"/>
                <a:stretch>
                  <a:fillRect l="-9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9955154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892358" y="1764389"/>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892358" y="1764389"/>
                <a:ext cx="6213111" cy="76194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BBAB88-75F0-4419-8574-C82323421D84}"/>
                  </a:ext>
                </a:extLst>
              </p:cNvPr>
              <p:cNvSpPr txBox="1"/>
              <p:nvPr/>
            </p:nvSpPr>
            <p:spPr>
              <a:xfrm>
                <a:off x="797459" y="2831601"/>
                <a:ext cx="2349041"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smtClean="0">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E3BBAB88-75F0-4419-8574-C82323421D84}"/>
                  </a:ext>
                </a:extLst>
              </p:cNvPr>
              <p:cNvSpPr txBox="1">
                <a:spLocks noRot="1" noChangeAspect="1" noMove="1" noResize="1" noEditPoints="1" noAdjustHandles="1" noChangeArrowheads="1" noChangeShapeType="1" noTextEdit="1"/>
              </p:cNvSpPr>
              <p:nvPr/>
            </p:nvSpPr>
            <p:spPr>
              <a:xfrm>
                <a:off x="797459" y="2831601"/>
                <a:ext cx="2349041" cy="76270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6AD9C3C-6710-478C-9ECB-09D3DFFDDF94}"/>
                  </a:ext>
                </a:extLst>
              </p:cNvPr>
              <p:cNvSpPr txBox="1"/>
              <p:nvPr/>
            </p:nvSpPr>
            <p:spPr>
              <a:xfrm>
                <a:off x="377473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26AD9C3C-6710-478C-9ECB-09D3DFFDDF94}"/>
                  </a:ext>
                </a:extLst>
              </p:cNvPr>
              <p:cNvSpPr txBox="1">
                <a:spLocks noRot="1" noChangeAspect="1" noMove="1" noResize="1" noEditPoints="1" noAdjustHandles="1" noChangeArrowheads="1" noChangeShapeType="1" noTextEdit="1"/>
              </p:cNvSpPr>
              <p:nvPr/>
            </p:nvSpPr>
            <p:spPr>
              <a:xfrm>
                <a:off x="3774734" y="2831601"/>
                <a:ext cx="1869486" cy="76270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3C1ACE-3DA5-4A67-B5EC-9ADE0700025F}"/>
                  </a:ext>
                </a:extLst>
              </p:cNvPr>
              <p:cNvSpPr txBox="1"/>
              <p:nvPr/>
            </p:nvSpPr>
            <p:spPr>
              <a:xfrm>
                <a:off x="627245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3</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BF3C1ACE-3DA5-4A67-B5EC-9ADE0700025F}"/>
                  </a:ext>
                </a:extLst>
              </p:cNvPr>
              <p:cNvSpPr txBox="1">
                <a:spLocks noRot="1" noChangeAspect="1" noMove="1" noResize="1" noEditPoints="1" noAdjustHandles="1" noChangeArrowheads="1" noChangeShapeType="1" noTextEdit="1"/>
              </p:cNvSpPr>
              <p:nvPr/>
            </p:nvSpPr>
            <p:spPr>
              <a:xfrm>
                <a:off x="6272454" y="2831601"/>
                <a:ext cx="1869486" cy="76270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400C3D-A209-4946-B294-9976CCD59F35}"/>
                  </a:ext>
                </a:extLst>
              </p:cNvPr>
              <p:cNvSpPr txBox="1"/>
              <p:nvPr/>
            </p:nvSpPr>
            <p:spPr>
              <a:xfrm>
                <a:off x="934399" y="3950702"/>
                <a:ext cx="7609519" cy="1022459"/>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L</m:t>
                        </m:r>
                      </m:num>
                      <m:den>
                        <m:r>
                          <a:rPr lang="en-US" altLang="ko-KR" sz="240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d>
                      <m:dPr>
                        <m:ctrlPr>
                          <a:rPr lang="en-US" altLang="ko-KR" sz="2400" i="1" smtClean="0">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400">
                    <a:solidFill>
                      <a:schemeClr val="tx1"/>
                    </a:solidFill>
                    <a:ea typeface="Cambria Math" panose="02040503050406030204" pitchFamily="18" charset="0"/>
                  </a:rPr>
                  <a:t> </a:t>
                </a:r>
                <a14:m>
                  <m:oMath xmlns:m="http://schemas.openxmlformats.org/officeDocument/2006/math">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 </a:t>
                </a:r>
                <a14:m>
                  <m:oMath xmlns:m="http://schemas.openxmlformats.org/officeDocument/2006/math">
                    <m:r>
                      <a:rPr lang="en-US" altLang="ko-KR" sz="2400" b="0" i="0" smtClean="0">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m:t>
                    </m:r>
                  </m:oMath>
                </a14:m>
                <a:r>
                  <a:rPr lang="en-US" altLang="ko-KR" sz="2400">
                    <a:solidFill>
                      <a:schemeClr val="tx1"/>
                    </a:solidFill>
                    <a:latin typeface="Consolas" panose="020B0609020204030204" pitchFamily="49" charset="0"/>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400C3D-A209-4946-B294-9976CCD59F35}"/>
                  </a:ext>
                </a:extLst>
              </p:cNvPr>
              <p:cNvSpPr txBox="1">
                <a:spLocks noRot="1" noChangeAspect="1" noMove="1" noResize="1" noEditPoints="1" noAdjustHandles="1" noChangeArrowheads="1" noChangeShapeType="1" noTextEdit="1"/>
              </p:cNvSpPr>
              <p:nvPr/>
            </p:nvSpPr>
            <p:spPr>
              <a:xfrm>
                <a:off x="934399" y="3950702"/>
                <a:ext cx="7609519" cy="1022459"/>
              </a:xfrm>
              <a:prstGeom prst="rect">
                <a:avLst/>
              </a:prstGeom>
              <a:blipFill>
                <a:blip r:embed="rId7"/>
                <a:stretch>
                  <a:fillRect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D9A5D7-8AA5-400C-BE5F-A6F0EA99ED28}"/>
                  </a:ext>
                </a:extLst>
              </p:cNvPr>
              <p:cNvSpPr txBox="1"/>
              <p:nvPr/>
            </p:nvSpPr>
            <p:spPr>
              <a:xfrm>
                <a:off x="934399" y="5422837"/>
                <a:ext cx="2402774" cy="629468"/>
              </a:xfrm>
              <a:prstGeom prst="rect">
                <a:avLst/>
              </a:prstGeom>
              <a:noFill/>
            </p:spPr>
            <p:txBody>
              <a:bodyPr wrap="none" lIns="0" tIns="0" rIns="0" bIns="0" rtlCol="0">
                <a:spAutoFit/>
              </a:bodyPr>
              <a:lstStyle/>
              <a:p>
                <a14:m>
                  <m:oMath xmlns:m="http://schemas.openxmlformats.org/officeDocument/2006/math">
                    <m:f>
                      <m:fPr>
                        <m:ctrlPr>
                          <a:rPr lang="en-US" altLang="ko-KR" sz="2800" b="1" i="1" smtClean="0">
                            <a:solidFill>
                              <a:schemeClr val="tx1"/>
                            </a:solidFill>
                            <a:latin typeface="Cambria Math" panose="02040503050406030204" pitchFamily="18" charset="0"/>
                          </a:rPr>
                        </m:ctrlPr>
                      </m:fPr>
                      <m:num>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𝑳</m:t>
                        </m:r>
                      </m:num>
                      <m:den>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𝒛</m:t>
                        </m:r>
                      </m:den>
                    </m:f>
                    <m:r>
                      <a:rPr lang="en-US" altLang="ko-KR" sz="2800" b="1" i="1">
                        <a:solidFill>
                          <a:schemeClr val="tx1"/>
                        </a:solidFill>
                        <a:latin typeface="Cambria Math" panose="02040503050406030204" pitchFamily="18" charset="0"/>
                      </a:rPr>
                      <m:t>=</m:t>
                    </m:r>
                    <m:r>
                      <a:rPr lang="en-US" altLang="ko-KR" sz="2800" b="1" i="1" smtClean="0">
                        <a:solidFill>
                          <a:schemeClr val="tx1"/>
                        </a:solidFill>
                        <a:latin typeface="Cambria Math" panose="02040503050406030204" pitchFamily="18" charset="0"/>
                        <a:ea typeface="Cambria Math" panose="02040503050406030204" pitchFamily="18" charset="0"/>
                      </a:rPr>
                      <m:t>−</m:t>
                    </m:r>
                    <m:d>
                      <m:dPr>
                        <m:ctrlPr>
                          <a:rPr lang="en-US" altLang="ko-KR" sz="2800" b="1" i="1">
                            <a:solidFill>
                              <a:schemeClr val="tx1"/>
                            </a:solidFill>
                            <a:latin typeface="Cambria Math" panose="02040503050406030204" pitchFamily="18" charset="0"/>
                            <a:ea typeface="Cambria Math" panose="02040503050406030204" pitchFamily="18" charset="0"/>
                          </a:rPr>
                        </m:ctrlPr>
                      </m:dPr>
                      <m:e>
                        <m:r>
                          <a:rPr lang="en-US" altLang="ko-KR" sz="2800" b="1" i="1">
                            <a:solidFill>
                              <a:schemeClr val="tx1"/>
                            </a:solidFill>
                            <a:latin typeface="Cambria Math" panose="02040503050406030204" pitchFamily="18" charset="0"/>
                            <a:ea typeface="Cambria Math" panose="02040503050406030204" pitchFamily="18" charset="0"/>
                          </a:rPr>
                          <m:t>𝒚</m:t>
                        </m:r>
                        <m:r>
                          <a:rPr lang="en-US" altLang="ko-KR" sz="2800" b="1" i="1" smtClean="0">
                            <a:solidFill>
                              <a:schemeClr val="tx1"/>
                            </a:solidFill>
                            <a:latin typeface="Cambria Math" panose="02040503050406030204" pitchFamily="18" charset="0"/>
                            <a:ea typeface="Cambria Math" panose="02040503050406030204" pitchFamily="18" charset="0"/>
                          </a:rPr>
                          <m:t>−</m:t>
                        </m:r>
                        <m:r>
                          <a:rPr lang="en-US" altLang="ko-KR" sz="2800" b="1" i="1">
                            <a:solidFill>
                              <a:schemeClr val="tx1"/>
                            </a:solidFill>
                            <a:latin typeface="Cambria Math" panose="02040503050406030204" pitchFamily="18" charset="0"/>
                            <a:ea typeface="Cambria Math" panose="02040503050406030204" pitchFamily="18" charset="0"/>
                          </a:rPr>
                          <m:t>𝒂</m:t>
                        </m:r>
                      </m:e>
                    </m:d>
                  </m:oMath>
                </a14:m>
                <a:r>
                  <a:rPr lang="en-US" altLang="ko-KR" sz="2800" b="1">
                    <a:solidFill>
                      <a:schemeClr val="tx1"/>
                    </a:solidFill>
                    <a:latin typeface="Consolas" panose="020B0609020204030204" pitchFamily="49" charset="0"/>
                  </a:rPr>
                  <a:t> </a:t>
                </a:r>
                <a:endParaRPr lang="ko-KR" altLang="en-US" sz="2800" b="1">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A9D9A5D7-8AA5-400C-BE5F-A6F0EA99ED28}"/>
                  </a:ext>
                </a:extLst>
              </p:cNvPr>
              <p:cNvSpPr txBox="1">
                <a:spLocks noRot="1" noChangeAspect="1" noMove="1" noResize="1" noEditPoints="1" noAdjustHandles="1" noChangeArrowheads="1" noChangeShapeType="1" noTextEdit="1"/>
              </p:cNvSpPr>
              <p:nvPr/>
            </p:nvSpPr>
            <p:spPr>
              <a:xfrm>
                <a:off x="934399" y="5422837"/>
                <a:ext cx="2402774" cy="629468"/>
              </a:xfrm>
              <a:prstGeom prst="rect">
                <a:avLst/>
              </a:prstGeom>
              <a:blipFill>
                <a:blip r:embed="rId8"/>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3611748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416269" y="4787462"/>
                <a:ext cx="1884940"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.9</m:t>
                                          </m:r>
                                        </m:e>
                                        <m:e>
                                          <m:r>
                                            <a:rPr lang="en-US" altLang="ko-KR" sz="2000" i="1">
                                              <a:solidFill>
                                                <a:schemeClr val="tx1"/>
                                              </a:solidFill>
                                              <a:latin typeface="Cambria Math" panose="02040503050406030204" pitchFamily="18" charset="0"/>
                                            </a:rPr>
                                            <m:t>0.8</m:t>
                                          </m:r>
                                        </m:e>
                                        <m:e>
                                          <m:r>
                                            <a:rPr lang="en-US" altLang="ko-KR" sz="2000" i="1">
                                              <a:solidFill>
                                                <a:schemeClr val="tx1"/>
                                              </a:solidFill>
                                              <a:latin typeface="Cambria Math" panose="02040503050406030204" pitchFamily="18" charset="0"/>
                                            </a:rPr>
                                            <m:t>0.7</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.5</m:t>
                                          </m:r>
                                        </m:e>
                                        <m:e>
                                          <m:r>
                                            <a:rPr lang="en-US" altLang="ko-KR" sz="2000" i="1">
                                              <a:solidFill>
                                                <a:schemeClr val="tx1"/>
                                              </a:solidFill>
                                              <a:latin typeface="Cambria Math" panose="02040503050406030204" pitchFamily="18" charset="0"/>
                                            </a:rPr>
                                            <m:t>0.2</m:t>
                                          </m:r>
                                        </m:e>
                                        <m:e>
                                          <m:r>
                                            <a:rPr lang="en-US" altLang="ko-KR" sz="2000" i="1">
                                              <a:solidFill>
                                                <a:schemeClr val="tx1"/>
                                              </a:solidFill>
                                              <a:latin typeface="Cambria Math" panose="02040503050406030204" pitchFamily="18" charset="0"/>
                                            </a:rPr>
                                            <m:t>0.1</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416269" y="4787462"/>
                <a:ext cx="1884940"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5049452" y="4787462"/>
                <a:ext cx="2027478"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0.9</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0.7</m:t>
                                              </m:r>
                                            </m:sup>
                                          </m:sSup>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0.5</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0.2</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0.1</m:t>
                                              </m:r>
                                            </m:sup>
                                          </m:sSup>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5049452" y="4787462"/>
                <a:ext cx="2027478" cy="1133900"/>
              </a:xfrm>
              <a:prstGeom prst="rect">
                <a:avLst/>
              </a:prstGeom>
              <a:blipFill>
                <a:blip r:embed="rId4"/>
                <a:stretch>
                  <a:fillRect/>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3301209" y="5354412"/>
            <a:ext cx="17482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3513129" y="5354412"/>
            <a:ext cx="1324402"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np.exp(z)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204049" y="6010442"/>
                <a:ext cx="309380"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204049" y="6010442"/>
                <a:ext cx="309380"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EC2807-50E7-40B6-B9A6-AA8B8DB9D240}"/>
                  </a:ext>
                </a:extLst>
              </p:cNvPr>
              <p:cNvSpPr txBox="1"/>
              <p:nvPr/>
            </p:nvSpPr>
            <p:spPr>
              <a:xfrm>
                <a:off x="5908501" y="5973656"/>
                <a:ext cx="44877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m:rPr>
                              <m:sty m:val="p"/>
                            </m:rPr>
                            <a:rPr lang="en-US" altLang="ko-KR" sz="2400" i="1">
                              <a:solidFill>
                                <a:schemeClr val="tx1"/>
                              </a:solidFill>
                              <a:latin typeface="Cambria Math" panose="02040503050406030204" pitchFamily="18" charset="0"/>
                            </a:rPr>
                            <m:t>z</m:t>
                          </m:r>
                        </m:sup>
                      </m:sSup>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73EC2807-50E7-40B6-B9A6-AA8B8DB9D240}"/>
                  </a:ext>
                </a:extLst>
              </p:cNvPr>
              <p:cNvSpPr txBox="1">
                <a:spLocks noRot="1" noChangeAspect="1" noMove="1" noResize="1" noEditPoints="1" noAdjustHandles="1" noChangeArrowheads="1" noChangeShapeType="1" noTextEdit="1"/>
              </p:cNvSpPr>
              <p:nvPr/>
            </p:nvSpPr>
            <p:spPr>
              <a:xfrm>
                <a:off x="5908501" y="5973656"/>
                <a:ext cx="448777" cy="369332"/>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2719281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475593" y="4839756"/>
                <a:ext cx="2312941"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.45</m:t>
                                          </m:r>
                                        </m:e>
                                        <m:e>
                                          <m:r>
                                            <a:rPr lang="en-US" altLang="ko-KR" sz="2000" i="1">
                                              <a:solidFill>
                                                <a:schemeClr val="tx1"/>
                                              </a:solidFill>
                                              <a:latin typeface="Cambria Math" panose="02040503050406030204" pitchFamily="18" charset="0"/>
                                            </a:rPr>
                                            <m:t>2.22</m:t>
                                          </m:r>
                                        </m:e>
                                        <m:e>
                                          <m:r>
                                            <a:rPr lang="en-US" altLang="ko-KR" sz="2000" i="1">
                                              <a:solidFill>
                                                <a:schemeClr val="tx1"/>
                                              </a:solidFill>
                                              <a:latin typeface="Cambria Math" panose="02040503050406030204" pitchFamily="18" charset="0"/>
                                            </a:rPr>
                                            <m:t>2.01</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.64</m:t>
                                          </m:r>
                                        </m:e>
                                        <m:e>
                                          <m:r>
                                            <a:rPr lang="en-US" altLang="ko-KR" sz="2000" i="1">
                                              <a:solidFill>
                                                <a:schemeClr val="tx1"/>
                                              </a:solidFill>
                                              <a:latin typeface="Cambria Math" panose="02040503050406030204" pitchFamily="18" charset="0"/>
                                            </a:rPr>
                                            <m:t>1.22</m:t>
                                          </m:r>
                                        </m:e>
                                        <m:e>
                                          <m:r>
                                            <a:rPr lang="en-US" altLang="ko-KR" sz="2000" i="1">
                                              <a:solidFill>
                                                <a:schemeClr val="tx1"/>
                                              </a:solidFill>
                                              <a:latin typeface="Cambria Math" panose="02040503050406030204" pitchFamily="18" charset="0"/>
                                            </a:rPr>
                                            <m:t>1.10</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475593" y="4839756"/>
                <a:ext cx="2312941"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757365" y="5252817"/>
                <a:ext cx="249106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e>
                                      <m:r>
                                        <a:rPr lang="en-US" altLang="ko-KR" sz="2000" i="1">
                                          <a:solidFill>
                                            <a:schemeClr val="tx1"/>
                                          </a:solidFill>
                                          <a:latin typeface="Cambria Math" panose="02040503050406030204" pitchFamily="18" charset="0"/>
                                        </a:rPr>
                                        <m:t>6.69</m:t>
                                      </m:r>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3</m:t>
                                      </m:r>
                                      <m:r>
                                        <a:rPr lang="en-US" altLang="ko-KR" sz="2000" i="1">
                                          <a:solidFill>
                                            <a:schemeClr val="tx1"/>
                                          </a:solidFill>
                                          <a:latin typeface="Cambria Math" panose="02040503050406030204" pitchFamily="18" charset="0"/>
                                        </a:rPr>
                                        <m:t>.97</m:t>
                                      </m:r>
                                    </m:e>
                                    <m:e>
                                      <m:r>
                                        <a:rPr lang="en-US" altLang="ko-KR" sz="2000" i="1" smtClean="0">
                                          <a:solidFill>
                                            <a:schemeClr val="tx1"/>
                                          </a:solidFill>
                                          <a:latin typeface="Cambria Math" panose="02040503050406030204" pitchFamily="18" charset="0"/>
                                        </a:rPr>
                                        <m:t>⋯</m:t>
                                      </m:r>
                                    </m:e>
                                  </m:mr>
                                </m:m>
                              </m:e>
                            </m:mr>
                          </m:m>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757365" y="5252817"/>
                <a:ext cx="2491067" cy="307777"/>
              </a:xfrm>
              <a:prstGeom prst="rect">
                <a:avLst/>
              </a:prstGeom>
              <a:blipFill>
                <a:blip r:embed="rId4"/>
                <a:stretch>
                  <a:fillRect b="-10000"/>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2788534" y="5406706"/>
            <a:ext cx="196883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2716077" y="5406706"/>
            <a:ext cx="2172390"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np.sum(exp_z,axis=1)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184825" y="5973656"/>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184825" y="5973656"/>
                <a:ext cx="894476" cy="369332"/>
              </a:xfrm>
              <a:prstGeom prst="rect">
                <a:avLst/>
              </a:prstGeom>
              <a:blipFill>
                <a:blip r:embed="rId5"/>
                <a:stretch>
                  <a:fillRect l="-2721" b="-2459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F412125-D90E-478D-8BEE-134FA0A9DCF9}"/>
              </a:ext>
            </a:extLst>
          </p:cNvPr>
          <p:cNvCxnSpPr>
            <a:cxnSpLocks/>
            <a:stCxn id="19" idx="3"/>
          </p:cNvCxnSpPr>
          <p:nvPr/>
        </p:nvCxnSpPr>
        <p:spPr>
          <a:xfrm>
            <a:off x="7248432" y="5406706"/>
            <a:ext cx="132275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D6FFD77-1C12-414F-A8AE-DA19A45B8475}"/>
              </a:ext>
            </a:extLst>
          </p:cNvPr>
          <p:cNvSpPr txBox="1"/>
          <p:nvPr/>
        </p:nvSpPr>
        <p:spPr>
          <a:xfrm>
            <a:off x="7248432" y="5406705"/>
            <a:ext cx="1476686"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reshape(-1,1)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AA0E33-0049-4FFF-83C1-2FE3ADC0741B}"/>
                  </a:ext>
                </a:extLst>
              </p:cNvPr>
              <p:cNvSpPr txBox="1"/>
              <p:nvPr/>
            </p:nvSpPr>
            <p:spPr>
              <a:xfrm>
                <a:off x="8614467" y="4818954"/>
                <a:ext cx="838178"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smtClean="0">
                                        <a:solidFill>
                                          <a:schemeClr val="tx1"/>
                                        </a:solidFill>
                                        <a:latin typeface="Cambria Math" panose="02040503050406030204" pitchFamily="18" charset="0"/>
                                      </a:rPr>
                                      <m:t>6.69</m:t>
                                    </m:r>
                                  </m:e>
                                </m:mr>
                                <m:mr>
                                  <m:e>
                                    <m:r>
                                      <a:rPr lang="en-US" altLang="ko-KR" sz="2000" i="1">
                                        <a:solidFill>
                                          <a:schemeClr val="tx1"/>
                                        </a:solidFill>
                                        <a:latin typeface="Cambria Math" panose="02040503050406030204" pitchFamily="18" charset="0"/>
                                      </a:rPr>
                                      <m:t>3.97</m:t>
                                    </m:r>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DFAA0E33-0049-4FFF-83C1-2FE3ADC0741B}"/>
                  </a:ext>
                </a:extLst>
              </p:cNvPr>
              <p:cNvSpPr txBox="1">
                <a:spLocks noRot="1" noChangeAspect="1" noMove="1" noResize="1" noEditPoints="1" noAdjustHandles="1" noChangeArrowheads="1" noChangeShapeType="1" noTextEdit="1"/>
              </p:cNvSpPr>
              <p:nvPr/>
            </p:nvSpPr>
            <p:spPr>
              <a:xfrm>
                <a:off x="8614467" y="4818954"/>
                <a:ext cx="838178" cy="113390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107380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342696" y="4592763"/>
                <a:ext cx="5823133"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.45</m:t>
                                          </m:r>
                                        </m:e>
                                        <m:e>
                                          <m:r>
                                            <a:rPr lang="en-US" altLang="ko-KR" sz="2000" i="1">
                                              <a:solidFill>
                                                <a:schemeClr val="tx1"/>
                                              </a:solidFill>
                                              <a:latin typeface="Cambria Math" panose="02040503050406030204" pitchFamily="18" charset="0"/>
                                            </a:rPr>
                                            <m:t>2.22</m:t>
                                          </m:r>
                                        </m:e>
                                        <m:e>
                                          <m:r>
                                            <a:rPr lang="en-US" altLang="ko-KR" sz="2000" i="1">
                                              <a:solidFill>
                                                <a:schemeClr val="tx1"/>
                                              </a:solidFill>
                                              <a:latin typeface="Cambria Math" panose="02040503050406030204" pitchFamily="18" charset="0"/>
                                            </a:rPr>
                                            <m:t>2.01</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.64</m:t>
                                          </m:r>
                                        </m:e>
                                        <m:e>
                                          <m:r>
                                            <a:rPr lang="en-US" altLang="ko-KR" sz="2000" i="1">
                                              <a:solidFill>
                                                <a:schemeClr val="tx1"/>
                                              </a:solidFill>
                                              <a:latin typeface="Cambria Math" panose="02040503050406030204" pitchFamily="18" charset="0"/>
                                            </a:rPr>
                                            <m:t>1.22</m:t>
                                          </m:r>
                                        </m:e>
                                        <m:e>
                                          <m:r>
                                            <a:rPr lang="en-US" altLang="ko-KR" sz="2000" i="1">
                                              <a:solidFill>
                                                <a:schemeClr val="tx1"/>
                                              </a:solidFill>
                                              <a:latin typeface="Cambria Math" panose="02040503050406030204" pitchFamily="18" charset="0"/>
                                            </a:rPr>
                                            <m:t>1.10</m:t>
                                          </m:r>
                                        </m:e>
                                      </m:mr>
                                    </m:m>
                                  </m:e>
                                </m:mr>
                              </m:m>
                            </m:e>
                            <m:e>
                              <m:r>
                                <a:rPr lang="en-US" altLang="ko-KR" sz="2000" i="1" smtClean="0">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a:solidFill>
                                          <a:schemeClr val="tx1"/>
                                        </a:solidFill>
                                        <a:latin typeface="Cambria Math" panose="02040503050406030204" pitchFamily="18" charset="0"/>
                                      </a:rPr>
                                      <m:t>6.69</m:t>
                                    </m:r>
                                  </m:e>
                                </m:mr>
                                <m:mr>
                                  <m:e>
                                    <m:r>
                                      <a:rPr lang="en-US" altLang="ko-KR" sz="2000" i="1">
                                        <a:solidFill>
                                          <a:schemeClr val="tx1"/>
                                        </a:solidFill>
                                        <a:latin typeface="Cambria Math" panose="02040503050406030204" pitchFamily="18" charset="0"/>
                                      </a:rPr>
                                      <m:t>3.97</m:t>
                                    </m:r>
                                  </m:e>
                                </m:mr>
                              </m:m>
                            </m:e>
                            <m:e>
                              <m:r>
                                <a:rPr lang="en-US" altLang="ko-KR" sz="2000" i="1">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.36</m:t>
                                          </m:r>
                                        </m:e>
                                        <m:e>
                                          <m:r>
                                            <a:rPr lang="en-US" altLang="ko-KR" sz="2000" i="1">
                                              <a:solidFill>
                                                <a:schemeClr val="tx1"/>
                                              </a:solidFill>
                                              <a:latin typeface="Cambria Math" panose="02040503050406030204" pitchFamily="18" charset="0"/>
                                            </a:rPr>
                                            <m:t>0.33</m:t>
                                          </m:r>
                                        </m:e>
                                        <m:e>
                                          <m:r>
                                            <a:rPr lang="en-US" altLang="ko-KR" sz="2000" i="1">
                                              <a:solidFill>
                                                <a:schemeClr val="tx1"/>
                                              </a:solidFill>
                                              <a:latin typeface="Cambria Math" panose="02040503050406030204" pitchFamily="18" charset="0"/>
                                            </a:rPr>
                                            <m:t>0.30</m:t>
                                          </m:r>
                                        </m:e>
                                      </m:mr>
                                    </m:m>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.41</m:t>
                                          </m:r>
                                        </m:e>
                                        <m:e>
                                          <m:r>
                                            <a:rPr lang="en-US" altLang="ko-KR" sz="2000" i="1">
                                              <a:solidFill>
                                                <a:schemeClr val="tx1"/>
                                              </a:solidFill>
                                              <a:latin typeface="Cambria Math" panose="02040503050406030204" pitchFamily="18" charset="0"/>
                                            </a:rPr>
                                            <m:t>0.30</m:t>
                                          </m:r>
                                        </m:e>
                                        <m:e>
                                          <m:r>
                                            <a:rPr lang="en-US" altLang="ko-KR" sz="2000" i="1">
                                              <a:solidFill>
                                                <a:schemeClr val="tx1"/>
                                              </a:solidFill>
                                              <a:latin typeface="Cambria Math" panose="02040503050406030204" pitchFamily="18" charset="0"/>
                                            </a:rPr>
                                            <m:t>0.27</m:t>
                                          </m:r>
                                        </m:e>
                                      </m:mr>
                                    </m:m>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342696" y="4592763"/>
                <a:ext cx="5823133"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051928" y="5726663"/>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051928" y="5726663"/>
                <a:ext cx="894476" cy="369332"/>
              </a:xfrm>
              <a:prstGeom prst="rect">
                <a:avLst/>
              </a:prstGeom>
              <a:blipFill>
                <a:blip r:embed="rId4"/>
                <a:stretch>
                  <a:fillRect l="-2740" b="-24590"/>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114CE7B8-28D4-4FE4-B54F-F11B7034C65F}"/>
              </a:ext>
            </a:extLst>
          </p:cNvPr>
          <p:cNvCxnSpPr/>
          <p:nvPr/>
        </p:nvCxnSpPr>
        <p:spPr>
          <a:xfrm>
            <a:off x="3925614" y="5770179"/>
            <a:ext cx="6043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C8734-2CF3-4A2A-9250-FD4162B1B7C5}"/>
              </a:ext>
            </a:extLst>
          </p:cNvPr>
          <p:cNvSpPr txBox="1"/>
          <p:nvPr/>
        </p:nvSpPr>
        <p:spPr>
          <a:xfrm>
            <a:off x="4382817" y="5806964"/>
            <a:ext cx="3999813"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np.sum(exp_z,axis=1).reshape(-1,1)</a:t>
            </a:r>
            <a:endParaRPr lang="ko-KR" altLang="en-US">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0972FA3B-64FA-440D-A7BD-931CE50B046F}"/>
              </a:ext>
            </a:extLst>
          </p:cNvPr>
          <p:cNvCxnSpPr>
            <a:cxnSpLocks/>
            <a:endCxn id="21" idx="1"/>
          </p:cNvCxnSpPr>
          <p:nvPr/>
        </p:nvCxnSpPr>
        <p:spPr>
          <a:xfrm>
            <a:off x="4107122" y="5763447"/>
            <a:ext cx="275695" cy="212794"/>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85583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 n_classes):</a:t>
            </a:r>
          </a:p>
          <a:p>
            <a:r>
              <a:rPr lang="en-US" altLang="ko-KR" sz="1400">
                <a:solidFill>
                  <a:schemeClr val="tx1"/>
                </a:solidFill>
                <a:latin typeface="Consolas" panose="020B0609020204030204" pitchFamily="49" charset="0"/>
              </a:rPr>
              <a:t>    self.w1 = np.random.normal(0, 1, </a:t>
            </a:r>
          </a:p>
          <a:p>
            <a:r>
              <a:rPr lang="en-US" altLang="ko-KR" sz="1400">
                <a:solidFill>
                  <a:schemeClr val="tx1"/>
                </a:solidFill>
                <a:latin typeface="Consolas" panose="020B0609020204030204" pitchFamily="49" charset="0"/>
              </a:rPr>
              <a:t>                                   (n_features,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np.random.normal(0, 1, </a:t>
            </a:r>
          </a:p>
          <a:p>
            <a:r>
              <a:rPr lang="en-US" altLang="ko-KR" sz="1400">
                <a:solidFill>
                  <a:schemeClr val="tx1"/>
                </a:solidFill>
                <a:latin typeface="Consolas" panose="020B0609020204030204" pitchFamily="49" charset="0"/>
              </a:rPr>
              <a:t>                                   (self.units, n_classes))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클래스 개수</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self.b2 = np.zeros(n_classes)</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041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가중치 초기화</a:t>
            </a:r>
          </a:p>
        </p:txBody>
      </p:sp>
    </p:spTree>
    <p:extLst>
      <p:ext uri="{BB962C8B-B14F-4D97-AF65-F5344CB8AC3E}">
        <p14:creationId xmlns:p14="http://schemas.microsoft.com/office/powerpoint/2010/main" val="75612834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375487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np.random.seed(42)</a:t>
            </a:r>
          </a:p>
          <a:p>
            <a:r>
              <a:rPr lang="en-US" altLang="ko-KR" sz="1400">
                <a:solidFill>
                  <a:schemeClr val="tx1"/>
                </a:solidFill>
                <a:latin typeface="Consolas" panose="020B0609020204030204" pitchFamily="49" charset="0"/>
              </a:rPr>
              <a:t>    self.init_weights(x.shape[1], y.shape[1])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print('.', end='')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제너레이터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x_batch, y_batch in self.gen_batch(x, y):</a:t>
            </a:r>
          </a:p>
          <a:p>
            <a:r>
              <a:rPr lang="en-US" altLang="ko-KR" sz="1400">
                <a:solidFill>
                  <a:schemeClr val="tx1"/>
                </a:solidFill>
                <a:latin typeface="Consolas" panose="020B0609020204030204" pitchFamily="49" charset="0"/>
              </a:rPr>
              <a:t>            a = self.training(x_batch, y_batch)</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np.sum(-y_batch*np.log(a))</a:t>
            </a:r>
          </a:p>
          <a:p>
            <a:r>
              <a:rPr lang="en-US" altLang="ko-KR" sz="1400">
                <a:solidFill>
                  <a:schemeClr val="tx1"/>
                </a:solidFill>
                <a:latin typeface="Consolas" panose="020B0609020204030204" pitchFamily="49" charset="0"/>
              </a:rPr>
              <a:t>        self.losses.append((loss + self.reg_loss()) / len(x))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547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fit()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121992639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70694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training()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7" name="직사각형 6">
            <a:extLst>
              <a:ext uri="{FF2B5EF4-FFF2-40B4-BE49-F238E27FC236}">
                <a16:creationId xmlns:a16="http://schemas.microsoft.com/office/drawing/2014/main" id="{66F642D1-0ACE-4BDE-BCBE-ACC70AC5998B}"/>
              </a:ext>
            </a:extLst>
          </p:cNvPr>
          <p:cNvSpPr/>
          <p:nvPr/>
        </p:nvSpPr>
        <p:spPr>
          <a:xfrm>
            <a:off x="749887" y="3727150"/>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predict(self, x):</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np.argmax(z, axis=1)  # </a:t>
            </a:r>
            <a:r>
              <a:rPr lang="ko-KR" altLang="en-US" sz="1400">
                <a:solidFill>
                  <a:schemeClr val="tx1"/>
                </a:solidFill>
                <a:latin typeface="Consolas" panose="020B0609020204030204" pitchFamily="49" charset="0"/>
              </a:rPr>
              <a:t>가장 큰 값의 인덱스를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EFB7E22-1A30-48D0-9176-B8041131A4C9}"/>
              </a:ext>
            </a:extLst>
          </p:cNvPr>
          <p:cNvSpPr txBox="1"/>
          <p:nvPr/>
        </p:nvSpPr>
        <p:spPr>
          <a:xfrm>
            <a:off x="749887" y="3285840"/>
            <a:ext cx="166366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predict()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9" name="직사각형 8">
            <a:extLst>
              <a:ext uri="{FF2B5EF4-FFF2-40B4-BE49-F238E27FC236}">
                <a16:creationId xmlns:a16="http://schemas.microsoft.com/office/drawing/2014/main" id="{C05B24D9-1F8D-4154-BEEC-CB712C03A6B6}"/>
              </a:ext>
            </a:extLst>
          </p:cNvPr>
          <p:cNvSpPr/>
          <p:nvPr/>
        </p:nvSpPr>
        <p:spPr>
          <a:xfrm>
            <a:off x="749887" y="5219638"/>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score(self, x, y):</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예측과 타깃 열 벡터를 비교하여 </a:t>
            </a:r>
            <a:r>
              <a:rPr lang="en-US" altLang="ko-KR" sz="1400">
                <a:solidFill>
                  <a:schemeClr val="tx1"/>
                </a:solidFill>
                <a:latin typeface="Consolas" panose="020B0609020204030204" pitchFamily="49" charset="0"/>
              </a:rPr>
              <a:t>True</a:t>
            </a:r>
            <a:r>
              <a:rPr lang="ko-KR" altLang="en-US" sz="1400">
                <a:solidFill>
                  <a:schemeClr val="tx1"/>
                </a:solidFill>
                <a:latin typeface="Consolas" panose="020B0609020204030204" pitchFamily="49" charset="0"/>
              </a:rPr>
              <a:t>의 비율을 반환합니다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np.mean(self.predict(x) == np.argmax(y, axis=1))</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FC61810E-2D81-4DAF-B36B-86B00CB5825C}"/>
              </a:ext>
            </a:extLst>
          </p:cNvPr>
          <p:cNvSpPr txBox="1"/>
          <p:nvPr/>
        </p:nvSpPr>
        <p:spPr>
          <a:xfrm>
            <a:off x="749887" y="4778328"/>
            <a:ext cx="151618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score()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259299809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update_val_loss(self, x_val, y_val):</a:t>
            </a:r>
          </a:p>
          <a:p>
            <a:r>
              <a:rPr lang="en-US" altLang="ko-KR" sz="1400">
                <a:solidFill>
                  <a:schemeClr val="tx1"/>
                </a:solidFill>
                <a:latin typeface="Consolas" panose="020B0609020204030204" pitchFamily="49" charset="0"/>
              </a:rPr>
              <a:t>    z = self.forpass(x_val)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     # </a:t>
            </a:r>
            <a:r>
              <a:rPr lang="ko-KR" altLang="en-US" sz="1400">
                <a:solidFill>
                  <a:schemeClr val="tx1"/>
                </a:solidFill>
                <a:latin typeface="Consolas" panose="020B0609020204030204" pitchFamily="49" charset="0"/>
              </a:rPr>
              <a:t>출력 값을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크로스 엔트로피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val_loss = np.sum(-y_val*np.log(a))</a:t>
            </a:r>
          </a:p>
          <a:p>
            <a:r>
              <a:rPr lang="en-US" altLang="ko-KR" sz="1400">
                <a:solidFill>
                  <a:schemeClr val="tx1"/>
                </a:solidFill>
                <a:latin typeface="Consolas" panose="020B0609020204030204" pitchFamily="49" charset="0"/>
              </a:rPr>
              <a:t>    self.val_losses.append((val_loss + self.reg_loss()) / len(y_val))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867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손실 계산</a:t>
            </a:r>
          </a:p>
        </p:txBody>
      </p:sp>
    </p:spTree>
    <p:extLst>
      <p:ext uri="{BB962C8B-B14F-4D97-AF65-F5344CB8AC3E}">
        <p14:creationId xmlns:p14="http://schemas.microsoft.com/office/powerpoint/2010/main" val="249800092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2602366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타원 1">
            <a:extLst>
              <a:ext uri="{FF2B5EF4-FFF2-40B4-BE49-F238E27FC236}">
                <a16:creationId xmlns:a16="http://schemas.microsoft.com/office/drawing/2014/main" id="{1D40B1CE-BD2E-4370-B102-7D19B4CF882D}"/>
              </a:ext>
            </a:extLst>
          </p:cNvPr>
          <p:cNvSpPr/>
          <p:nvPr/>
        </p:nvSpPr>
        <p:spPr>
          <a:xfrm>
            <a:off x="2433560" y="24681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타원 5">
            <a:extLst>
              <a:ext uri="{FF2B5EF4-FFF2-40B4-BE49-F238E27FC236}">
                <a16:creationId xmlns:a16="http://schemas.microsoft.com/office/drawing/2014/main" id="{8B9B7F4D-E1FC-4B6D-8D4B-EF3CEB782AE1}"/>
              </a:ext>
            </a:extLst>
          </p:cNvPr>
          <p:cNvSpPr/>
          <p:nvPr/>
        </p:nvSpPr>
        <p:spPr>
          <a:xfrm>
            <a:off x="2433560" y="330076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DC2192A8-E58D-4A13-A982-55C6B6C81856}"/>
              </a:ext>
            </a:extLst>
          </p:cNvPr>
          <p:cNvSpPr/>
          <p:nvPr/>
        </p:nvSpPr>
        <p:spPr>
          <a:xfrm>
            <a:off x="2433560" y="413338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1083C21-6733-479E-9805-08C3FA52EE01}"/>
              </a:ext>
            </a:extLst>
          </p:cNvPr>
          <p:cNvSpPr/>
          <p:nvPr/>
        </p:nvSpPr>
        <p:spPr>
          <a:xfrm>
            <a:off x="2433560" y="496601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A3359B6-1CA2-40C9-B2D2-E3CDD11D37CF}"/>
              </a:ext>
            </a:extLst>
          </p:cNvPr>
          <p:cNvSpPr/>
          <p:nvPr/>
        </p:nvSpPr>
        <p:spPr>
          <a:xfrm>
            <a:off x="2433560" y="57986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F8A63786-43FB-408E-8738-101BC2F9AF36}"/>
              </a:ext>
            </a:extLst>
          </p:cNvPr>
          <p:cNvSpPr/>
          <p:nvPr/>
        </p:nvSpPr>
        <p:spPr>
          <a:xfrm>
            <a:off x="4477950" y="330262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E4CAD6CE-E5EF-459D-8526-CB88812AA9D5}"/>
              </a:ext>
            </a:extLst>
          </p:cNvPr>
          <p:cNvSpPr/>
          <p:nvPr/>
        </p:nvSpPr>
        <p:spPr>
          <a:xfrm>
            <a:off x="4477950" y="413524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4E1F6CFB-69AE-46E2-8CFF-437B8C43A20B}"/>
              </a:ext>
            </a:extLst>
          </p:cNvPr>
          <p:cNvSpPr/>
          <p:nvPr/>
        </p:nvSpPr>
        <p:spPr>
          <a:xfrm>
            <a:off x="4477950" y="496787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B050A0DC-FD2C-44B0-9D7D-997C5262718B}"/>
              </a:ext>
            </a:extLst>
          </p:cNvPr>
          <p:cNvSpPr/>
          <p:nvPr/>
        </p:nvSpPr>
        <p:spPr>
          <a:xfrm>
            <a:off x="6522340" y="291418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9419A427-3DC5-423D-9832-640DEE3E2698}"/>
              </a:ext>
            </a:extLst>
          </p:cNvPr>
          <p:cNvSpPr/>
          <p:nvPr/>
        </p:nvSpPr>
        <p:spPr>
          <a:xfrm>
            <a:off x="6522340" y="374681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B4F9603-693C-4AB6-AD7D-07E093AF57E7}"/>
              </a:ext>
            </a:extLst>
          </p:cNvPr>
          <p:cNvSpPr/>
          <p:nvPr/>
        </p:nvSpPr>
        <p:spPr>
          <a:xfrm>
            <a:off x="6522340" y="457943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F41DFF34-65C7-481C-92C4-91A8460A02B5}"/>
              </a:ext>
            </a:extLst>
          </p:cNvPr>
          <p:cNvSpPr/>
          <p:nvPr/>
        </p:nvSpPr>
        <p:spPr>
          <a:xfrm>
            <a:off x="6522340" y="541206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810F53F9-1880-4D50-AC34-9E8B4C40F00E}"/>
              </a:ext>
            </a:extLst>
          </p:cNvPr>
          <p:cNvSpPr/>
          <p:nvPr/>
        </p:nvSpPr>
        <p:spPr>
          <a:xfrm>
            <a:off x="8566730" y="4093428"/>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F80FB9D1-CFE9-4D30-BEE8-C23F71BE9243}"/>
              </a:ext>
            </a:extLst>
          </p:cNvPr>
          <p:cNvCxnSpPr>
            <a:cxnSpLocks/>
            <a:stCxn id="2" idx="6"/>
            <a:endCxn id="10" idx="2"/>
          </p:cNvCxnSpPr>
          <p:nvPr/>
        </p:nvCxnSpPr>
        <p:spPr>
          <a:xfrm>
            <a:off x="2961385" y="273205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F583924-20FF-4655-994B-A2CB74368366}"/>
              </a:ext>
            </a:extLst>
          </p:cNvPr>
          <p:cNvCxnSpPr>
            <a:cxnSpLocks/>
            <a:stCxn id="6" idx="6"/>
            <a:endCxn id="10" idx="2"/>
          </p:cNvCxnSpPr>
          <p:nvPr/>
        </p:nvCxnSpPr>
        <p:spPr>
          <a:xfrm>
            <a:off x="2961385" y="356467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A4C8293-A34B-4B97-A710-70973ABE24AA}"/>
              </a:ext>
            </a:extLst>
          </p:cNvPr>
          <p:cNvCxnSpPr>
            <a:cxnSpLocks/>
            <a:stCxn id="6" idx="6"/>
            <a:endCxn id="11" idx="2"/>
          </p:cNvCxnSpPr>
          <p:nvPr/>
        </p:nvCxnSpPr>
        <p:spPr>
          <a:xfrm>
            <a:off x="2961385" y="3564675"/>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9DE23CE-2B67-41B9-98D0-93334DF864E6}"/>
              </a:ext>
            </a:extLst>
          </p:cNvPr>
          <p:cNvCxnSpPr>
            <a:cxnSpLocks/>
            <a:stCxn id="6" idx="6"/>
            <a:endCxn id="12" idx="2"/>
          </p:cNvCxnSpPr>
          <p:nvPr/>
        </p:nvCxnSpPr>
        <p:spPr>
          <a:xfrm>
            <a:off x="2961385" y="3564675"/>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CB18E05-5953-4794-8D2D-C514078A62BE}"/>
              </a:ext>
            </a:extLst>
          </p:cNvPr>
          <p:cNvCxnSpPr>
            <a:cxnSpLocks/>
            <a:stCxn id="2" idx="6"/>
            <a:endCxn id="11" idx="2"/>
          </p:cNvCxnSpPr>
          <p:nvPr/>
        </p:nvCxnSpPr>
        <p:spPr>
          <a:xfrm>
            <a:off x="2961385" y="2732050"/>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2EA3634-DE7B-46F6-A1E9-25423077E94D}"/>
              </a:ext>
            </a:extLst>
          </p:cNvPr>
          <p:cNvCxnSpPr>
            <a:cxnSpLocks/>
            <a:stCxn id="2" idx="6"/>
            <a:endCxn id="12" idx="2"/>
          </p:cNvCxnSpPr>
          <p:nvPr/>
        </p:nvCxnSpPr>
        <p:spPr>
          <a:xfrm>
            <a:off x="2961385" y="2732050"/>
            <a:ext cx="1516565" cy="24997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4C34C49-95B6-417E-8008-7E27ACCEF1D0}"/>
              </a:ext>
            </a:extLst>
          </p:cNvPr>
          <p:cNvCxnSpPr>
            <a:cxnSpLocks/>
            <a:stCxn id="7" idx="6"/>
            <a:endCxn id="10" idx="2"/>
          </p:cNvCxnSpPr>
          <p:nvPr/>
        </p:nvCxnSpPr>
        <p:spPr>
          <a:xfrm flipV="1">
            <a:off x="2961385" y="356653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9CAED2B-A07D-4A71-A63B-54E6879F9CF9}"/>
              </a:ext>
            </a:extLst>
          </p:cNvPr>
          <p:cNvCxnSpPr>
            <a:cxnSpLocks/>
            <a:stCxn id="7" idx="6"/>
            <a:endCxn id="11" idx="2"/>
          </p:cNvCxnSpPr>
          <p:nvPr/>
        </p:nvCxnSpPr>
        <p:spPr>
          <a:xfrm>
            <a:off x="2961385" y="4397300"/>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0F4CC9B4-509A-4311-9C56-37770DC428E5}"/>
              </a:ext>
            </a:extLst>
          </p:cNvPr>
          <p:cNvCxnSpPr>
            <a:cxnSpLocks/>
            <a:stCxn id="7" idx="6"/>
            <a:endCxn id="12" idx="2"/>
          </p:cNvCxnSpPr>
          <p:nvPr/>
        </p:nvCxnSpPr>
        <p:spPr>
          <a:xfrm>
            <a:off x="2961385" y="439730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516C612-133C-4348-A698-01F8ED82763C}"/>
              </a:ext>
            </a:extLst>
          </p:cNvPr>
          <p:cNvCxnSpPr>
            <a:cxnSpLocks/>
            <a:stCxn id="8" idx="6"/>
            <a:endCxn id="10" idx="2"/>
          </p:cNvCxnSpPr>
          <p:nvPr/>
        </p:nvCxnSpPr>
        <p:spPr>
          <a:xfrm flipV="1">
            <a:off x="2961385" y="3566534"/>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F8126C2-328D-4DB4-A068-61DFFA0BDFD2}"/>
              </a:ext>
            </a:extLst>
          </p:cNvPr>
          <p:cNvCxnSpPr>
            <a:cxnSpLocks/>
            <a:stCxn id="8" idx="6"/>
            <a:endCxn id="12" idx="2"/>
          </p:cNvCxnSpPr>
          <p:nvPr/>
        </p:nvCxnSpPr>
        <p:spPr>
          <a:xfrm>
            <a:off x="2961385" y="522992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BF9B407-BA56-4683-A33B-F00E5D1F73AD}"/>
              </a:ext>
            </a:extLst>
          </p:cNvPr>
          <p:cNvCxnSpPr>
            <a:cxnSpLocks/>
            <a:stCxn id="9" idx="6"/>
            <a:endCxn id="12" idx="2"/>
          </p:cNvCxnSpPr>
          <p:nvPr/>
        </p:nvCxnSpPr>
        <p:spPr>
          <a:xfrm flipV="1">
            <a:off x="2961385" y="523178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ECCB34D9-E101-454E-8034-29C36C90FC8F}"/>
              </a:ext>
            </a:extLst>
          </p:cNvPr>
          <p:cNvCxnSpPr>
            <a:cxnSpLocks/>
            <a:stCxn id="9" idx="6"/>
            <a:endCxn id="11" idx="2"/>
          </p:cNvCxnSpPr>
          <p:nvPr/>
        </p:nvCxnSpPr>
        <p:spPr>
          <a:xfrm flipV="1">
            <a:off x="2961385" y="4399159"/>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0EF0319A-8299-47DF-A581-76AC87A54F23}"/>
              </a:ext>
            </a:extLst>
          </p:cNvPr>
          <p:cNvCxnSpPr>
            <a:cxnSpLocks/>
            <a:stCxn id="9" idx="6"/>
            <a:endCxn id="10" idx="2"/>
          </p:cNvCxnSpPr>
          <p:nvPr/>
        </p:nvCxnSpPr>
        <p:spPr>
          <a:xfrm flipV="1">
            <a:off x="2961385" y="3566534"/>
            <a:ext cx="1516565" cy="24960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EDE4DEC-7412-4716-8FDE-975CD302C327}"/>
              </a:ext>
            </a:extLst>
          </p:cNvPr>
          <p:cNvCxnSpPr>
            <a:cxnSpLocks/>
            <a:stCxn id="10" idx="6"/>
            <a:endCxn id="13" idx="2"/>
          </p:cNvCxnSpPr>
          <p:nvPr/>
        </p:nvCxnSpPr>
        <p:spPr>
          <a:xfrm flipV="1">
            <a:off x="5005775" y="317809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F78CC0FD-D75D-4777-800E-01B163300B4D}"/>
              </a:ext>
            </a:extLst>
          </p:cNvPr>
          <p:cNvCxnSpPr>
            <a:cxnSpLocks/>
            <a:stCxn id="10" idx="6"/>
            <a:endCxn id="14" idx="2"/>
          </p:cNvCxnSpPr>
          <p:nvPr/>
        </p:nvCxnSpPr>
        <p:spPr>
          <a:xfrm>
            <a:off x="5005775" y="356653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95D15479-6E16-4E1F-B853-898D94256ABE}"/>
              </a:ext>
            </a:extLst>
          </p:cNvPr>
          <p:cNvCxnSpPr>
            <a:cxnSpLocks/>
            <a:stCxn id="11" idx="6"/>
            <a:endCxn id="15" idx="2"/>
          </p:cNvCxnSpPr>
          <p:nvPr/>
        </p:nvCxnSpPr>
        <p:spPr>
          <a:xfrm>
            <a:off x="5005775" y="4399159"/>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7AD0CE7-96A2-490D-ABFE-35FAD944010C}"/>
              </a:ext>
            </a:extLst>
          </p:cNvPr>
          <p:cNvCxnSpPr>
            <a:cxnSpLocks/>
            <a:stCxn id="12" idx="6"/>
            <a:endCxn id="16" idx="2"/>
          </p:cNvCxnSpPr>
          <p:nvPr/>
        </p:nvCxnSpPr>
        <p:spPr>
          <a:xfrm>
            <a:off x="5005775" y="523178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B984FFE8-D688-4A08-B649-8ECD6E22827D}"/>
              </a:ext>
            </a:extLst>
          </p:cNvPr>
          <p:cNvCxnSpPr>
            <a:cxnSpLocks/>
            <a:stCxn id="12" idx="6"/>
            <a:endCxn id="15" idx="2"/>
          </p:cNvCxnSpPr>
          <p:nvPr/>
        </p:nvCxnSpPr>
        <p:spPr>
          <a:xfrm flipV="1">
            <a:off x="5005775" y="484334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2874D990-42C2-4D4D-BB5A-C228743996D9}"/>
              </a:ext>
            </a:extLst>
          </p:cNvPr>
          <p:cNvCxnSpPr>
            <a:cxnSpLocks/>
            <a:stCxn id="12" idx="6"/>
            <a:endCxn id="14" idx="2"/>
          </p:cNvCxnSpPr>
          <p:nvPr/>
        </p:nvCxnSpPr>
        <p:spPr>
          <a:xfrm flipV="1">
            <a:off x="5005775" y="4010724"/>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FDD65B1-7E79-4318-8394-A47D2FFF3F8C}"/>
              </a:ext>
            </a:extLst>
          </p:cNvPr>
          <p:cNvCxnSpPr>
            <a:cxnSpLocks/>
            <a:stCxn id="12" idx="6"/>
            <a:endCxn id="13" idx="2"/>
          </p:cNvCxnSpPr>
          <p:nvPr/>
        </p:nvCxnSpPr>
        <p:spPr>
          <a:xfrm flipV="1">
            <a:off x="5005775" y="3178099"/>
            <a:ext cx="1516565" cy="20536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A6936EC-3F6B-4400-A71B-DEBE91F588C9}"/>
              </a:ext>
            </a:extLst>
          </p:cNvPr>
          <p:cNvCxnSpPr>
            <a:cxnSpLocks/>
            <a:stCxn id="10" idx="6"/>
            <a:endCxn id="15" idx="2"/>
          </p:cNvCxnSpPr>
          <p:nvPr/>
        </p:nvCxnSpPr>
        <p:spPr>
          <a:xfrm>
            <a:off x="5005775" y="3566534"/>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0DFD0952-44E8-4B64-8338-1CED8214FD4E}"/>
              </a:ext>
            </a:extLst>
          </p:cNvPr>
          <p:cNvCxnSpPr>
            <a:cxnSpLocks/>
            <a:stCxn id="10" idx="6"/>
            <a:endCxn id="16" idx="2"/>
          </p:cNvCxnSpPr>
          <p:nvPr/>
        </p:nvCxnSpPr>
        <p:spPr>
          <a:xfrm>
            <a:off x="5005775" y="3566534"/>
            <a:ext cx="1516565" cy="2109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203E022-366C-45D2-86C7-55B887C87DB9}"/>
              </a:ext>
            </a:extLst>
          </p:cNvPr>
          <p:cNvCxnSpPr>
            <a:cxnSpLocks/>
            <a:stCxn id="11" idx="6"/>
            <a:endCxn id="16" idx="2"/>
          </p:cNvCxnSpPr>
          <p:nvPr/>
        </p:nvCxnSpPr>
        <p:spPr>
          <a:xfrm>
            <a:off x="5005775" y="4399159"/>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3FA9E04B-77F8-4233-909A-0251269744C1}"/>
              </a:ext>
            </a:extLst>
          </p:cNvPr>
          <p:cNvCxnSpPr>
            <a:cxnSpLocks/>
            <a:stCxn id="11" idx="6"/>
            <a:endCxn id="14" idx="2"/>
          </p:cNvCxnSpPr>
          <p:nvPr/>
        </p:nvCxnSpPr>
        <p:spPr>
          <a:xfrm flipV="1">
            <a:off x="5005775" y="4010724"/>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FAE46C6F-EB46-49AA-B31A-DE0222CEAEB6}"/>
              </a:ext>
            </a:extLst>
          </p:cNvPr>
          <p:cNvCxnSpPr>
            <a:cxnSpLocks/>
            <a:stCxn id="11" idx="6"/>
            <a:endCxn id="13" idx="2"/>
          </p:cNvCxnSpPr>
          <p:nvPr/>
        </p:nvCxnSpPr>
        <p:spPr>
          <a:xfrm flipV="1">
            <a:off x="5005775" y="3178099"/>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832FFE88-43B5-4588-B326-15C789C5C4A3}"/>
              </a:ext>
            </a:extLst>
          </p:cNvPr>
          <p:cNvCxnSpPr>
            <a:cxnSpLocks/>
            <a:stCxn id="13" idx="6"/>
            <a:endCxn id="17" idx="2"/>
          </p:cNvCxnSpPr>
          <p:nvPr/>
        </p:nvCxnSpPr>
        <p:spPr>
          <a:xfrm>
            <a:off x="7050165" y="3178099"/>
            <a:ext cx="1516565" cy="11792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E8D6B7E5-C821-4127-8735-75DF84168E41}"/>
              </a:ext>
            </a:extLst>
          </p:cNvPr>
          <p:cNvCxnSpPr>
            <a:cxnSpLocks/>
            <a:stCxn id="14" idx="6"/>
            <a:endCxn id="17" idx="2"/>
          </p:cNvCxnSpPr>
          <p:nvPr/>
        </p:nvCxnSpPr>
        <p:spPr>
          <a:xfrm>
            <a:off x="7050165" y="4010724"/>
            <a:ext cx="1516565" cy="3466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E3EEF5F0-549B-41FD-AC90-13D1E584CFF1}"/>
              </a:ext>
            </a:extLst>
          </p:cNvPr>
          <p:cNvCxnSpPr>
            <a:cxnSpLocks/>
            <a:stCxn id="15" idx="6"/>
            <a:endCxn id="17" idx="2"/>
          </p:cNvCxnSpPr>
          <p:nvPr/>
        </p:nvCxnSpPr>
        <p:spPr>
          <a:xfrm flipV="1">
            <a:off x="7050165" y="4357341"/>
            <a:ext cx="1516565" cy="486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BC4A680D-CDBC-4ACC-9B82-D089CB19F339}"/>
              </a:ext>
            </a:extLst>
          </p:cNvPr>
          <p:cNvCxnSpPr>
            <a:cxnSpLocks/>
            <a:stCxn id="16" idx="6"/>
            <a:endCxn id="17" idx="2"/>
          </p:cNvCxnSpPr>
          <p:nvPr/>
        </p:nvCxnSpPr>
        <p:spPr>
          <a:xfrm flipV="1">
            <a:off x="7050165" y="4357341"/>
            <a:ext cx="1516565" cy="1318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4" name="왼쪽 중괄호 113">
            <a:extLst>
              <a:ext uri="{FF2B5EF4-FFF2-40B4-BE49-F238E27FC236}">
                <a16:creationId xmlns:a16="http://schemas.microsoft.com/office/drawing/2014/main" id="{DFDBE4D5-904A-443E-9285-09E638DFFF44}"/>
              </a:ext>
            </a:extLst>
          </p:cNvPr>
          <p:cNvSpPr/>
          <p:nvPr/>
        </p:nvSpPr>
        <p:spPr>
          <a:xfrm>
            <a:off x="1979092" y="2714103"/>
            <a:ext cx="381112" cy="334844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5" name="왼쪽 중괄호 114">
            <a:extLst>
              <a:ext uri="{FF2B5EF4-FFF2-40B4-BE49-F238E27FC236}">
                <a16:creationId xmlns:a16="http://schemas.microsoft.com/office/drawing/2014/main" id="{0C9F547F-0F49-4409-8DDB-DB9DDA882E1C}"/>
              </a:ext>
            </a:extLst>
          </p:cNvPr>
          <p:cNvSpPr/>
          <p:nvPr/>
        </p:nvSpPr>
        <p:spPr>
          <a:xfrm rot="5400000">
            <a:off x="5447176" y="1556930"/>
            <a:ext cx="388435" cy="2059260"/>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왼쪽 중괄호 115">
            <a:extLst>
              <a:ext uri="{FF2B5EF4-FFF2-40B4-BE49-F238E27FC236}">
                <a16:creationId xmlns:a16="http://schemas.microsoft.com/office/drawing/2014/main" id="{4DF7B965-9815-459E-B877-D87230728098}"/>
              </a:ext>
            </a:extLst>
          </p:cNvPr>
          <p:cNvSpPr/>
          <p:nvPr/>
        </p:nvSpPr>
        <p:spPr>
          <a:xfrm rot="5400000">
            <a:off x="8679173" y="3634371"/>
            <a:ext cx="236033" cy="46091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6" name="TextBox 65">
            <a:extLst>
              <a:ext uri="{FF2B5EF4-FFF2-40B4-BE49-F238E27FC236}">
                <a16:creationId xmlns:a16="http://schemas.microsoft.com/office/drawing/2014/main" id="{5958AC0D-CB8A-43A1-8D8E-909695B29845}"/>
              </a:ext>
            </a:extLst>
          </p:cNvPr>
          <p:cNvSpPr txBox="1"/>
          <p:nvPr/>
        </p:nvSpPr>
        <p:spPr>
          <a:xfrm>
            <a:off x="569006" y="4248621"/>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input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3C5A230C-F19B-421D-84C1-012B77629400}"/>
              </a:ext>
            </a:extLst>
          </p:cNvPr>
          <p:cNvSpPr txBox="1"/>
          <p:nvPr/>
        </p:nvSpPr>
        <p:spPr>
          <a:xfrm>
            <a:off x="4931904" y="205511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hidden</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9" name="TextBox 118">
            <a:extLst>
              <a:ext uri="{FF2B5EF4-FFF2-40B4-BE49-F238E27FC236}">
                <a16:creationId xmlns:a16="http://schemas.microsoft.com/office/drawing/2014/main" id="{318B685A-92F0-4D44-AF5D-E61E01331175}"/>
              </a:ext>
            </a:extLst>
          </p:cNvPr>
          <p:cNvSpPr txBox="1"/>
          <p:nvPr/>
        </p:nvSpPr>
        <p:spPr>
          <a:xfrm>
            <a:off x="8007428" y="343814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output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67" name="TextBox 66">
            <a:extLst>
              <a:ext uri="{FF2B5EF4-FFF2-40B4-BE49-F238E27FC236}">
                <a16:creationId xmlns:a16="http://schemas.microsoft.com/office/drawing/2014/main" id="{AFED626A-E9B5-4BCC-BC70-57481C24A1B4}"/>
              </a:ext>
            </a:extLst>
          </p:cNvPr>
          <p:cNvSpPr txBox="1"/>
          <p:nvPr/>
        </p:nvSpPr>
        <p:spPr>
          <a:xfrm>
            <a:off x="643347" y="1213376"/>
            <a:ext cx="9352155" cy="584775"/>
          </a:xfrm>
          <a:prstGeom prst="rect">
            <a:avLst/>
          </a:prstGeom>
          <a:noFill/>
        </p:spPr>
        <p:txBody>
          <a:bodyPr wrap="square" rtlCol="0">
            <a:spAutoFit/>
          </a:bodyPr>
          <a:lstStyle/>
          <a:p>
            <a:r>
              <a:rPr lang="en-US" altLang="ko-KR">
                <a:solidFill>
                  <a:schemeClr val="tx1"/>
                </a:solidFill>
                <a:latin typeface="고도 M" panose="02000503000000020004" pitchFamily="2" charset="-127"/>
                <a:ea typeface="고도 M" panose="02000503000000020004" pitchFamily="2" charset="-127"/>
              </a:rPr>
              <a:t>Multi-layer perceptron (MLP)</a:t>
            </a:r>
            <a:r>
              <a:rPr lang="ko-KR" altLang="en-US">
                <a:solidFill>
                  <a:schemeClr val="tx1"/>
                </a:solidFill>
                <a:latin typeface="고도 M" panose="02000503000000020004" pitchFamily="2" charset="-127"/>
                <a:ea typeface="고도 M" panose="02000503000000020004" pitchFamily="2" charset="-127"/>
              </a:rPr>
              <a:t>는 </a:t>
            </a:r>
            <a:r>
              <a:rPr lang="en-US" altLang="ko-KR">
                <a:solidFill>
                  <a:schemeClr val="tx1"/>
                </a:solidFill>
                <a:latin typeface="고도 M" panose="02000503000000020004" pitchFamily="2" charset="-127"/>
                <a:ea typeface="고도 M" panose="02000503000000020004" pitchFamily="2" charset="-127"/>
              </a:rPr>
              <a:t>Hidden layer</a:t>
            </a:r>
            <a:r>
              <a:rPr lang="ko-KR" altLang="en-US">
                <a:solidFill>
                  <a:schemeClr val="tx1"/>
                </a:solidFill>
                <a:latin typeface="고도 M" panose="02000503000000020004" pitchFamily="2" charset="-127"/>
                <a:ea typeface="고도 M" panose="02000503000000020004" pitchFamily="2" charset="-127"/>
              </a:rPr>
              <a:t>라는 </a:t>
            </a:r>
            <a:r>
              <a:rPr lang="en-US" altLang="ko-KR">
                <a:solidFill>
                  <a:schemeClr val="tx1"/>
                </a:solidFill>
                <a:latin typeface="고도 M" panose="02000503000000020004" pitchFamily="2" charset="-127"/>
                <a:ea typeface="고도 M" panose="02000503000000020004" pitchFamily="2" charset="-127"/>
              </a:rPr>
              <a:t>layer</a:t>
            </a:r>
            <a:r>
              <a:rPr lang="ko-KR" altLang="en-US">
                <a:solidFill>
                  <a:schemeClr val="tx1"/>
                </a:solidFill>
                <a:latin typeface="고도 M" panose="02000503000000020004" pitchFamily="2" charset="-127"/>
                <a:ea typeface="고도 M" panose="02000503000000020004" pitchFamily="2" charset="-127"/>
              </a:rPr>
              <a:t>를 도입해 인풋을 한 차원 높은 단계의 특징</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즉 </a:t>
            </a:r>
            <a:r>
              <a:rPr lang="en-US" altLang="ko-KR">
                <a:solidFill>
                  <a:schemeClr val="tx1"/>
                </a:solidFill>
                <a:latin typeface="고도 M" panose="02000503000000020004" pitchFamily="2" charset="-127"/>
                <a:ea typeface="고도 M" panose="02000503000000020004" pitchFamily="2" charset="-127"/>
              </a:rPr>
              <a:t>representation</a:t>
            </a:r>
            <a:r>
              <a:rPr lang="ko-KR" altLang="en-US">
                <a:solidFill>
                  <a:schemeClr val="tx1"/>
                </a:solidFill>
                <a:latin typeface="고도 M" panose="02000503000000020004" pitchFamily="2" charset="-127"/>
                <a:ea typeface="고도 M" panose="02000503000000020004" pitchFamily="2" charset="-127"/>
              </a:rPr>
              <a:t>으로 나타낸다</a:t>
            </a:r>
            <a:r>
              <a:rPr lang="en-US" altLang="ko-KR">
                <a:solidFill>
                  <a:schemeClr val="tx1"/>
                </a:solidFill>
                <a:latin typeface="고도 M" panose="02000503000000020004" pitchFamily="2" charset="-127"/>
                <a:ea typeface="고도 M" panose="02000503000000020004" pitchFamily="2" charset="-127"/>
              </a:rPr>
              <a:t>. </a:t>
            </a:r>
          </a:p>
        </p:txBody>
      </p:sp>
    </p:spTree>
    <p:extLst>
      <p:ext uri="{BB962C8B-B14F-4D97-AF65-F5344CB8AC3E}">
        <p14:creationId xmlns:p14="http://schemas.microsoft.com/office/powerpoint/2010/main" val="220412861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tensorflow as tf</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3773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임포트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tf.__version__</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1C43232-A737-4F99-B4B3-8069A638610F}"/>
              </a:ext>
            </a:extLst>
          </p:cNvPr>
          <p:cNvSpPr txBox="1"/>
          <p:nvPr/>
        </p:nvSpPr>
        <p:spPr>
          <a:xfrm>
            <a:off x="723892" y="2161142"/>
            <a:ext cx="159370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버전 확인</a:t>
            </a: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2846838"/>
            <a:ext cx="880369"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'2.1.0'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0" name="직사각형 9">
            <a:extLst>
              <a:ext uri="{FF2B5EF4-FFF2-40B4-BE49-F238E27FC236}">
                <a16:creationId xmlns:a16="http://schemas.microsoft.com/office/drawing/2014/main" id="{67B80B5A-DA8B-4D3F-AB1D-AFAD7CD632EA}"/>
              </a:ext>
            </a:extLst>
          </p:cNvPr>
          <p:cNvSpPr/>
          <p:nvPr/>
        </p:nvSpPr>
        <p:spPr>
          <a:xfrm>
            <a:off x="723892" y="3554871"/>
            <a:ext cx="8993204"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(x_train_all, y_train_all), (x_test, y_test) = tf.keras.datasets.fashion_mnist.load_data()</a:t>
            </a:r>
          </a:p>
          <a:p>
            <a:r>
              <a:rPr lang="en-US" altLang="ko-KR" sz="1400">
                <a:solidFill>
                  <a:schemeClr val="tx1"/>
                </a:solidFill>
                <a:latin typeface="Consolas" panose="020B0609020204030204" pitchFamily="49" charset="0"/>
              </a:rPr>
              <a:t>print(x_train_all.shape, y_train_all.shape)</a:t>
            </a:r>
            <a:endParaRPr lang="ko-KR" altLang="en-US" sz="14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E38B49EE-3878-4CE7-83F8-52F8A8A2896A}"/>
              </a:ext>
            </a:extLst>
          </p:cNvPr>
          <p:cNvSpPr txBox="1"/>
          <p:nvPr/>
        </p:nvSpPr>
        <p:spPr>
          <a:xfrm>
            <a:off x="723892" y="3228540"/>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 name="TextBox 11">
            <a:extLst>
              <a:ext uri="{FF2B5EF4-FFF2-40B4-BE49-F238E27FC236}">
                <a16:creationId xmlns:a16="http://schemas.microsoft.com/office/drawing/2014/main" id="{2791C1E6-80B1-4556-BBC4-BCB049B64E06}"/>
              </a:ext>
            </a:extLst>
          </p:cNvPr>
          <p:cNvSpPr txBox="1"/>
          <p:nvPr/>
        </p:nvSpPr>
        <p:spPr>
          <a:xfrm>
            <a:off x="844761" y="4089499"/>
            <a:ext cx="2569934"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(60000, 28, 28) (60000,)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86954" y="4837712"/>
            <a:ext cx="4433540"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matplotlib.pyplot as plt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plt.imshow(x_train_all[0], cmap='gray')</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0BC60711-834A-42CD-9B12-CDD9C8342950}"/>
              </a:ext>
            </a:extLst>
          </p:cNvPr>
          <p:cNvSpPr txBox="1"/>
          <p:nvPr/>
        </p:nvSpPr>
        <p:spPr>
          <a:xfrm>
            <a:off x="786954" y="4511381"/>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pic>
        <p:nvPicPr>
          <p:cNvPr id="67586" name="Picture 2">
            <a:extLst>
              <a:ext uri="{FF2B5EF4-FFF2-40B4-BE49-F238E27FC236}">
                <a16:creationId xmlns:a16="http://schemas.microsoft.com/office/drawing/2014/main" id="{57DF6353-B37B-4AED-8255-3686B7AE6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502" y="4745421"/>
            <a:ext cx="1650140" cy="1630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75664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print(y_train_all[:10])</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9720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타깃의 내용과 의미 확인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class_names = ['</a:t>
            </a:r>
            <a:r>
              <a:rPr lang="ko-KR" altLang="en-US" sz="1400">
                <a:solidFill>
                  <a:schemeClr val="tx1"/>
                </a:solidFill>
                <a:latin typeface="Consolas" panose="020B0609020204030204" pitchFamily="49" charset="0"/>
              </a:rPr>
              <a:t>티셔츠</a:t>
            </a:r>
            <a:r>
              <a:rPr lang="en-US" altLang="ko-KR" sz="1400">
                <a:solidFill>
                  <a:schemeClr val="tx1"/>
                </a:solidFill>
                <a:latin typeface="Consolas" panose="020B0609020204030204" pitchFamily="49" charset="0"/>
              </a:rPr>
              <a:t>/</a:t>
            </a:r>
            <a:r>
              <a:rPr lang="ko-KR" altLang="en-US" sz="1400">
                <a:solidFill>
                  <a:schemeClr val="tx1"/>
                </a:solidFill>
                <a:latin typeface="Consolas" panose="020B0609020204030204" pitchFamily="49" charset="0"/>
              </a:rPr>
              <a:t>윗도리</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바지</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스웨터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드레스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코트</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샌들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셔츠</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스니커즈</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가방</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앵클부츠</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print(class_names[y_train_all[0]])</a:t>
            </a:r>
            <a:endParaRPr lang="ko-KR" altLang="en-US" sz="1400">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3256744"/>
            <a:ext cx="1037463"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t>
            </a:r>
            <a:r>
              <a:rPr lang="ko-KR" altLang="en-US" sz="1400">
                <a:solidFill>
                  <a:srgbClr val="000000"/>
                </a:solidFill>
                <a:latin typeface="Consolas" panose="020B0609020204030204" pitchFamily="49" charset="0"/>
                <a:ea typeface="고도 M" panose="02000503000000020004" pitchFamily="2" charset="-127"/>
              </a:rPr>
              <a:t>앵클부츠</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4066112"/>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np.bincount(y_train_all)</a:t>
            </a:r>
          </a:p>
        </p:txBody>
      </p:sp>
      <p:sp>
        <p:nvSpPr>
          <p:cNvPr id="14" name="TextBox 13">
            <a:extLst>
              <a:ext uri="{FF2B5EF4-FFF2-40B4-BE49-F238E27FC236}">
                <a16:creationId xmlns:a16="http://schemas.microsoft.com/office/drawing/2014/main" id="{0BC60711-834A-42CD-9B12-CDD9C8342950}"/>
              </a:ext>
            </a:extLst>
          </p:cNvPr>
          <p:cNvSpPr txBox="1"/>
          <p:nvPr/>
        </p:nvSpPr>
        <p:spPr>
          <a:xfrm>
            <a:off x="723892" y="3741894"/>
            <a:ext cx="126669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 분포 확인</a:t>
            </a:r>
          </a:p>
        </p:txBody>
      </p:sp>
      <p:sp>
        <p:nvSpPr>
          <p:cNvPr id="24" name="TextBox 23">
            <a:extLst>
              <a:ext uri="{FF2B5EF4-FFF2-40B4-BE49-F238E27FC236}">
                <a16:creationId xmlns:a16="http://schemas.microsoft.com/office/drawing/2014/main" id="{45436B19-951E-4D27-A96C-2F98A65A4033}"/>
              </a:ext>
            </a:extLst>
          </p:cNvPr>
          <p:cNvSpPr txBox="1"/>
          <p:nvPr/>
        </p:nvSpPr>
        <p:spPr>
          <a:xfrm>
            <a:off x="838506" y="1935321"/>
            <a:ext cx="2271776"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 0 0 3 0 2 7 2 5 5]</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9652E6F1-8306-49CB-89B7-A08C34988BD4}"/>
              </a:ext>
            </a:extLst>
          </p:cNvPr>
          <p:cNvSpPr txBox="1"/>
          <p:nvPr/>
        </p:nvSpPr>
        <p:spPr>
          <a:xfrm>
            <a:off x="786953" y="4370352"/>
            <a:ext cx="8640825"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array([6000, 6000, 6000, 6000, 6000, 6000, 6000, 6000, 6000, 6000], dtype=int64)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71318486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288412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 고르게 나누기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p:txBody>
      </p:sp>
      <p:sp>
        <p:nvSpPr>
          <p:cNvPr id="16" name="TextBox 15">
            <a:extLst>
              <a:ext uri="{FF2B5EF4-FFF2-40B4-BE49-F238E27FC236}">
                <a16:creationId xmlns:a16="http://schemas.microsoft.com/office/drawing/2014/main" id="{1EE1F164-B81B-4F97-94E8-4A2F1124B281}"/>
              </a:ext>
            </a:extLst>
          </p:cNvPr>
          <p:cNvSpPr txBox="1"/>
          <p:nvPr/>
        </p:nvSpPr>
        <p:spPr>
          <a:xfrm>
            <a:off x="829530" y="275064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array([4800, 4800, 4800, 4800, 4800, 4800, 4800, 4800, 4800, 4800],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9" name="직사각형 18">
            <a:extLst>
              <a:ext uri="{FF2B5EF4-FFF2-40B4-BE49-F238E27FC236}">
                <a16:creationId xmlns:a16="http://schemas.microsoft.com/office/drawing/2014/main" id="{0D554D81-3F70-4976-A6E1-409A1545FF5A}"/>
              </a:ext>
            </a:extLst>
          </p:cNvPr>
          <p:cNvSpPr/>
          <p:nvPr/>
        </p:nvSpPr>
        <p:spPr>
          <a:xfrm>
            <a:off x="755423" y="249803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a:t>
            </a:r>
            <a:endParaRPr lang="ko-KR" altLang="en-US" sz="1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68734573-A96D-46A0-8049-D1898F2C2556}"/>
              </a:ext>
            </a:extLst>
          </p:cNvPr>
          <p:cNvSpPr txBox="1"/>
          <p:nvPr/>
        </p:nvSpPr>
        <p:spPr>
          <a:xfrm>
            <a:off x="834787" y="3433821"/>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array([1200, 1200, 1200, 1200, 1200, 1200, 1200, 1200, 1200, 1200],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1" name="직사각형 20">
            <a:extLst>
              <a:ext uri="{FF2B5EF4-FFF2-40B4-BE49-F238E27FC236}">
                <a16:creationId xmlns:a16="http://schemas.microsoft.com/office/drawing/2014/main" id="{AF70128C-9ACE-4D5F-A263-9EEA579B0323}"/>
              </a:ext>
            </a:extLst>
          </p:cNvPr>
          <p:cNvSpPr/>
          <p:nvPr/>
        </p:nvSpPr>
        <p:spPr>
          <a:xfrm>
            <a:off x="760680" y="3181211"/>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np.bincount(y_val)</a:t>
            </a:r>
            <a:endParaRPr lang="ko-KR" altLang="en-US" sz="1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207883F6-EE67-4273-A843-E2804EDE2997}"/>
              </a:ext>
            </a:extLst>
          </p:cNvPr>
          <p:cNvSpPr txBox="1"/>
          <p:nvPr/>
        </p:nvSpPr>
        <p:spPr>
          <a:xfrm>
            <a:off x="755423" y="3898296"/>
            <a:ext cx="158569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입력 데이터 정규화</a:t>
            </a:r>
          </a:p>
        </p:txBody>
      </p:sp>
      <p:sp>
        <p:nvSpPr>
          <p:cNvPr id="22" name="직사각형 21">
            <a:extLst>
              <a:ext uri="{FF2B5EF4-FFF2-40B4-BE49-F238E27FC236}">
                <a16:creationId xmlns:a16="http://schemas.microsoft.com/office/drawing/2014/main" id="{489CE891-490A-405C-BF6C-E3A39F0DE4BE}"/>
              </a:ext>
            </a:extLst>
          </p:cNvPr>
          <p:cNvSpPr/>
          <p:nvPr/>
        </p:nvSpPr>
        <p:spPr>
          <a:xfrm>
            <a:off x="786954" y="4244330"/>
            <a:ext cx="8930142" cy="523220"/>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 / 255</a:t>
            </a:r>
          </a:p>
          <a:p>
            <a:r>
              <a:rPr lang="nn-NO" altLang="ko-KR" sz="1400">
                <a:solidFill>
                  <a:schemeClr val="tx1"/>
                </a:solidFill>
                <a:latin typeface="Consolas" panose="020B0609020204030204" pitchFamily="49" charset="0"/>
              </a:rPr>
              <a:t>x_val = x_val / 255</a:t>
            </a:r>
            <a:endParaRPr lang="en-US" altLang="ko-KR" sz="1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57E0B30F-BE71-4FC0-A7E2-C8677ADC2605}"/>
              </a:ext>
            </a:extLst>
          </p:cNvPr>
          <p:cNvSpPr txBox="1"/>
          <p:nvPr/>
        </p:nvSpPr>
        <p:spPr>
          <a:xfrm>
            <a:off x="786954" y="4924248"/>
            <a:ext cx="273183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세트의 차원 변경</a:t>
            </a:r>
          </a:p>
        </p:txBody>
      </p:sp>
      <p:sp>
        <p:nvSpPr>
          <p:cNvPr id="24" name="직사각형 23">
            <a:extLst>
              <a:ext uri="{FF2B5EF4-FFF2-40B4-BE49-F238E27FC236}">
                <a16:creationId xmlns:a16="http://schemas.microsoft.com/office/drawing/2014/main" id="{CC9DFC1C-80F4-48C0-A87D-0C65F4F61837}"/>
              </a:ext>
            </a:extLst>
          </p:cNvPr>
          <p:cNvSpPr/>
          <p:nvPr/>
        </p:nvSpPr>
        <p:spPr>
          <a:xfrm>
            <a:off x="818485" y="5270282"/>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x_train.reshape(-1, 784)</a:t>
            </a:r>
          </a:p>
          <a:p>
            <a:r>
              <a:rPr lang="nn-NO" altLang="ko-KR" sz="1400">
                <a:solidFill>
                  <a:schemeClr val="tx1"/>
                </a:solidFill>
                <a:latin typeface="Consolas" panose="020B0609020204030204" pitchFamily="49" charset="0"/>
              </a:rPr>
              <a:t>x_val = x_val.reshape(-1, 784)</a:t>
            </a:r>
          </a:p>
          <a:p>
            <a:r>
              <a:rPr lang="en-US" altLang="ko-KR" sz="1400">
                <a:solidFill>
                  <a:schemeClr val="tx1"/>
                </a:solidFill>
                <a:latin typeface="Consolas" panose="020B0609020204030204" pitchFamily="49" charset="0"/>
              </a:rPr>
              <a:t>print(x_train.shape, x_val.shape)</a:t>
            </a:r>
          </a:p>
        </p:txBody>
      </p:sp>
      <p:sp>
        <p:nvSpPr>
          <p:cNvPr id="25" name="TextBox 24">
            <a:extLst>
              <a:ext uri="{FF2B5EF4-FFF2-40B4-BE49-F238E27FC236}">
                <a16:creationId xmlns:a16="http://schemas.microsoft.com/office/drawing/2014/main" id="{8FC659BC-D2FA-41B5-8826-90A24556D01F}"/>
              </a:ext>
            </a:extLst>
          </p:cNvPr>
          <p:cNvSpPr txBox="1"/>
          <p:nvPr/>
        </p:nvSpPr>
        <p:spPr>
          <a:xfrm>
            <a:off x="918869" y="599542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784) (12000, 784)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581695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1A0006A-ED68-465E-B38F-062487D13BC4}"/>
              </a:ext>
            </a:extLst>
          </p:cNvPr>
          <p:cNvSpPr/>
          <p:nvPr/>
        </p:nvSpPr>
        <p:spPr>
          <a:xfrm>
            <a:off x="285609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E258F67-B5B2-4650-8DB8-3A8C3430A32B}"/>
              </a:ext>
            </a:extLst>
          </p:cNvPr>
          <p:cNvSpPr/>
          <p:nvPr/>
        </p:nvSpPr>
        <p:spPr>
          <a:xfrm>
            <a:off x="315946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4990E21-1585-4285-9EB8-B7B7A571B657}"/>
              </a:ext>
            </a:extLst>
          </p:cNvPr>
          <p:cNvSpPr/>
          <p:nvPr/>
        </p:nvSpPr>
        <p:spPr>
          <a:xfrm>
            <a:off x="3462833"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A4431CD-030F-42FA-A701-1E27D7F09586}"/>
              </a:ext>
            </a:extLst>
          </p:cNvPr>
          <p:cNvSpPr/>
          <p:nvPr/>
        </p:nvSpPr>
        <p:spPr>
          <a:xfrm>
            <a:off x="3766201"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52353C-9CFB-4698-8ACA-00D7620834BD}"/>
              </a:ext>
            </a:extLst>
          </p:cNvPr>
          <p:cNvSpPr/>
          <p:nvPr/>
        </p:nvSpPr>
        <p:spPr>
          <a:xfrm>
            <a:off x="4069570"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C4A1323-DE66-4CCB-AF41-83A03730EF73}"/>
              </a:ext>
            </a:extLst>
          </p:cNvPr>
          <p:cNvSpPr/>
          <p:nvPr/>
        </p:nvSpPr>
        <p:spPr>
          <a:xfrm>
            <a:off x="4372939"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BA6D0388-C02B-4593-A1F2-4D760183C5B5}"/>
              </a:ext>
            </a:extLst>
          </p:cNvPr>
          <p:cNvSpPr/>
          <p:nvPr/>
        </p:nvSpPr>
        <p:spPr>
          <a:xfrm>
            <a:off x="467630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01A93A-0AC4-4AAB-B0B9-E939B373AA2B}"/>
              </a:ext>
            </a:extLst>
          </p:cNvPr>
          <p:cNvSpPr/>
          <p:nvPr/>
        </p:nvSpPr>
        <p:spPr>
          <a:xfrm>
            <a:off x="497967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70410FC-1017-4066-9C3F-D6591681C2E8}"/>
              </a:ext>
            </a:extLst>
          </p:cNvPr>
          <p:cNvSpPr/>
          <p:nvPr/>
        </p:nvSpPr>
        <p:spPr>
          <a:xfrm>
            <a:off x="528304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44B4625-1AE0-4AEF-9B12-C3A89A3B9133}"/>
              </a:ext>
            </a:extLst>
          </p:cNvPr>
          <p:cNvSpPr/>
          <p:nvPr/>
        </p:nvSpPr>
        <p:spPr>
          <a:xfrm>
            <a:off x="285609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0A8F0A0-0824-42A4-888B-52CA5F62C7DD}"/>
              </a:ext>
            </a:extLst>
          </p:cNvPr>
          <p:cNvSpPr/>
          <p:nvPr/>
        </p:nvSpPr>
        <p:spPr>
          <a:xfrm>
            <a:off x="315946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C61C637-43B6-45C9-AB74-65A47A501666}"/>
              </a:ext>
            </a:extLst>
          </p:cNvPr>
          <p:cNvSpPr/>
          <p:nvPr/>
        </p:nvSpPr>
        <p:spPr>
          <a:xfrm>
            <a:off x="3462833"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E9E5CF-C33E-4FC7-9593-E06FA60F63DA}"/>
              </a:ext>
            </a:extLst>
          </p:cNvPr>
          <p:cNvSpPr/>
          <p:nvPr/>
        </p:nvSpPr>
        <p:spPr>
          <a:xfrm>
            <a:off x="3766201"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655A957-3E15-468A-A9DC-B0CED6AE05D7}"/>
              </a:ext>
            </a:extLst>
          </p:cNvPr>
          <p:cNvSpPr/>
          <p:nvPr/>
        </p:nvSpPr>
        <p:spPr>
          <a:xfrm>
            <a:off x="4069570"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186E322-0F5B-474A-836E-D37F5F2070BB}"/>
              </a:ext>
            </a:extLst>
          </p:cNvPr>
          <p:cNvSpPr/>
          <p:nvPr/>
        </p:nvSpPr>
        <p:spPr>
          <a:xfrm>
            <a:off x="4372939"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CFAA90E-8F69-461A-8E9E-6F105BEBB2AD}"/>
              </a:ext>
            </a:extLst>
          </p:cNvPr>
          <p:cNvSpPr/>
          <p:nvPr/>
        </p:nvSpPr>
        <p:spPr>
          <a:xfrm>
            <a:off x="467630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8D558A9-82FF-4CB0-BC04-E83A54E9F534}"/>
              </a:ext>
            </a:extLst>
          </p:cNvPr>
          <p:cNvSpPr/>
          <p:nvPr/>
        </p:nvSpPr>
        <p:spPr>
          <a:xfrm>
            <a:off x="497967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2BDE06F-1BA0-4105-A890-F8E68F6ED06E}"/>
              </a:ext>
            </a:extLst>
          </p:cNvPr>
          <p:cNvSpPr/>
          <p:nvPr/>
        </p:nvSpPr>
        <p:spPr>
          <a:xfrm>
            <a:off x="528304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CC3849A-B233-4319-8FE7-441697296874}"/>
              </a:ext>
            </a:extLst>
          </p:cNvPr>
          <p:cNvSpPr/>
          <p:nvPr/>
        </p:nvSpPr>
        <p:spPr>
          <a:xfrm>
            <a:off x="285609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C71DDE8-BCE8-42B4-9529-64E90C4DFB9A}"/>
              </a:ext>
            </a:extLst>
          </p:cNvPr>
          <p:cNvSpPr/>
          <p:nvPr/>
        </p:nvSpPr>
        <p:spPr>
          <a:xfrm>
            <a:off x="315946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D1B7B11-0904-4BB0-B559-47F57887425C}"/>
              </a:ext>
            </a:extLst>
          </p:cNvPr>
          <p:cNvSpPr/>
          <p:nvPr/>
        </p:nvSpPr>
        <p:spPr>
          <a:xfrm>
            <a:off x="3462833"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CF21CB3-929B-47A8-84C6-3209FB166B91}"/>
              </a:ext>
            </a:extLst>
          </p:cNvPr>
          <p:cNvSpPr/>
          <p:nvPr/>
        </p:nvSpPr>
        <p:spPr>
          <a:xfrm>
            <a:off x="3766201"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DD7F6AF-694E-4F76-901F-67A891FCD9E0}"/>
              </a:ext>
            </a:extLst>
          </p:cNvPr>
          <p:cNvSpPr/>
          <p:nvPr/>
        </p:nvSpPr>
        <p:spPr>
          <a:xfrm>
            <a:off x="4069570"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5D7070FD-E1CF-4555-9DCC-F98E9192524E}"/>
              </a:ext>
            </a:extLst>
          </p:cNvPr>
          <p:cNvSpPr/>
          <p:nvPr/>
        </p:nvSpPr>
        <p:spPr>
          <a:xfrm>
            <a:off x="4372939"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3C50C6D-EF5B-461D-9A20-BF05E54B913B}"/>
              </a:ext>
            </a:extLst>
          </p:cNvPr>
          <p:cNvSpPr/>
          <p:nvPr/>
        </p:nvSpPr>
        <p:spPr>
          <a:xfrm>
            <a:off x="467630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107A089-1F82-4D12-8277-F322EE1ABA32}"/>
              </a:ext>
            </a:extLst>
          </p:cNvPr>
          <p:cNvSpPr/>
          <p:nvPr/>
        </p:nvSpPr>
        <p:spPr>
          <a:xfrm>
            <a:off x="497967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845CE85D-63F5-4A0F-A9AF-F7B1E8A78D76}"/>
              </a:ext>
            </a:extLst>
          </p:cNvPr>
          <p:cNvSpPr/>
          <p:nvPr/>
        </p:nvSpPr>
        <p:spPr>
          <a:xfrm>
            <a:off x="528304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3D4A29C8-8EF8-4BC6-A6AF-C0CC94406B21}"/>
              </a:ext>
            </a:extLst>
          </p:cNvPr>
          <p:cNvSpPr/>
          <p:nvPr/>
        </p:nvSpPr>
        <p:spPr>
          <a:xfrm>
            <a:off x="285609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7CE88D9D-200A-4ECD-9253-8D87453AC34D}"/>
              </a:ext>
            </a:extLst>
          </p:cNvPr>
          <p:cNvSpPr/>
          <p:nvPr/>
        </p:nvSpPr>
        <p:spPr>
          <a:xfrm>
            <a:off x="315946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D5DD2FD-F475-4409-965A-45A5AE0CF9F6}"/>
              </a:ext>
            </a:extLst>
          </p:cNvPr>
          <p:cNvSpPr/>
          <p:nvPr/>
        </p:nvSpPr>
        <p:spPr>
          <a:xfrm>
            <a:off x="3462833"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282991B-FB1A-4C63-989F-C51CDC10A920}"/>
              </a:ext>
            </a:extLst>
          </p:cNvPr>
          <p:cNvSpPr/>
          <p:nvPr/>
        </p:nvSpPr>
        <p:spPr>
          <a:xfrm>
            <a:off x="3766201"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ACD341-EA9A-4F96-B5AE-1605F0DE879B}"/>
              </a:ext>
            </a:extLst>
          </p:cNvPr>
          <p:cNvSpPr/>
          <p:nvPr/>
        </p:nvSpPr>
        <p:spPr>
          <a:xfrm>
            <a:off x="4069570"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03C7221-D876-4273-95C5-F981D43E7891}"/>
              </a:ext>
            </a:extLst>
          </p:cNvPr>
          <p:cNvSpPr/>
          <p:nvPr/>
        </p:nvSpPr>
        <p:spPr>
          <a:xfrm>
            <a:off x="4372939"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14298B6-BA8A-4692-89BE-A7143A0BC6AC}"/>
              </a:ext>
            </a:extLst>
          </p:cNvPr>
          <p:cNvSpPr/>
          <p:nvPr/>
        </p:nvSpPr>
        <p:spPr>
          <a:xfrm>
            <a:off x="467630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924D8CA-4F8B-42B9-BE29-8C3FD3DBFA2A}"/>
              </a:ext>
            </a:extLst>
          </p:cNvPr>
          <p:cNvSpPr/>
          <p:nvPr/>
        </p:nvSpPr>
        <p:spPr>
          <a:xfrm>
            <a:off x="497967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EFC8A72-68F8-4359-A3F1-3B75DB60F283}"/>
              </a:ext>
            </a:extLst>
          </p:cNvPr>
          <p:cNvSpPr/>
          <p:nvPr/>
        </p:nvSpPr>
        <p:spPr>
          <a:xfrm>
            <a:off x="528304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A68ADD8-0FB8-4D7C-BEAB-901300957B93}"/>
              </a:ext>
            </a:extLst>
          </p:cNvPr>
          <p:cNvSpPr/>
          <p:nvPr/>
        </p:nvSpPr>
        <p:spPr>
          <a:xfrm>
            <a:off x="285609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0D9E37C-FF84-43F6-8BE5-9C14AA9EC916}"/>
              </a:ext>
            </a:extLst>
          </p:cNvPr>
          <p:cNvSpPr/>
          <p:nvPr/>
        </p:nvSpPr>
        <p:spPr>
          <a:xfrm>
            <a:off x="315946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52287C2-4F35-429D-BA99-1FE62F404A31}"/>
              </a:ext>
            </a:extLst>
          </p:cNvPr>
          <p:cNvSpPr/>
          <p:nvPr/>
        </p:nvSpPr>
        <p:spPr>
          <a:xfrm>
            <a:off x="3462833"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269CA9D-9C36-4E5B-B7A7-66333465CE3C}"/>
              </a:ext>
            </a:extLst>
          </p:cNvPr>
          <p:cNvSpPr/>
          <p:nvPr/>
        </p:nvSpPr>
        <p:spPr>
          <a:xfrm>
            <a:off x="3766201"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6A380B49-509D-4BF2-A681-ABCA1EFBA53B}"/>
              </a:ext>
            </a:extLst>
          </p:cNvPr>
          <p:cNvSpPr/>
          <p:nvPr/>
        </p:nvSpPr>
        <p:spPr>
          <a:xfrm>
            <a:off x="4069570"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82BFD58-11A7-4452-A5AF-16ED013051D9}"/>
              </a:ext>
            </a:extLst>
          </p:cNvPr>
          <p:cNvSpPr/>
          <p:nvPr/>
        </p:nvSpPr>
        <p:spPr>
          <a:xfrm>
            <a:off x="4372939"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9F5F2DB-DD2D-4F5A-822D-74DBDE9175CB}"/>
              </a:ext>
            </a:extLst>
          </p:cNvPr>
          <p:cNvSpPr/>
          <p:nvPr/>
        </p:nvSpPr>
        <p:spPr>
          <a:xfrm>
            <a:off x="467630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3C1A4A5-FFF2-4707-BF0F-7215C38450DA}"/>
              </a:ext>
            </a:extLst>
          </p:cNvPr>
          <p:cNvSpPr/>
          <p:nvPr/>
        </p:nvSpPr>
        <p:spPr>
          <a:xfrm>
            <a:off x="497967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0E081A2-A06C-45A6-B510-A65D01B77D77}"/>
              </a:ext>
            </a:extLst>
          </p:cNvPr>
          <p:cNvSpPr/>
          <p:nvPr/>
        </p:nvSpPr>
        <p:spPr>
          <a:xfrm>
            <a:off x="528304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36A86FC-5E9F-40C2-8F33-4D9BFD8F2A89}"/>
              </a:ext>
            </a:extLst>
          </p:cNvPr>
          <p:cNvSpPr/>
          <p:nvPr/>
        </p:nvSpPr>
        <p:spPr>
          <a:xfrm>
            <a:off x="285609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99DDA3C-92A9-4F25-B605-7ED820C11D25}"/>
              </a:ext>
            </a:extLst>
          </p:cNvPr>
          <p:cNvSpPr/>
          <p:nvPr/>
        </p:nvSpPr>
        <p:spPr>
          <a:xfrm>
            <a:off x="315946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18AB54-EA07-4DDE-AF7E-0E4C04CB7EA8}"/>
              </a:ext>
            </a:extLst>
          </p:cNvPr>
          <p:cNvSpPr/>
          <p:nvPr/>
        </p:nvSpPr>
        <p:spPr>
          <a:xfrm>
            <a:off x="3462833"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960EEC7-07C6-4768-9FEF-406EE5F94EE2}"/>
              </a:ext>
            </a:extLst>
          </p:cNvPr>
          <p:cNvSpPr/>
          <p:nvPr/>
        </p:nvSpPr>
        <p:spPr>
          <a:xfrm>
            <a:off x="3766201"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900E6672-2F64-4078-991F-58942F51E11E}"/>
              </a:ext>
            </a:extLst>
          </p:cNvPr>
          <p:cNvSpPr/>
          <p:nvPr/>
        </p:nvSpPr>
        <p:spPr>
          <a:xfrm>
            <a:off x="4069570"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863EAB4-B29A-4D63-8CBD-C33E01DA9DB5}"/>
              </a:ext>
            </a:extLst>
          </p:cNvPr>
          <p:cNvSpPr/>
          <p:nvPr/>
        </p:nvSpPr>
        <p:spPr>
          <a:xfrm>
            <a:off x="4372939"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BBC6D4C-9079-419E-9F87-F0BCF87CDE1D}"/>
              </a:ext>
            </a:extLst>
          </p:cNvPr>
          <p:cNvSpPr/>
          <p:nvPr/>
        </p:nvSpPr>
        <p:spPr>
          <a:xfrm>
            <a:off x="467630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3F41504-9B63-4352-BA33-4EE12A18509A}"/>
              </a:ext>
            </a:extLst>
          </p:cNvPr>
          <p:cNvSpPr/>
          <p:nvPr/>
        </p:nvSpPr>
        <p:spPr>
          <a:xfrm>
            <a:off x="497967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24E6F6-F258-43FA-90E1-3CDC9C3ACCD3}"/>
              </a:ext>
            </a:extLst>
          </p:cNvPr>
          <p:cNvSpPr/>
          <p:nvPr/>
        </p:nvSpPr>
        <p:spPr>
          <a:xfrm>
            <a:off x="528304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BF73B39-547B-43E3-A090-DE365E84CCCE}"/>
              </a:ext>
            </a:extLst>
          </p:cNvPr>
          <p:cNvSpPr/>
          <p:nvPr/>
        </p:nvSpPr>
        <p:spPr>
          <a:xfrm>
            <a:off x="285609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64D49B0-3E8A-4EFB-9BAB-DA77FACC0FB4}"/>
              </a:ext>
            </a:extLst>
          </p:cNvPr>
          <p:cNvSpPr/>
          <p:nvPr/>
        </p:nvSpPr>
        <p:spPr>
          <a:xfrm>
            <a:off x="315946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315F16C-288D-428B-8839-863A93F8DA83}"/>
              </a:ext>
            </a:extLst>
          </p:cNvPr>
          <p:cNvSpPr/>
          <p:nvPr/>
        </p:nvSpPr>
        <p:spPr>
          <a:xfrm>
            <a:off x="3462833"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A3C892E-4482-4935-974C-4A53A71C20DF}"/>
              </a:ext>
            </a:extLst>
          </p:cNvPr>
          <p:cNvSpPr/>
          <p:nvPr/>
        </p:nvSpPr>
        <p:spPr>
          <a:xfrm>
            <a:off x="3766201"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F77FF71-0B4B-4332-9DB6-40A1DFEE8B23}"/>
              </a:ext>
            </a:extLst>
          </p:cNvPr>
          <p:cNvSpPr/>
          <p:nvPr/>
        </p:nvSpPr>
        <p:spPr>
          <a:xfrm>
            <a:off x="4069570"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29D96948-1483-4288-BE26-744BC13E550E}"/>
              </a:ext>
            </a:extLst>
          </p:cNvPr>
          <p:cNvSpPr/>
          <p:nvPr/>
        </p:nvSpPr>
        <p:spPr>
          <a:xfrm>
            <a:off x="4372939"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FF83EC0-279E-4BFC-9BAF-457CEF4EE1EA}"/>
              </a:ext>
            </a:extLst>
          </p:cNvPr>
          <p:cNvSpPr/>
          <p:nvPr/>
        </p:nvSpPr>
        <p:spPr>
          <a:xfrm>
            <a:off x="467630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61F7CB5-7B1B-4B4A-A68F-0DDCBAE32ECC}"/>
              </a:ext>
            </a:extLst>
          </p:cNvPr>
          <p:cNvSpPr/>
          <p:nvPr/>
        </p:nvSpPr>
        <p:spPr>
          <a:xfrm>
            <a:off x="497967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43CF7E9-D341-4150-BC6C-5EF6EB459BC9}"/>
              </a:ext>
            </a:extLst>
          </p:cNvPr>
          <p:cNvSpPr/>
          <p:nvPr/>
        </p:nvSpPr>
        <p:spPr>
          <a:xfrm>
            <a:off x="528304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42AA040-FD0F-4311-8353-2FC16D10F7D4}"/>
              </a:ext>
            </a:extLst>
          </p:cNvPr>
          <p:cNvSpPr/>
          <p:nvPr/>
        </p:nvSpPr>
        <p:spPr>
          <a:xfrm>
            <a:off x="285609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7A2749BE-29B8-4232-B424-8AEBD2FC25FD}"/>
              </a:ext>
            </a:extLst>
          </p:cNvPr>
          <p:cNvSpPr/>
          <p:nvPr/>
        </p:nvSpPr>
        <p:spPr>
          <a:xfrm>
            <a:off x="315946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FC05BE3-452F-4D7E-8DB4-18D4EC9DCFE1}"/>
              </a:ext>
            </a:extLst>
          </p:cNvPr>
          <p:cNvSpPr/>
          <p:nvPr/>
        </p:nvSpPr>
        <p:spPr>
          <a:xfrm>
            <a:off x="3462833"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268CD78F-94C5-420A-9AE3-09F0EE0A648A}"/>
              </a:ext>
            </a:extLst>
          </p:cNvPr>
          <p:cNvSpPr/>
          <p:nvPr/>
        </p:nvSpPr>
        <p:spPr>
          <a:xfrm>
            <a:off x="3766201"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EFBFEE1-C078-49E0-9A1B-03FFA1AB92DC}"/>
              </a:ext>
            </a:extLst>
          </p:cNvPr>
          <p:cNvSpPr/>
          <p:nvPr/>
        </p:nvSpPr>
        <p:spPr>
          <a:xfrm>
            <a:off x="4069570"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A33C6799-F77D-4593-951F-F96F15C1A629}"/>
              </a:ext>
            </a:extLst>
          </p:cNvPr>
          <p:cNvSpPr/>
          <p:nvPr/>
        </p:nvSpPr>
        <p:spPr>
          <a:xfrm>
            <a:off x="4372939"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ABB37E4-2B94-4D94-8F80-3B587947204D}"/>
              </a:ext>
            </a:extLst>
          </p:cNvPr>
          <p:cNvSpPr/>
          <p:nvPr/>
        </p:nvSpPr>
        <p:spPr>
          <a:xfrm>
            <a:off x="467630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5833885-C9D3-43B6-BDEC-3106FD16B0CE}"/>
              </a:ext>
            </a:extLst>
          </p:cNvPr>
          <p:cNvSpPr/>
          <p:nvPr/>
        </p:nvSpPr>
        <p:spPr>
          <a:xfrm>
            <a:off x="497967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D9FA81-AD75-4092-B1ED-D8F72457AAD7}"/>
              </a:ext>
            </a:extLst>
          </p:cNvPr>
          <p:cNvSpPr/>
          <p:nvPr/>
        </p:nvSpPr>
        <p:spPr>
          <a:xfrm>
            <a:off x="528304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14449626-5E8F-4904-B711-51370C0E52FB}"/>
              </a:ext>
            </a:extLst>
          </p:cNvPr>
          <p:cNvSpPr txBox="1"/>
          <p:nvPr/>
        </p:nvSpPr>
        <p:spPr>
          <a:xfrm>
            <a:off x="1630606" y="250146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6</a:t>
            </a:r>
            <a:endParaRPr lang="ko-KR" altLang="en-US" sz="1800">
              <a:solidFill>
                <a:schemeClr val="tx1"/>
              </a:solidFill>
              <a:latin typeface="Consolas" panose="020B0609020204030204" pitchFamily="49" charset="0"/>
            </a:endParaRPr>
          </a:p>
        </p:txBody>
      </p:sp>
      <p:sp>
        <p:nvSpPr>
          <p:cNvPr id="106" name="TextBox 105">
            <a:extLst>
              <a:ext uri="{FF2B5EF4-FFF2-40B4-BE49-F238E27FC236}">
                <a16:creationId xmlns:a16="http://schemas.microsoft.com/office/drawing/2014/main" id="{D220A4B3-B3DB-4247-91F4-E691FFB1D2C7}"/>
              </a:ext>
            </a:extLst>
          </p:cNvPr>
          <p:cNvSpPr txBox="1"/>
          <p:nvPr/>
        </p:nvSpPr>
        <p:spPr>
          <a:xfrm>
            <a:off x="1630606" y="280591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107" name="TextBox 106">
            <a:extLst>
              <a:ext uri="{FF2B5EF4-FFF2-40B4-BE49-F238E27FC236}">
                <a16:creationId xmlns:a16="http://schemas.microsoft.com/office/drawing/2014/main" id="{6317F5DA-E2F1-4199-8400-F7E47850A549}"/>
              </a:ext>
            </a:extLst>
          </p:cNvPr>
          <p:cNvSpPr txBox="1"/>
          <p:nvPr/>
        </p:nvSpPr>
        <p:spPr>
          <a:xfrm>
            <a:off x="1630606" y="3110372"/>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08" name="TextBox 107">
            <a:extLst>
              <a:ext uri="{FF2B5EF4-FFF2-40B4-BE49-F238E27FC236}">
                <a16:creationId xmlns:a16="http://schemas.microsoft.com/office/drawing/2014/main" id="{80581D98-6EC6-42C3-A350-75D07B6F16B7}"/>
              </a:ext>
            </a:extLst>
          </p:cNvPr>
          <p:cNvSpPr txBox="1"/>
          <p:nvPr/>
        </p:nvSpPr>
        <p:spPr>
          <a:xfrm>
            <a:off x="1630606" y="341482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4</a:t>
            </a:r>
            <a:endParaRPr lang="ko-KR" altLang="en-US" sz="1800">
              <a:solidFill>
                <a:schemeClr val="tx1"/>
              </a:solidFill>
              <a:latin typeface="Consolas" panose="020B0609020204030204" pitchFamily="49" charset="0"/>
            </a:endParaRPr>
          </a:p>
        </p:txBody>
      </p:sp>
      <p:sp>
        <p:nvSpPr>
          <p:cNvPr id="109" name="TextBox 108">
            <a:extLst>
              <a:ext uri="{FF2B5EF4-FFF2-40B4-BE49-F238E27FC236}">
                <a16:creationId xmlns:a16="http://schemas.microsoft.com/office/drawing/2014/main" id="{F7EF8FFD-E709-4B0E-8819-765389BD45CF}"/>
              </a:ext>
            </a:extLst>
          </p:cNvPr>
          <p:cNvSpPr txBox="1"/>
          <p:nvPr/>
        </p:nvSpPr>
        <p:spPr>
          <a:xfrm>
            <a:off x="1630606" y="3719284"/>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9</a:t>
            </a:r>
            <a:endParaRPr lang="ko-KR" altLang="en-US" sz="1800">
              <a:solidFill>
                <a:schemeClr val="tx1"/>
              </a:solidFill>
              <a:latin typeface="Consolas" panose="020B0609020204030204" pitchFamily="49" charset="0"/>
            </a:endParaRPr>
          </a:p>
        </p:txBody>
      </p:sp>
      <p:sp>
        <p:nvSpPr>
          <p:cNvPr id="110" name="TextBox 109">
            <a:extLst>
              <a:ext uri="{FF2B5EF4-FFF2-40B4-BE49-F238E27FC236}">
                <a16:creationId xmlns:a16="http://schemas.microsoft.com/office/drawing/2014/main" id="{59047DCA-794D-4837-A314-0CE4CD98C5FD}"/>
              </a:ext>
            </a:extLst>
          </p:cNvPr>
          <p:cNvSpPr txBox="1"/>
          <p:nvPr/>
        </p:nvSpPr>
        <p:spPr>
          <a:xfrm>
            <a:off x="1630606" y="402374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11" name="TextBox 110">
            <a:extLst>
              <a:ext uri="{FF2B5EF4-FFF2-40B4-BE49-F238E27FC236}">
                <a16:creationId xmlns:a16="http://schemas.microsoft.com/office/drawing/2014/main" id="{689EB0C4-0842-4E5A-8F59-E3CCB8B5B26D}"/>
              </a:ext>
            </a:extLst>
          </p:cNvPr>
          <p:cNvSpPr txBox="1"/>
          <p:nvPr/>
        </p:nvSpPr>
        <p:spPr>
          <a:xfrm>
            <a:off x="1630606" y="432819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7</a:t>
            </a:r>
            <a:endParaRPr lang="ko-KR" altLang="en-US" sz="1800">
              <a:solidFill>
                <a:schemeClr val="tx1"/>
              </a:solidFill>
              <a:latin typeface="Consolas" panose="020B0609020204030204" pitchFamily="49" charset="0"/>
            </a:endParaRPr>
          </a:p>
        </p:txBody>
      </p:sp>
      <p:sp>
        <p:nvSpPr>
          <p:cNvPr id="112" name="TextBox 111">
            <a:extLst>
              <a:ext uri="{FF2B5EF4-FFF2-40B4-BE49-F238E27FC236}">
                <a16:creationId xmlns:a16="http://schemas.microsoft.com/office/drawing/2014/main" id="{58671CE9-173D-497F-B8C5-98947A80D033}"/>
              </a:ext>
            </a:extLst>
          </p:cNvPr>
          <p:cNvSpPr txBox="1"/>
          <p:nvPr/>
        </p:nvSpPr>
        <p:spPr>
          <a:xfrm>
            <a:off x="1630606" y="4632653"/>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2</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stCxn id="5" idx="3"/>
            <a:endCxn id="2" idx="1"/>
          </p:cNvCxnSpPr>
          <p:nvPr/>
        </p:nvCxnSpPr>
        <p:spPr>
          <a:xfrm>
            <a:off x="1941910" y="2686126"/>
            <a:ext cx="610817" cy="329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06" idx="3"/>
            <a:endCxn id="29" idx="1"/>
          </p:cNvCxnSpPr>
          <p:nvPr/>
        </p:nvCxnSpPr>
        <p:spPr>
          <a:xfrm>
            <a:off x="1941910" y="2990582"/>
            <a:ext cx="610817" cy="220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07" idx="3"/>
            <a:endCxn id="40" idx="1"/>
          </p:cNvCxnSpPr>
          <p:nvPr/>
        </p:nvCxnSpPr>
        <p:spPr>
          <a:xfrm>
            <a:off x="1941910" y="3295038"/>
            <a:ext cx="610817" cy="111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08" idx="3"/>
            <a:endCxn id="51" idx="1"/>
          </p:cNvCxnSpPr>
          <p:nvPr/>
        </p:nvCxnSpPr>
        <p:spPr>
          <a:xfrm>
            <a:off x="1941910" y="3599494"/>
            <a:ext cx="610817"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09" idx="3"/>
            <a:endCxn id="62" idx="1"/>
          </p:cNvCxnSpPr>
          <p:nvPr/>
        </p:nvCxnSpPr>
        <p:spPr>
          <a:xfrm flipV="1">
            <a:off x="1941910" y="3902892"/>
            <a:ext cx="610817" cy="105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10" idx="3"/>
            <a:endCxn id="73" idx="1"/>
          </p:cNvCxnSpPr>
          <p:nvPr/>
        </p:nvCxnSpPr>
        <p:spPr>
          <a:xfrm flipV="1">
            <a:off x="1941910" y="4206260"/>
            <a:ext cx="610817" cy="21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11" idx="3"/>
            <a:endCxn id="84" idx="1"/>
          </p:cNvCxnSpPr>
          <p:nvPr/>
        </p:nvCxnSpPr>
        <p:spPr>
          <a:xfrm flipV="1">
            <a:off x="1941910" y="4509629"/>
            <a:ext cx="610817" cy="3233"/>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12" idx="3"/>
            <a:endCxn id="95" idx="1"/>
          </p:cNvCxnSpPr>
          <p:nvPr/>
        </p:nvCxnSpPr>
        <p:spPr>
          <a:xfrm flipV="1">
            <a:off x="1941910" y="4812997"/>
            <a:ext cx="610817" cy="432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4" name="TextBox 7183">
                <a:extLst>
                  <a:ext uri="{FF2B5EF4-FFF2-40B4-BE49-F238E27FC236}">
                    <a16:creationId xmlns:a16="http://schemas.microsoft.com/office/drawing/2014/main" id="{CAADF971-5749-4B3F-85D0-AA396DFCBF7F}"/>
                  </a:ext>
                </a:extLst>
              </p:cNvPr>
              <p:cNvSpPr txBox="1"/>
              <p:nvPr/>
            </p:nvSpPr>
            <p:spPr>
              <a:xfrm>
                <a:off x="3844188" y="5001985"/>
                <a:ext cx="4507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184" name="TextBox 7183">
                <a:extLst>
                  <a:ext uri="{FF2B5EF4-FFF2-40B4-BE49-F238E27FC236}">
                    <a16:creationId xmlns:a16="http://schemas.microsoft.com/office/drawing/2014/main" id="{CAADF971-5749-4B3F-85D0-AA396DFCBF7F}"/>
                  </a:ext>
                </a:extLst>
              </p:cNvPr>
              <p:cNvSpPr txBox="1">
                <a:spLocks noRot="1" noChangeAspect="1" noMove="1" noResize="1" noEditPoints="1" noAdjustHandles="1" noChangeArrowheads="1" noChangeShapeType="1" noTextEdit="1"/>
              </p:cNvSpPr>
              <p:nvPr/>
            </p:nvSpPr>
            <p:spPr>
              <a:xfrm>
                <a:off x="3844188" y="5001985"/>
                <a:ext cx="450764"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08B313F7-76D7-4312-A211-8057F9C20355}"/>
                  </a:ext>
                </a:extLst>
              </p:cNvPr>
              <p:cNvSpPr txBox="1"/>
              <p:nvPr/>
            </p:nvSpPr>
            <p:spPr>
              <a:xfrm>
                <a:off x="1602703" y="4868741"/>
                <a:ext cx="383438"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180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37" name="TextBox 136">
                <a:extLst>
                  <a:ext uri="{FF2B5EF4-FFF2-40B4-BE49-F238E27FC236}">
                    <a16:creationId xmlns:a16="http://schemas.microsoft.com/office/drawing/2014/main" id="{08B313F7-76D7-4312-A211-8057F9C20355}"/>
                  </a:ext>
                </a:extLst>
              </p:cNvPr>
              <p:cNvSpPr txBox="1">
                <a:spLocks noRot="1" noChangeAspect="1" noMove="1" noResize="1" noEditPoints="1" noAdjustHandles="1" noChangeArrowheads="1" noChangeShapeType="1" noTextEdit="1"/>
              </p:cNvSpPr>
              <p:nvPr/>
            </p:nvSpPr>
            <p:spPr>
              <a:xfrm>
                <a:off x="1602703" y="4868741"/>
                <a:ext cx="383438" cy="369332"/>
              </a:xfrm>
              <a:prstGeom prst="rect">
                <a:avLst/>
              </a:prstGeom>
              <a:blipFill>
                <a:blip r:embed="rId4"/>
                <a:stretch>
                  <a:fillRect/>
                </a:stretch>
              </a:blipFill>
            </p:spPr>
            <p:txBody>
              <a:bodyPr/>
              <a:lstStyle/>
              <a:p>
                <a:r>
                  <a:rPr lang="ko-KR" altLang="en-US">
                    <a:noFill/>
                  </a:rPr>
                  <a:t> </a:t>
                </a:r>
              </a:p>
            </p:txBody>
          </p:sp>
        </mc:Fallback>
      </mc:AlternateContent>
      <p:sp>
        <p:nvSpPr>
          <p:cNvPr id="7185" name="오른쪽 중괄호 7184">
            <a:extLst>
              <a:ext uri="{FF2B5EF4-FFF2-40B4-BE49-F238E27FC236}">
                <a16:creationId xmlns:a16="http://schemas.microsoft.com/office/drawing/2014/main" id="{C6C131AB-62A4-40F7-81EC-1FB5307575E1}"/>
              </a:ext>
            </a:extLst>
          </p:cNvPr>
          <p:cNvSpPr/>
          <p:nvPr/>
        </p:nvSpPr>
        <p:spPr>
          <a:xfrm>
            <a:off x="5697571" y="2535842"/>
            <a:ext cx="135669" cy="3097703"/>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186" name="TextBox 7185">
            <a:extLst>
              <a:ext uri="{FF2B5EF4-FFF2-40B4-BE49-F238E27FC236}">
                <a16:creationId xmlns:a16="http://schemas.microsoft.com/office/drawing/2014/main" id="{465A98DF-96CC-4E38-AA57-BB312266B477}"/>
              </a:ext>
            </a:extLst>
          </p:cNvPr>
          <p:cNvSpPr txBox="1"/>
          <p:nvPr/>
        </p:nvSpPr>
        <p:spPr>
          <a:xfrm>
            <a:off x="5847698" y="3885298"/>
            <a:ext cx="85792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48,000</a:t>
            </a:r>
            <a:endParaRPr lang="ko-KR" altLang="en-US">
              <a:solidFill>
                <a:schemeClr val="tx1"/>
              </a:solidFill>
              <a:latin typeface="Consolas" panose="020B0609020204030204" pitchFamily="49" charset="0"/>
            </a:endParaRPr>
          </a:p>
        </p:txBody>
      </p:sp>
      <p:sp>
        <p:nvSpPr>
          <p:cNvPr id="140" name="오른쪽 중괄호 139">
            <a:extLst>
              <a:ext uri="{FF2B5EF4-FFF2-40B4-BE49-F238E27FC236}">
                <a16:creationId xmlns:a16="http://schemas.microsoft.com/office/drawing/2014/main" id="{A35E5BE2-B8E6-48E4-B390-A967EC26BA9D}"/>
              </a:ext>
            </a:extLst>
          </p:cNvPr>
          <p:cNvSpPr/>
          <p:nvPr/>
        </p:nvSpPr>
        <p:spPr>
          <a:xfrm rot="16200000">
            <a:off x="3998469" y="898366"/>
            <a:ext cx="142201" cy="3033686"/>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1" name="TextBox 140">
            <a:extLst>
              <a:ext uri="{FF2B5EF4-FFF2-40B4-BE49-F238E27FC236}">
                <a16:creationId xmlns:a16="http://schemas.microsoft.com/office/drawing/2014/main" id="{AA10A0E6-475D-443E-AADF-C9F8464FC01C}"/>
              </a:ext>
            </a:extLst>
          </p:cNvPr>
          <p:cNvSpPr txBox="1"/>
          <p:nvPr/>
        </p:nvSpPr>
        <p:spPr>
          <a:xfrm>
            <a:off x="3865026" y="2044331"/>
            <a:ext cx="409086"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6272547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cxnSpLocks/>
            <a:stCxn id="3" idx="6"/>
            <a:endCxn id="2" idx="1"/>
          </p:cNvCxnSpPr>
          <p:nvPr/>
        </p:nvCxnSpPr>
        <p:spPr>
          <a:xfrm>
            <a:off x="1653949" y="2689388"/>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31" idx="6"/>
            <a:endCxn id="29" idx="1"/>
          </p:cNvCxnSpPr>
          <p:nvPr/>
        </p:nvCxnSpPr>
        <p:spPr>
          <a:xfrm>
            <a:off x="1653949" y="2992757"/>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32" idx="6"/>
            <a:endCxn id="40" idx="1"/>
          </p:cNvCxnSpPr>
          <p:nvPr/>
        </p:nvCxnSpPr>
        <p:spPr>
          <a:xfrm>
            <a:off x="1653949" y="3296126"/>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34" idx="6"/>
            <a:endCxn id="51" idx="1"/>
          </p:cNvCxnSpPr>
          <p:nvPr/>
        </p:nvCxnSpPr>
        <p:spPr>
          <a:xfrm>
            <a:off x="1653949" y="3599495"/>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35" idx="6"/>
            <a:endCxn id="62" idx="1"/>
          </p:cNvCxnSpPr>
          <p:nvPr/>
        </p:nvCxnSpPr>
        <p:spPr>
          <a:xfrm>
            <a:off x="1653949" y="3902864"/>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36" idx="6"/>
            <a:endCxn id="73" idx="1"/>
          </p:cNvCxnSpPr>
          <p:nvPr/>
        </p:nvCxnSpPr>
        <p:spPr>
          <a:xfrm>
            <a:off x="1653949" y="4206233"/>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38" idx="6"/>
            <a:endCxn id="84" idx="1"/>
          </p:cNvCxnSpPr>
          <p:nvPr/>
        </p:nvCxnSpPr>
        <p:spPr>
          <a:xfrm>
            <a:off x="1653949" y="4509602"/>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39" idx="6"/>
            <a:endCxn id="95" idx="1"/>
          </p:cNvCxnSpPr>
          <p:nvPr/>
        </p:nvCxnSpPr>
        <p:spPr>
          <a:xfrm>
            <a:off x="1653949" y="4812971"/>
            <a:ext cx="898778"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a16="http://schemas.microsoft.com/office/drawing/2014/main" id="{6418FBAB-D2A8-4CC1-B66B-89B666C83E09}"/>
              </a:ext>
            </a:extLst>
          </p:cNvPr>
          <p:cNvSpPr/>
          <p:nvPr/>
        </p:nvSpPr>
        <p:spPr>
          <a:xfrm>
            <a:off x="2552727" y="496144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7FCC896-082E-4D83-A26F-ABBF3CD407A7}"/>
              </a:ext>
            </a:extLst>
          </p:cNvPr>
          <p:cNvSpPr/>
          <p:nvPr/>
        </p:nvSpPr>
        <p:spPr>
          <a:xfrm>
            <a:off x="2552727" y="526158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타원 2">
            <a:extLst>
              <a:ext uri="{FF2B5EF4-FFF2-40B4-BE49-F238E27FC236}">
                <a16:creationId xmlns:a16="http://schemas.microsoft.com/office/drawing/2014/main" id="{229A12C6-E48D-43D5-9E98-C8C15D3ECCB1}"/>
              </a:ext>
            </a:extLst>
          </p:cNvPr>
          <p:cNvSpPr/>
          <p:nvPr/>
        </p:nvSpPr>
        <p:spPr>
          <a:xfrm>
            <a:off x="1350580" y="2537703"/>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타원 130">
            <a:extLst>
              <a:ext uri="{FF2B5EF4-FFF2-40B4-BE49-F238E27FC236}">
                <a16:creationId xmlns:a16="http://schemas.microsoft.com/office/drawing/2014/main" id="{D6713551-32FB-4FEF-B79A-96A65E7BE8BB}"/>
              </a:ext>
            </a:extLst>
          </p:cNvPr>
          <p:cNvSpPr/>
          <p:nvPr/>
        </p:nvSpPr>
        <p:spPr>
          <a:xfrm>
            <a:off x="1350580" y="2841072"/>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타원 131">
            <a:extLst>
              <a:ext uri="{FF2B5EF4-FFF2-40B4-BE49-F238E27FC236}">
                <a16:creationId xmlns:a16="http://schemas.microsoft.com/office/drawing/2014/main" id="{3BE01124-97C6-408B-A28F-FD2B9BFAFD22}"/>
              </a:ext>
            </a:extLst>
          </p:cNvPr>
          <p:cNvSpPr/>
          <p:nvPr/>
        </p:nvSpPr>
        <p:spPr>
          <a:xfrm>
            <a:off x="1350580" y="3144441"/>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타원 133">
            <a:extLst>
              <a:ext uri="{FF2B5EF4-FFF2-40B4-BE49-F238E27FC236}">
                <a16:creationId xmlns:a16="http://schemas.microsoft.com/office/drawing/2014/main" id="{0945E3A6-1E1D-4E1B-9321-DC86CA2584BD}"/>
              </a:ext>
            </a:extLst>
          </p:cNvPr>
          <p:cNvSpPr/>
          <p:nvPr/>
        </p:nvSpPr>
        <p:spPr>
          <a:xfrm>
            <a:off x="1350580" y="3447810"/>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타원 134">
            <a:extLst>
              <a:ext uri="{FF2B5EF4-FFF2-40B4-BE49-F238E27FC236}">
                <a16:creationId xmlns:a16="http://schemas.microsoft.com/office/drawing/2014/main" id="{42A80F98-1CA8-4007-B645-80D5F994E16A}"/>
              </a:ext>
            </a:extLst>
          </p:cNvPr>
          <p:cNvSpPr/>
          <p:nvPr/>
        </p:nvSpPr>
        <p:spPr>
          <a:xfrm>
            <a:off x="1350580" y="3751179"/>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타원 135">
            <a:extLst>
              <a:ext uri="{FF2B5EF4-FFF2-40B4-BE49-F238E27FC236}">
                <a16:creationId xmlns:a16="http://schemas.microsoft.com/office/drawing/2014/main" id="{274467D4-137F-4D70-87CE-50647F1210A8}"/>
              </a:ext>
            </a:extLst>
          </p:cNvPr>
          <p:cNvSpPr/>
          <p:nvPr/>
        </p:nvSpPr>
        <p:spPr>
          <a:xfrm>
            <a:off x="1350580" y="4054548"/>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타원 137">
            <a:extLst>
              <a:ext uri="{FF2B5EF4-FFF2-40B4-BE49-F238E27FC236}">
                <a16:creationId xmlns:a16="http://schemas.microsoft.com/office/drawing/2014/main" id="{7544BF89-45F7-4287-A321-6FD1E6A14B63}"/>
              </a:ext>
            </a:extLst>
          </p:cNvPr>
          <p:cNvSpPr/>
          <p:nvPr/>
        </p:nvSpPr>
        <p:spPr>
          <a:xfrm>
            <a:off x="1350580" y="4357917"/>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타원 138">
            <a:extLst>
              <a:ext uri="{FF2B5EF4-FFF2-40B4-BE49-F238E27FC236}">
                <a16:creationId xmlns:a16="http://schemas.microsoft.com/office/drawing/2014/main" id="{34654463-77D2-4172-B74E-9DA4854866D6}"/>
              </a:ext>
            </a:extLst>
          </p:cNvPr>
          <p:cNvSpPr/>
          <p:nvPr/>
        </p:nvSpPr>
        <p:spPr>
          <a:xfrm>
            <a:off x="1350580" y="4661286"/>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타원 141">
            <a:extLst>
              <a:ext uri="{FF2B5EF4-FFF2-40B4-BE49-F238E27FC236}">
                <a16:creationId xmlns:a16="http://schemas.microsoft.com/office/drawing/2014/main" id="{14B8EA99-52A9-42B4-AE72-BB11660E2DEF}"/>
              </a:ext>
            </a:extLst>
          </p:cNvPr>
          <p:cNvSpPr/>
          <p:nvPr/>
        </p:nvSpPr>
        <p:spPr>
          <a:xfrm>
            <a:off x="1350580" y="4964655"/>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타원 142">
            <a:extLst>
              <a:ext uri="{FF2B5EF4-FFF2-40B4-BE49-F238E27FC236}">
                <a16:creationId xmlns:a16="http://schemas.microsoft.com/office/drawing/2014/main" id="{0CA20BBE-72B6-4A6A-8134-3C57C16A7A1B}"/>
              </a:ext>
            </a:extLst>
          </p:cNvPr>
          <p:cNvSpPr/>
          <p:nvPr/>
        </p:nvSpPr>
        <p:spPr>
          <a:xfrm>
            <a:off x="1350580" y="5268024"/>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4" name="직선 화살표 연결선 143">
            <a:extLst>
              <a:ext uri="{FF2B5EF4-FFF2-40B4-BE49-F238E27FC236}">
                <a16:creationId xmlns:a16="http://schemas.microsoft.com/office/drawing/2014/main" id="{7780BF39-C3D4-40A9-A44D-472A63E82072}"/>
              </a:ext>
            </a:extLst>
          </p:cNvPr>
          <p:cNvCxnSpPr>
            <a:cxnSpLocks/>
            <a:stCxn id="142" idx="6"/>
            <a:endCxn id="113" idx="1"/>
          </p:cNvCxnSpPr>
          <p:nvPr/>
        </p:nvCxnSpPr>
        <p:spPr>
          <a:xfrm flipV="1">
            <a:off x="1653949" y="5113132"/>
            <a:ext cx="898778" cy="320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B62BDF91-59E8-4F19-AABB-623858256D20}"/>
              </a:ext>
            </a:extLst>
          </p:cNvPr>
          <p:cNvCxnSpPr>
            <a:cxnSpLocks/>
            <a:stCxn id="143" idx="6"/>
            <a:endCxn id="114" idx="1"/>
          </p:cNvCxnSpPr>
          <p:nvPr/>
        </p:nvCxnSpPr>
        <p:spPr>
          <a:xfrm flipV="1">
            <a:off x="1653949" y="5413267"/>
            <a:ext cx="898778" cy="644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0624B9F9-54A8-4E42-90D1-A4C3C5949518}"/>
              </a:ext>
            </a:extLst>
          </p:cNvPr>
          <p:cNvSpPr txBox="1"/>
          <p:nvPr/>
        </p:nvSpPr>
        <p:spPr>
          <a:xfrm>
            <a:off x="965630" y="5624473"/>
            <a:ext cx="106150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출력층의 뉴런</a:t>
            </a:r>
          </a:p>
        </p:txBody>
      </p:sp>
      <p:cxnSp>
        <p:nvCxnSpPr>
          <p:cNvPr id="147" name="직선 화살표 연결선 146">
            <a:extLst>
              <a:ext uri="{FF2B5EF4-FFF2-40B4-BE49-F238E27FC236}">
                <a16:creationId xmlns:a16="http://schemas.microsoft.com/office/drawing/2014/main" id="{00E77B59-D737-42A3-9F78-83E40AA6714C}"/>
              </a:ext>
            </a:extLst>
          </p:cNvPr>
          <p:cNvCxnSpPr>
            <a:cxnSpLocks/>
          </p:cNvCxnSpPr>
          <p:nvPr/>
        </p:nvCxnSpPr>
        <p:spPr>
          <a:xfrm>
            <a:off x="2945410" y="3819106"/>
            <a:ext cx="1244251" cy="0"/>
          </a:xfrm>
          <a:prstGeom prst="straightConnector1">
            <a:avLst/>
          </a:prstGeom>
          <a:ln w="19050">
            <a:solidFill>
              <a:schemeClr val="tx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AC9EDB0-F7E1-4041-A0CC-0A4D9C94576F}"/>
              </a:ext>
            </a:extLst>
          </p:cNvPr>
          <p:cNvSpPr txBox="1"/>
          <p:nvPr/>
        </p:nvSpPr>
        <p:spPr>
          <a:xfrm>
            <a:off x="2945410" y="3074504"/>
            <a:ext cx="1244251" cy="646331"/>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가장 큰 출려값의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인덱스가 타깃과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동일한지 비교</a:t>
            </a:r>
          </a:p>
        </p:txBody>
      </p:sp>
      <p:sp>
        <p:nvSpPr>
          <p:cNvPr id="158" name="직사각형 157">
            <a:extLst>
              <a:ext uri="{FF2B5EF4-FFF2-40B4-BE49-F238E27FC236}">
                <a16:creationId xmlns:a16="http://schemas.microsoft.com/office/drawing/2014/main" id="{6A600A7D-F2BB-40DC-9921-18679BC83D03}"/>
              </a:ext>
            </a:extLst>
          </p:cNvPr>
          <p:cNvSpPr/>
          <p:nvPr/>
        </p:nvSpPr>
        <p:spPr>
          <a:xfrm>
            <a:off x="4302703" y="253170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EC0B9A3-CE67-4B3B-9F84-7529EDAF5136}"/>
              </a:ext>
            </a:extLst>
          </p:cNvPr>
          <p:cNvSpPr/>
          <p:nvPr/>
        </p:nvSpPr>
        <p:spPr>
          <a:xfrm>
            <a:off x="4302703" y="283507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0555AB-5FE9-47EC-BC3C-CFEFEFCD5D24}"/>
              </a:ext>
            </a:extLst>
          </p:cNvPr>
          <p:cNvSpPr/>
          <p:nvPr/>
        </p:nvSpPr>
        <p:spPr>
          <a:xfrm>
            <a:off x="4302703" y="3138446"/>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5785AE4A-0035-4B62-A4A2-83E3390B848E}"/>
              </a:ext>
            </a:extLst>
          </p:cNvPr>
          <p:cNvSpPr/>
          <p:nvPr/>
        </p:nvSpPr>
        <p:spPr>
          <a:xfrm>
            <a:off x="4302703" y="344181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A6BE5C4-DC1E-4314-9A6E-89552FD45466}"/>
              </a:ext>
            </a:extLst>
          </p:cNvPr>
          <p:cNvSpPr/>
          <p:nvPr/>
        </p:nvSpPr>
        <p:spPr>
          <a:xfrm>
            <a:off x="4302703" y="374518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7B663612-DFEF-4B87-A6B8-C58686E9795F}"/>
              </a:ext>
            </a:extLst>
          </p:cNvPr>
          <p:cNvSpPr/>
          <p:nvPr/>
        </p:nvSpPr>
        <p:spPr>
          <a:xfrm>
            <a:off x="4302703" y="404855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F2F8B3F-0FC6-41E8-9E05-79E131A65332}"/>
              </a:ext>
            </a:extLst>
          </p:cNvPr>
          <p:cNvSpPr/>
          <p:nvPr/>
        </p:nvSpPr>
        <p:spPr>
          <a:xfrm>
            <a:off x="4302703" y="435192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59AFBC0-B2DE-4598-8186-A97A5C87B536}"/>
              </a:ext>
            </a:extLst>
          </p:cNvPr>
          <p:cNvSpPr/>
          <p:nvPr/>
        </p:nvSpPr>
        <p:spPr>
          <a:xfrm>
            <a:off x="4302703" y="465528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93BEC0D-FEAE-4D88-86B6-72ACAA9DDF7C}"/>
              </a:ext>
            </a:extLst>
          </p:cNvPr>
          <p:cNvSpPr/>
          <p:nvPr/>
        </p:nvSpPr>
        <p:spPr>
          <a:xfrm>
            <a:off x="4302703" y="495542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D0748A3C-A10F-4B78-BB1D-5785FA5F7E0D}"/>
              </a:ext>
            </a:extLst>
          </p:cNvPr>
          <p:cNvSpPr/>
          <p:nvPr/>
        </p:nvSpPr>
        <p:spPr>
          <a:xfrm>
            <a:off x="4302703" y="525555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8" name="TextBox 167">
            <a:extLst>
              <a:ext uri="{FF2B5EF4-FFF2-40B4-BE49-F238E27FC236}">
                <a16:creationId xmlns:a16="http://schemas.microsoft.com/office/drawing/2014/main" id="{A6EBA185-E1E0-4AE3-A1DB-08745D9894E9}"/>
              </a:ext>
            </a:extLst>
          </p:cNvPr>
          <p:cNvSpPr txBox="1"/>
          <p:nvPr/>
        </p:nvSpPr>
        <p:spPr>
          <a:xfrm>
            <a:off x="4636063" y="4365105"/>
            <a:ext cx="540533"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셔츠</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69" name="TextBox 168">
            <a:extLst>
              <a:ext uri="{FF2B5EF4-FFF2-40B4-BE49-F238E27FC236}">
                <a16:creationId xmlns:a16="http://schemas.microsoft.com/office/drawing/2014/main" id="{3471531F-92A2-47E9-99A5-2073C1CFAC4C}"/>
              </a:ext>
            </a:extLst>
          </p:cNvPr>
          <p:cNvSpPr txBox="1"/>
          <p:nvPr/>
        </p:nvSpPr>
        <p:spPr>
          <a:xfrm>
            <a:off x="4812416" y="2038946"/>
            <a:ext cx="1463862"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레이블 </a:t>
            </a:r>
            <a:r>
              <a:rPr lang="en-US" altLang="ko-KR" sz="1200">
                <a:solidFill>
                  <a:srgbClr val="000000"/>
                </a:solidFill>
                <a:latin typeface="고도 M" panose="02000503000000020004" pitchFamily="2" charset="-127"/>
                <a:ea typeface="고도 M" panose="02000503000000020004" pitchFamily="2" charset="-127"/>
              </a:rPr>
              <a:t>b</a:t>
            </a:r>
            <a:r>
              <a:rPr lang="ko-KR" altLang="en-US" sz="1200">
                <a:solidFill>
                  <a:srgbClr val="000000"/>
                </a:solidFill>
                <a:latin typeface="고도 M" panose="02000503000000020004" pitchFamily="2" charset="-127"/>
                <a:ea typeface="고도 M" panose="02000503000000020004" pitchFamily="2" charset="-127"/>
              </a:rPr>
              <a:t>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원</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핫 인코딩한 배열</a:t>
            </a:r>
          </a:p>
        </p:txBody>
      </p:sp>
      <p:cxnSp>
        <p:nvCxnSpPr>
          <p:cNvPr id="7182" name="연결선: 구부러짐 7181">
            <a:extLst>
              <a:ext uri="{FF2B5EF4-FFF2-40B4-BE49-F238E27FC236}">
                <a16:creationId xmlns:a16="http://schemas.microsoft.com/office/drawing/2014/main" id="{75379CB2-7957-4DF7-B971-0A78EBD0672F}"/>
              </a:ext>
            </a:extLst>
          </p:cNvPr>
          <p:cNvCxnSpPr>
            <a:stCxn id="169" idx="1"/>
            <a:endCxn id="158" idx="0"/>
          </p:cNvCxnSpPr>
          <p:nvPr/>
        </p:nvCxnSpPr>
        <p:spPr>
          <a:xfrm rot="10800000" flipV="1">
            <a:off x="4454388" y="2269779"/>
            <a:ext cx="358028" cy="261930"/>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560393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3821495"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to_categorical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사용해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인코딩하기</a:t>
            </a:r>
            <a:r>
              <a:rPr lang="en-US" altLang="ko-KR" sz="1400">
                <a:solidFill>
                  <a:srgbClr val="000000"/>
                </a:solidFill>
                <a:latin typeface="고도 M" panose="02000503000000020004" pitchFamily="2" charset="-127"/>
                <a:ea typeface="고도 M" panose="02000503000000020004" pitchFamily="2" charset="-127"/>
              </a:rPr>
              <a:t>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tf.keras.utils.to_categorical([0, 1, 3])</a:t>
            </a:r>
          </a:p>
        </p:txBody>
      </p:sp>
      <p:sp>
        <p:nvSpPr>
          <p:cNvPr id="20" name="TextBox 19">
            <a:extLst>
              <a:ext uri="{FF2B5EF4-FFF2-40B4-BE49-F238E27FC236}">
                <a16:creationId xmlns:a16="http://schemas.microsoft.com/office/drawing/2014/main" id="{68734573-A96D-46A0-8049-D1898F2C2556}"/>
              </a:ext>
            </a:extLst>
          </p:cNvPr>
          <p:cNvSpPr txBox="1"/>
          <p:nvPr/>
        </p:nvSpPr>
        <p:spPr>
          <a:xfrm>
            <a:off x="818485" y="1927217"/>
            <a:ext cx="8055564" cy="738664"/>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 0., 0., 0.],</a:t>
            </a:r>
          </a:p>
          <a:p>
            <a:pPr lvl="0">
              <a:defRPr/>
            </a:pPr>
            <a:r>
              <a:rPr lang="en-US" altLang="ko-KR" sz="1400">
                <a:solidFill>
                  <a:srgbClr val="000000"/>
                </a:solidFill>
                <a:latin typeface="Consolas" panose="020B0609020204030204" pitchFamily="49" charset="0"/>
                <a:ea typeface="고도 M" panose="02000503000000020004" pitchFamily="2" charset="-127"/>
              </a:rPr>
              <a:t>       [0., 1., 0., 0.],</a:t>
            </a:r>
          </a:p>
          <a:p>
            <a:pPr lvl="0">
              <a:defRPr/>
            </a:pPr>
            <a:r>
              <a:rPr lang="en-US" altLang="ko-KR" sz="1400">
                <a:solidFill>
                  <a:srgbClr val="000000"/>
                </a:solidFill>
                <a:latin typeface="Consolas" panose="020B0609020204030204" pitchFamily="49" charset="0"/>
                <a:ea typeface="고도 M" panose="02000503000000020004" pitchFamily="2" charset="-127"/>
              </a:rPr>
              <a:t>       [0., 0., 0., 1.]], </a:t>
            </a:r>
            <a:r>
              <a:rPr lang="en-US" altLang="ko-KR" sz="1400" err="1">
                <a:solidFill>
                  <a:srgbClr val="000000"/>
                </a:solidFill>
                <a:latin typeface="Consolas" panose="020B0609020204030204" pitchFamily="49" charset="0"/>
                <a:ea typeface="고도 M" panose="02000503000000020004" pitchFamily="2" charset="-127"/>
              </a:rPr>
              <a:t>dtype</a:t>
            </a:r>
            <a:r>
              <a:rPr lang="en-US" altLang="ko-KR" sz="1400">
                <a:solidFill>
                  <a:srgbClr val="000000"/>
                </a:solidFill>
                <a:latin typeface="Consolas" panose="020B0609020204030204" pitchFamily="49" charset="0"/>
                <a:ea typeface="고도 M" panose="02000503000000020004" pitchFamily="2" charset="-127"/>
              </a:rPr>
              <a:t>=float32)</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2" name="직사각형 21">
            <a:extLst>
              <a:ext uri="{FF2B5EF4-FFF2-40B4-BE49-F238E27FC236}">
                <a16:creationId xmlns:a16="http://schemas.microsoft.com/office/drawing/2014/main" id="{489CE891-490A-405C-BF6C-E3A39F0DE4BE}"/>
              </a:ext>
            </a:extLst>
          </p:cNvPr>
          <p:cNvSpPr/>
          <p:nvPr/>
        </p:nvSpPr>
        <p:spPr>
          <a:xfrm>
            <a:off x="723892" y="3859912"/>
            <a:ext cx="8930142"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print(y_train[0], y_train_encoded[0])</a:t>
            </a:r>
            <a:endParaRPr lang="en-US" altLang="ko-KR" sz="1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A8B3769-B7B5-487F-8282-6ABC1EC7F0F4}"/>
              </a:ext>
            </a:extLst>
          </p:cNvPr>
          <p:cNvSpPr/>
          <p:nvPr/>
        </p:nvSpPr>
        <p:spPr>
          <a:xfrm>
            <a:off x="723892" y="2731808"/>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y_train_encoded = tf.keras.utils.to_categorical(y_train)</a:t>
            </a:r>
          </a:p>
          <a:p>
            <a:r>
              <a:rPr lang="nn-NO" altLang="ko-KR" sz="1400">
                <a:solidFill>
                  <a:schemeClr val="tx1"/>
                </a:solidFill>
                <a:latin typeface="Consolas" panose="020B0609020204030204" pitchFamily="49" charset="0"/>
              </a:rPr>
              <a:t>y_val_encoded = tf.keras.utils.to_categorical(y_val)</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y_train_encoded.shape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y_val_encoded.shape</a:t>
            </a:r>
            <a:r>
              <a:rPr lang="en-US" altLang="ko-KR" sz="1400">
                <a:solidFill>
                  <a:schemeClr val="tx1"/>
                </a:solidFill>
                <a:latin typeface="Consolas" panose="020B0609020204030204" pitchFamily="49" charset="0"/>
              </a:rPr>
              <a:t>)</a:t>
            </a:r>
          </a:p>
        </p:txBody>
      </p:sp>
      <p:sp>
        <p:nvSpPr>
          <p:cNvPr id="26" name="TextBox 25">
            <a:extLst>
              <a:ext uri="{FF2B5EF4-FFF2-40B4-BE49-F238E27FC236}">
                <a16:creationId xmlns:a16="http://schemas.microsoft.com/office/drawing/2014/main" id="{002201BB-7454-4491-BABB-F0CE61878728}"/>
              </a:ext>
            </a:extLst>
          </p:cNvPr>
          <p:cNvSpPr txBox="1"/>
          <p:nvPr/>
        </p:nvSpPr>
        <p:spPr>
          <a:xfrm>
            <a:off x="871037" y="346069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10) (12000, 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7" name="TextBox 26">
            <a:extLst>
              <a:ext uri="{FF2B5EF4-FFF2-40B4-BE49-F238E27FC236}">
                <a16:creationId xmlns:a16="http://schemas.microsoft.com/office/drawing/2014/main" id="{B148886F-74A2-4134-AD85-6379B20E990E}"/>
              </a:ext>
            </a:extLst>
          </p:cNvPr>
          <p:cNvSpPr txBox="1"/>
          <p:nvPr/>
        </p:nvSpPr>
        <p:spPr>
          <a:xfrm>
            <a:off x="871037" y="4157914"/>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 [0. 0. 0. 0. 0. 0. 1. 0. 0. 0.]</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629208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442845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MultiClassNetwork</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클래스로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fc = </a:t>
            </a:r>
            <a:r>
              <a:rPr lang="en-US" altLang="ko-KR" sz="1400" err="1">
                <a:solidFill>
                  <a:schemeClr val="tx1"/>
                </a:solidFill>
                <a:latin typeface="Consolas" panose="020B0609020204030204" pitchFamily="49" charset="0"/>
              </a:rPr>
              <a:t>MultiClassNetwork</a:t>
            </a:r>
            <a:r>
              <a:rPr lang="en-US" altLang="ko-KR" sz="1400">
                <a:solidFill>
                  <a:schemeClr val="tx1"/>
                </a:solidFill>
                <a:latin typeface="Consolas" panose="020B0609020204030204" pitchFamily="49" charset="0"/>
              </a:rPr>
              <a:t>(units=100,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=256)</a:t>
            </a:r>
          </a:p>
          <a:p>
            <a:r>
              <a:rPr lang="en-US" altLang="ko-KR" sz="1400" err="1">
                <a:solidFill>
                  <a:schemeClr val="tx1"/>
                </a:solidFill>
                <a:latin typeface="Consolas" panose="020B0609020204030204" pitchFamily="49" charset="0"/>
              </a:rPr>
              <a:t>fc.fit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epochs=40)</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7042" name="Picture 2">
            <a:extLst>
              <a:ext uri="{FF2B5EF4-FFF2-40B4-BE49-F238E27FC236}">
                <a16:creationId xmlns:a16="http://schemas.microsoft.com/office/drawing/2014/main" id="{DFC7C486-6F87-4ED3-B92C-C5230CF0C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2" y="3773542"/>
            <a:ext cx="4369511" cy="292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10905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mc:AlternateContent xmlns:mc="http://schemas.openxmlformats.org/markup-compatibility/2006" xmlns:a14="http://schemas.microsoft.com/office/drawing/2010/main">
        <mc:Choice Requires="a14">
          <p:sp>
            <p:nvSpPr>
              <p:cNvPr id="19" name="타원 18">
                <a:extLst>
                  <a:ext uri="{FF2B5EF4-FFF2-40B4-BE49-F238E27FC236}">
                    <a16:creationId xmlns:a16="http://schemas.microsoft.com/office/drawing/2014/main" id="{BD88FFC7-B509-4FB4-A86F-A483B03F6831}"/>
                  </a:ext>
                </a:extLst>
              </p:cNvPr>
              <p:cNvSpPr/>
              <p:nvPr/>
            </p:nvSpPr>
            <p:spPr>
              <a:xfrm>
                <a:off x="2347943" y="1815656"/>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19" name="타원 18">
                <a:extLst>
                  <a:ext uri="{FF2B5EF4-FFF2-40B4-BE49-F238E27FC236}">
                    <a16:creationId xmlns:a16="http://schemas.microsoft.com/office/drawing/2014/main" id="{BD88FFC7-B509-4FB4-A86F-A483B03F6831}"/>
                  </a:ext>
                </a:extLst>
              </p:cNvPr>
              <p:cNvSpPr>
                <a:spLocks noRot="1" noChangeAspect="1" noMove="1" noResize="1" noEditPoints="1" noAdjustHandles="1" noChangeArrowheads="1" noChangeShapeType="1" noTextEdit="1"/>
              </p:cNvSpPr>
              <p:nvPr/>
            </p:nvSpPr>
            <p:spPr>
              <a:xfrm>
                <a:off x="2347943" y="1815656"/>
                <a:ext cx="429045" cy="42904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타원 19">
                <a:extLst>
                  <a:ext uri="{FF2B5EF4-FFF2-40B4-BE49-F238E27FC236}">
                    <a16:creationId xmlns:a16="http://schemas.microsoft.com/office/drawing/2014/main" id="{306205B5-F440-48FE-9CF5-B5A4815B6628}"/>
                  </a:ext>
                </a:extLst>
              </p:cNvPr>
              <p:cNvSpPr/>
              <p:nvPr/>
            </p:nvSpPr>
            <p:spPr>
              <a:xfrm>
                <a:off x="2347943" y="257710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20" name="타원 19">
                <a:extLst>
                  <a:ext uri="{FF2B5EF4-FFF2-40B4-BE49-F238E27FC236}">
                    <a16:creationId xmlns:a16="http://schemas.microsoft.com/office/drawing/2014/main" id="{306205B5-F440-48FE-9CF5-B5A4815B6628}"/>
                  </a:ext>
                </a:extLst>
              </p:cNvPr>
              <p:cNvSpPr>
                <a:spLocks noRot="1" noChangeAspect="1" noMove="1" noResize="1" noEditPoints="1" noAdjustHandles="1" noChangeArrowheads="1" noChangeShapeType="1" noTextEdit="1"/>
              </p:cNvSpPr>
              <p:nvPr/>
            </p:nvSpPr>
            <p:spPr>
              <a:xfrm>
                <a:off x="2347943" y="2577105"/>
                <a:ext cx="429045" cy="42904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21" name="타원 20">
            <a:extLst>
              <a:ext uri="{FF2B5EF4-FFF2-40B4-BE49-F238E27FC236}">
                <a16:creationId xmlns:a16="http://schemas.microsoft.com/office/drawing/2014/main" id="{743565EB-964A-4012-8604-C65FE43309D4}"/>
              </a:ext>
            </a:extLst>
          </p:cNvPr>
          <p:cNvSpPr/>
          <p:nvPr/>
        </p:nvSpPr>
        <p:spPr>
          <a:xfrm>
            <a:off x="4172691" y="2041319"/>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5BE8DF7-E5B0-4346-9ECE-E51BF999C828}"/>
              </a:ext>
            </a:extLst>
          </p:cNvPr>
          <p:cNvSpPr/>
          <p:nvPr/>
        </p:nvSpPr>
        <p:spPr>
          <a:xfrm>
            <a:off x="4172692"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D32E3AC3-0444-4806-AB2E-9D5CE425B36D}"/>
              </a:ext>
            </a:extLst>
          </p:cNvPr>
          <p:cNvSpPr/>
          <p:nvPr/>
        </p:nvSpPr>
        <p:spPr>
          <a:xfrm>
            <a:off x="4601736" y="215275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900AF5D-2370-40BB-AEBC-EDFB28A2AF5B}"/>
              </a:ext>
            </a:extLst>
          </p:cNvPr>
          <p:cNvSpPr/>
          <p:nvPr/>
        </p:nvSpPr>
        <p:spPr>
          <a:xfrm>
            <a:off x="460173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1805CB97-F2FF-460C-B432-0062F22BBFA5}"/>
              </a:ext>
            </a:extLst>
          </p:cNvPr>
          <p:cNvSpPr/>
          <p:nvPr/>
        </p:nvSpPr>
        <p:spPr>
          <a:xfrm>
            <a:off x="5912007"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DEF7E612-E5BA-4EF1-A520-C679A2DD9E98}"/>
              </a:ext>
            </a:extLst>
          </p:cNvPr>
          <p:cNvSpPr/>
          <p:nvPr/>
        </p:nvSpPr>
        <p:spPr>
          <a:xfrm>
            <a:off x="635347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E4D3DFBC-FC6A-43C4-88C3-E8F94A3889A7}"/>
              </a:ext>
            </a:extLst>
          </p:cNvPr>
          <p:cNvCxnSpPr>
            <a:stCxn id="19" idx="6"/>
            <a:endCxn id="21" idx="2"/>
          </p:cNvCxnSpPr>
          <p:nvPr/>
        </p:nvCxnSpPr>
        <p:spPr>
          <a:xfrm>
            <a:off x="2776987" y="2030179"/>
            <a:ext cx="1395704" cy="2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B96C235-C7F1-4F44-92BB-7E86B52DC4B2}"/>
              </a:ext>
            </a:extLst>
          </p:cNvPr>
          <p:cNvCxnSpPr>
            <a:cxnSpLocks/>
            <a:stCxn id="20" idx="6"/>
            <a:endCxn id="22" idx="2"/>
          </p:cNvCxnSpPr>
          <p:nvPr/>
        </p:nvCxnSpPr>
        <p:spPr>
          <a:xfrm>
            <a:off x="2776987" y="2791628"/>
            <a:ext cx="1395704" cy="7942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29F7F46-FB92-4422-AFDE-1C7B3AF1941D}"/>
              </a:ext>
            </a:extLst>
          </p:cNvPr>
          <p:cNvCxnSpPr>
            <a:cxnSpLocks/>
            <a:stCxn id="20" idx="6"/>
            <a:endCxn id="21" idx="2"/>
          </p:cNvCxnSpPr>
          <p:nvPr/>
        </p:nvCxnSpPr>
        <p:spPr>
          <a:xfrm flipV="1">
            <a:off x="2776987" y="2255842"/>
            <a:ext cx="1395704" cy="5357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EE08B3B-55FC-4B0F-9CA8-BBA576E56F02}"/>
              </a:ext>
            </a:extLst>
          </p:cNvPr>
          <p:cNvCxnSpPr>
            <a:cxnSpLocks/>
            <a:stCxn id="19" idx="6"/>
            <a:endCxn id="22" idx="2"/>
          </p:cNvCxnSpPr>
          <p:nvPr/>
        </p:nvCxnSpPr>
        <p:spPr>
          <a:xfrm>
            <a:off x="2776987" y="2030179"/>
            <a:ext cx="1395704" cy="15556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8D7564D3-C080-45CC-9D13-971FADFC45BC}"/>
              </a:ext>
            </a:extLst>
          </p:cNvPr>
          <p:cNvCxnSpPr>
            <a:cxnSpLocks/>
            <a:stCxn id="23" idx="6"/>
            <a:endCxn id="25" idx="2"/>
          </p:cNvCxnSpPr>
          <p:nvPr/>
        </p:nvCxnSpPr>
        <p:spPr>
          <a:xfrm>
            <a:off x="4807900" y="2255841"/>
            <a:ext cx="1104107" cy="132999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2BE44C5-4375-4035-9CF5-8560C92756CE}"/>
              </a:ext>
            </a:extLst>
          </p:cNvPr>
          <p:cNvCxnSpPr>
            <a:cxnSpLocks/>
            <a:stCxn id="24" idx="6"/>
            <a:endCxn id="25" idx="2"/>
          </p:cNvCxnSpPr>
          <p:nvPr/>
        </p:nvCxnSpPr>
        <p:spPr>
          <a:xfrm>
            <a:off x="4807901" y="3585835"/>
            <a:ext cx="11041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C1A3931A-7A21-4DD0-8D2C-10B4B9321B65}"/>
              </a:ext>
            </a:extLst>
          </p:cNvPr>
          <p:cNvCxnSpPr>
            <a:cxnSpLocks/>
            <a:stCxn id="26" idx="6"/>
          </p:cNvCxnSpPr>
          <p:nvPr/>
        </p:nvCxnSpPr>
        <p:spPr>
          <a:xfrm>
            <a:off x="6559640" y="358583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D622CF8-92D5-4EC3-8CC3-983294264C5E}"/>
              </a:ext>
            </a:extLst>
          </p:cNvPr>
          <p:cNvSpPr txBox="1"/>
          <p:nvPr/>
        </p:nvSpPr>
        <p:spPr>
          <a:xfrm>
            <a:off x="2293961" y="5314172"/>
            <a:ext cx="59663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입력층</a:t>
            </a:r>
          </a:p>
        </p:txBody>
      </p:sp>
      <p:sp>
        <p:nvSpPr>
          <p:cNvPr id="35" name="TextBox 34">
            <a:extLst>
              <a:ext uri="{FF2B5EF4-FFF2-40B4-BE49-F238E27FC236}">
                <a16:creationId xmlns:a16="http://schemas.microsoft.com/office/drawing/2014/main" id="{CED3848F-4632-44EA-BCEE-DFB829C3F419}"/>
              </a:ext>
            </a:extLst>
          </p:cNvPr>
          <p:cNvSpPr txBox="1"/>
          <p:nvPr/>
        </p:nvSpPr>
        <p:spPr>
          <a:xfrm>
            <a:off x="4093229" y="5174078"/>
            <a:ext cx="598241"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은닉층</a:t>
            </a:r>
          </a:p>
        </p:txBody>
      </p:sp>
      <p:sp>
        <p:nvSpPr>
          <p:cNvPr id="36" name="TextBox 35">
            <a:extLst>
              <a:ext uri="{FF2B5EF4-FFF2-40B4-BE49-F238E27FC236}">
                <a16:creationId xmlns:a16="http://schemas.microsoft.com/office/drawing/2014/main" id="{EAAA7FFE-0390-476D-AB0A-B6C05D4FB92A}"/>
              </a:ext>
            </a:extLst>
          </p:cNvPr>
          <p:cNvSpPr txBox="1"/>
          <p:nvPr/>
        </p:nvSpPr>
        <p:spPr>
          <a:xfrm>
            <a:off x="5839709" y="4624278"/>
            <a:ext cx="59984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출력층</a:t>
            </a:r>
          </a:p>
        </p:txBody>
      </p:sp>
      <p:sp>
        <p:nvSpPr>
          <p:cNvPr id="37" name="TextBox 36">
            <a:extLst>
              <a:ext uri="{FF2B5EF4-FFF2-40B4-BE49-F238E27FC236}">
                <a16:creationId xmlns:a16="http://schemas.microsoft.com/office/drawing/2014/main" id="{4D4F20E6-3508-4B01-9FC7-C72FA7335D3E}"/>
              </a:ext>
            </a:extLst>
          </p:cNvPr>
          <p:cNvSpPr txBox="1"/>
          <p:nvPr/>
        </p:nvSpPr>
        <p:spPr>
          <a:xfrm>
            <a:off x="5096727" y="1677156"/>
            <a:ext cx="946721" cy="276999"/>
          </a:xfrm>
          <a:prstGeom prst="rect">
            <a:avLst/>
          </a:prstGeom>
          <a:noFill/>
        </p:spPr>
        <p:txBody>
          <a:bodyPr wrap="squar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활성화 함수</a:t>
            </a:r>
          </a:p>
        </p:txBody>
      </p:sp>
      <p:sp>
        <p:nvSpPr>
          <p:cNvPr id="38" name="타원 37">
            <a:extLst>
              <a:ext uri="{FF2B5EF4-FFF2-40B4-BE49-F238E27FC236}">
                <a16:creationId xmlns:a16="http://schemas.microsoft.com/office/drawing/2014/main" id="{7987CA77-F3D5-4784-BA93-6B00D3B04307}"/>
              </a:ext>
            </a:extLst>
          </p:cNvPr>
          <p:cNvSpPr/>
          <p:nvPr/>
        </p:nvSpPr>
        <p:spPr>
          <a:xfrm>
            <a:off x="4172692" y="466105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C5BB86B-FF04-49B4-9F0A-D25FB51ED925}"/>
              </a:ext>
            </a:extLst>
          </p:cNvPr>
          <p:cNvSpPr/>
          <p:nvPr/>
        </p:nvSpPr>
        <p:spPr>
          <a:xfrm>
            <a:off x="4601737" y="4772495"/>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22BD06E2-B4A9-4C20-9718-2066BEA03109}"/>
              </a:ext>
            </a:extLst>
          </p:cNvPr>
          <p:cNvCxnSpPr>
            <a:cxnSpLocks/>
            <a:stCxn id="39" idx="6"/>
            <a:endCxn id="25" idx="2"/>
          </p:cNvCxnSpPr>
          <p:nvPr/>
        </p:nvCxnSpPr>
        <p:spPr>
          <a:xfrm flipV="1">
            <a:off x="4807901" y="3585836"/>
            <a:ext cx="1104107" cy="12897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연결선: 구부러짐 40">
            <a:extLst>
              <a:ext uri="{FF2B5EF4-FFF2-40B4-BE49-F238E27FC236}">
                <a16:creationId xmlns:a16="http://schemas.microsoft.com/office/drawing/2014/main" id="{490F53FC-F737-4F41-A5CE-60A4717C0B16}"/>
              </a:ext>
            </a:extLst>
          </p:cNvPr>
          <p:cNvCxnSpPr>
            <a:cxnSpLocks/>
            <a:stCxn id="59" idx="0"/>
            <a:endCxn id="37" idx="3"/>
          </p:cNvCxnSpPr>
          <p:nvPr/>
        </p:nvCxnSpPr>
        <p:spPr>
          <a:xfrm rot="16200000" flipV="1">
            <a:off x="5830417" y="2028687"/>
            <a:ext cx="835488" cy="40942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구부러짐 41">
            <a:extLst>
              <a:ext uri="{FF2B5EF4-FFF2-40B4-BE49-F238E27FC236}">
                <a16:creationId xmlns:a16="http://schemas.microsoft.com/office/drawing/2014/main" id="{E5BE00B2-4481-4AFF-B18C-1819CC0A26E7}"/>
              </a:ext>
            </a:extLst>
          </p:cNvPr>
          <p:cNvCxnSpPr>
            <a:cxnSpLocks/>
            <a:stCxn id="23" idx="0"/>
            <a:endCxn id="37" idx="1"/>
          </p:cNvCxnSpPr>
          <p:nvPr/>
        </p:nvCxnSpPr>
        <p:spPr>
          <a:xfrm rot="5400000" flipH="1" flipV="1">
            <a:off x="4732221" y="1788254"/>
            <a:ext cx="337103" cy="39190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타원 42">
                <a:extLst>
                  <a:ext uri="{FF2B5EF4-FFF2-40B4-BE49-F238E27FC236}">
                    <a16:creationId xmlns:a16="http://schemas.microsoft.com/office/drawing/2014/main" id="{7D743A65-2216-48E5-BD65-21F395477BF3}"/>
                  </a:ext>
                </a:extLst>
              </p:cNvPr>
              <p:cNvSpPr/>
              <p:nvPr/>
            </p:nvSpPr>
            <p:spPr>
              <a:xfrm>
                <a:off x="2347942" y="3338553"/>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43" name="타원 42">
                <a:extLst>
                  <a:ext uri="{FF2B5EF4-FFF2-40B4-BE49-F238E27FC236}">
                    <a16:creationId xmlns:a16="http://schemas.microsoft.com/office/drawing/2014/main" id="{7D743A65-2216-48E5-BD65-21F395477BF3}"/>
                  </a:ext>
                </a:extLst>
              </p:cNvPr>
              <p:cNvSpPr>
                <a:spLocks noRot="1" noChangeAspect="1" noMove="1" noResize="1" noEditPoints="1" noAdjustHandles="1" noChangeArrowheads="1" noChangeShapeType="1" noTextEdit="1"/>
              </p:cNvSpPr>
              <p:nvPr/>
            </p:nvSpPr>
            <p:spPr>
              <a:xfrm>
                <a:off x="2347942" y="3338553"/>
                <a:ext cx="429045" cy="42904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타원 43">
                <a:extLst>
                  <a:ext uri="{FF2B5EF4-FFF2-40B4-BE49-F238E27FC236}">
                    <a16:creationId xmlns:a16="http://schemas.microsoft.com/office/drawing/2014/main" id="{31A737AF-1E50-4DA7-8709-DF65164CA650}"/>
                  </a:ext>
                </a:extLst>
              </p:cNvPr>
              <p:cNvSpPr/>
              <p:nvPr/>
            </p:nvSpPr>
            <p:spPr>
              <a:xfrm>
                <a:off x="2347941" y="4833367"/>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44" name="타원 43">
                <a:extLst>
                  <a:ext uri="{FF2B5EF4-FFF2-40B4-BE49-F238E27FC236}">
                    <a16:creationId xmlns:a16="http://schemas.microsoft.com/office/drawing/2014/main" id="{31A737AF-1E50-4DA7-8709-DF65164CA650}"/>
                  </a:ext>
                </a:extLst>
              </p:cNvPr>
              <p:cNvSpPr>
                <a:spLocks noRot="1" noChangeAspect="1" noMove="1" noResize="1" noEditPoints="1" noAdjustHandles="1" noChangeArrowheads="1" noChangeShapeType="1" noTextEdit="1"/>
              </p:cNvSpPr>
              <p:nvPr/>
            </p:nvSpPr>
            <p:spPr>
              <a:xfrm>
                <a:off x="2347941" y="4833367"/>
                <a:ext cx="429045" cy="42904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B72CFBCE-780C-4F1F-8B03-E3C0EC056CCF}"/>
              </a:ext>
            </a:extLst>
          </p:cNvPr>
          <p:cNvCxnSpPr>
            <a:cxnSpLocks/>
            <a:stCxn id="20" idx="6"/>
            <a:endCxn id="38" idx="2"/>
          </p:cNvCxnSpPr>
          <p:nvPr/>
        </p:nvCxnSpPr>
        <p:spPr>
          <a:xfrm>
            <a:off x="2776987" y="2791628"/>
            <a:ext cx="1395704" cy="20839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1A5C4DD7-6340-4BFD-BE34-5A047E3C9948}"/>
              </a:ext>
            </a:extLst>
          </p:cNvPr>
          <p:cNvCxnSpPr>
            <a:cxnSpLocks/>
            <a:stCxn id="19" idx="6"/>
            <a:endCxn id="38" idx="2"/>
          </p:cNvCxnSpPr>
          <p:nvPr/>
        </p:nvCxnSpPr>
        <p:spPr>
          <a:xfrm>
            <a:off x="2776987" y="2030179"/>
            <a:ext cx="1395704" cy="28453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12E1326-133E-4A51-967B-230C496983A1}"/>
              </a:ext>
            </a:extLst>
          </p:cNvPr>
          <p:cNvCxnSpPr>
            <a:cxnSpLocks/>
            <a:stCxn id="43" idx="6"/>
            <a:endCxn id="21" idx="2"/>
          </p:cNvCxnSpPr>
          <p:nvPr/>
        </p:nvCxnSpPr>
        <p:spPr>
          <a:xfrm flipV="1">
            <a:off x="2776986" y="2255842"/>
            <a:ext cx="1395704" cy="12972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FB3C56E6-CA50-4DE9-A8FC-86B1A150953B}"/>
              </a:ext>
            </a:extLst>
          </p:cNvPr>
          <p:cNvCxnSpPr>
            <a:cxnSpLocks/>
            <a:stCxn id="43" idx="6"/>
            <a:endCxn id="22" idx="2"/>
          </p:cNvCxnSpPr>
          <p:nvPr/>
        </p:nvCxnSpPr>
        <p:spPr>
          <a:xfrm>
            <a:off x="2776986" y="3553076"/>
            <a:ext cx="1395705" cy="3276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F96D383D-9BD8-4FB7-9686-D0FBBD496C80}"/>
              </a:ext>
            </a:extLst>
          </p:cNvPr>
          <p:cNvCxnSpPr>
            <a:cxnSpLocks/>
            <a:stCxn id="43" idx="6"/>
            <a:endCxn id="38" idx="2"/>
          </p:cNvCxnSpPr>
          <p:nvPr/>
        </p:nvCxnSpPr>
        <p:spPr>
          <a:xfrm>
            <a:off x="2776986" y="3553076"/>
            <a:ext cx="1395705" cy="132250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CAB0C5B2-D3E4-464A-B960-D16C97B55138}"/>
              </a:ext>
            </a:extLst>
          </p:cNvPr>
          <p:cNvCxnSpPr>
            <a:cxnSpLocks/>
            <a:stCxn id="44" idx="6"/>
            <a:endCxn id="21" idx="2"/>
          </p:cNvCxnSpPr>
          <p:nvPr/>
        </p:nvCxnSpPr>
        <p:spPr>
          <a:xfrm flipV="1">
            <a:off x="2776986" y="2255842"/>
            <a:ext cx="1395705" cy="279204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48BB23C-FC8D-46D6-8E61-8F502592EB16}"/>
              </a:ext>
            </a:extLst>
          </p:cNvPr>
          <p:cNvCxnSpPr>
            <a:cxnSpLocks/>
            <a:stCxn id="44" idx="6"/>
            <a:endCxn id="22" idx="2"/>
          </p:cNvCxnSpPr>
          <p:nvPr/>
        </p:nvCxnSpPr>
        <p:spPr>
          <a:xfrm flipV="1">
            <a:off x="2776986" y="3585836"/>
            <a:ext cx="1395706" cy="14620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50C47226-2647-4BFB-B414-B8E4AC7AE1F3}"/>
              </a:ext>
            </a:extLst>
          </p:cNvPr>
          <p:cNvCxnSpPr>
            <a:cxnSpLocks/>
            <a:stCxn id="44" idx="6"/>
            <a:endCxn id="38" idx="2"/>
          </p:cNvCxnSpPr>
          <p:nvPr/>
        </p:nvCxnSpPr>
        <p:spPr>
          <a:xfrm flipV="1">
            <a:off x="2776986" y="4875578"/>
            <a:ext cx="1395706" cy="17231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05FCB9-576D-4811-A6C4-F8959DA25BA8}"/>
                  </a:ext>
                </a:extLst>
              </p:cNvPr>
              <p:cNvSpPr txBox="1"/>
              <p:nvPr/>
            </p:nvSpPr>
            <p:spPr>
              <a:xfrm>
                <a:off x="2417557" y="4062491"/>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0505FCB9-576D-4811-A6C4-F8959DA25BA8}"/>
                  </a:ext>
                </a:extLst>
              </p:cNvPr>
              <p:cNvSpPr txBox="1">
                <a:spLocks noRot="1" noChangeAspect="1" noMove="1" noResize="1" noEditPoints="1" noAdjustHandles="1" noChangeArrowheads="1" noChangeShapeType="1" noTextEdit="1"/>
              </p:cNvSpPr>
              <p:nvPr/>
            </p:nvSpPr>
            <p:spPr>
              <a:xfrm>
                <a:off x="2417557" y="4062491"/>
                <a:ext cx="266098" cy="369332"/>
              </a:xfrm>
              <a:prstGeom prst="rect">
                <a:avLst/>
              </a:prstGeom>
              <a:blipFill>
                <a:blip r:embed="rId7"/>
                <a:stretch>
                  <a:fillRect l="-6977" r="-6977"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1F5193-3A97-4285-B16D-8D26EAA2CE3B}"/>
                  </a:ext>
                </a:extLst>
              </p:cNvPr>
              <p:cNvSpPr txBox="1"/>
              <p:nvPr/>
            </p:nvSpPr>
            <p:spPr>
              <a:xfrm>
                <a:off x="4253324" y="397777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801F5193-3A97-4285-B16D-8D26EAA2CE3B}"/>
                  </a:ext>
                </a:extLst>
              </p:cNvPr>
              <p:cNvSpPr txBox="1">
                <a:spLocks noRot="1" noChangeAspect="1" noMove="1" noResize="1" noEditPoints="1" noAdjustHandles="1" noChangeArrowheads="1" noChangeShapeType="1" noTextEdit="1"/>
              </p:cNvSpPr>
              <p:nvPr/>
            </p:nvSpPr>
            <p:spPr>
              <a:xfrm>
                <a:off x="4253324" y="3977775"/>
                <a:ext cx="266098" cy="369332"/>
              </a:xfrm>
              <a:prstGeom prst="rect">
                <a:avLst/>
              </a:prstGeom>
              <a:blipFill>
                <a:blip r:embed="rId8"/>
                <a:stretch>
                  <a:fillRect l="-6977" r="-6977" b="-5000"/>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30C1FEA2-1AAB-4AA5-956D-2A5694B6A569}"/>
              </a:ext>
            </a:extLst>
          </p:cNvPr>
          <p:cNvSpPr txBox="1"/>
          <p:nvPr/>
        </p:nvSpPr>
        <p:spPr>
          <a:xfrm>
            <a:off x="7415595" y="4678548"/>
            <a:ext cx="46358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예측</a:t>
            </a:r>
          </a:p>
        </p:txBody>
      </p:sp>
      <p:sp>
        <p:nvSpPr>
          <p:cNvPr id="56" name="타원 55">
            <a:extLst>
              <a:ext uri="{FF2B5EF4-FFF2-40B4-BE49-F238E27FC236}">
                <a16:creationId xmlns:a16="http://schemas.microsoft.com/office/drawing/2014/main" id="{777BEA33-CBAB-45B9-9863-6EF8880F6FA2}"/>
              </a:ext>
            </a:extLst>
          </p:cNvPr>
          <p:cNvSpPr/>
          <p:nvPr/>
        </p:nvSpPr>
        <p:spPr>
          <a:xfrm>
            <a:off x="5912007" y="254194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606213E2-660C-434D-B475-B4C7B43471D8}"/>
              </a:ext>
            </a:extLst>
          </p:cNvPr>
          <p:cNvSpPr/>
          <p:nvPr/>
        </p:nvSpPr>
        <p:spPr>
          <a:xfrm>
            <a:off x="5912007" y="420290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419220F9-3865-4AD4-B867-CF9BE3D4C988}"/>
              </a:ext>
            </a:extLst>
          </p:cNvPr>
          <p:cNvCxnSpPr>
            <a:cxnSpLocks/>
            <a:stCxn id="23" idx="6"/>
            <a:endCxn id="57" idx="2"/>
          </p:cNvCxnSpPr>
          <p:nvPr/>
        </p:nvCxnSpPr>
        <p:spPr>
          <a:xfrm>
            <a:off x="4807900" y="2255841"/>
            <a:ext cx="1104107" cy="216159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273EBD7A-5173-4C3F-B3CD-364C4E378274}"/>
              </a:ext>
            </a:extLst>
          </p:cNvPr>
          <p:cNvSpPr/>
          <p:nvPr/>
        </p:nvSpPr>
        <p:spPr>
          <a:xfrm>
            <a:off x="6349792" y="265114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F066FAF1-DA1F-4DD6-931B-0114960AEBC4}"/>
              </a:ext>
            </a:extLst>
          </p:cNvPr>
          <p:cNvCxnSpPr>
            <a:cxnSpLocks/>
            <a:stCxn id="59" idx="6"/>
          </p:cNvCxnSpPr>
          <p:nvPr/>
        </p:nvCxnSpPr>
        <p:spPr>
          <a:xfrm>
            <a:off x="6555956" y="275422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22429E9-374D-4242-A3E2-7B34D268F75C}"/>
                  </a:ext>
                </a:extLst>
              </p:cNvPr>
              <p:cNvSpPr txBox="1"/>
              <p:nvPr/>
            </p:nvSpPr>
            <p:spPr>
              <a:xfrm>
                <a:off x="7372862" y="2581213"/>
                <a:ext cx="5361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722429E9-374D-4242-A3E2-7B34D268F75C}"/>
                  </a:ext>
                </a:extLst>
              </p:cNvPr>
              <p:cNvSpPr txBox="1">
                <a:spLocks noRot="1" noChangeAspect="1" noMove="1" noResize="1" noEditPoints="1" noAdjustHandles="1" noChangeArrowheads="1" noChangeShapeType="1" noTextEdit="1"/>
              </p:cNvSpPr>
              <p:nvPr/>
            </p:nvSpPr>
            <p:spPr>
              <a:xfrm>
                <a:off x="7372862" y="2581213"/>
                <a:ext cx="536172" cy="369332"/>
              </a:xfrm>
              <a:prstGeom prst="rect">
                <a:avLst/>
              </a:prstGeom>
              <a:blipFill>
                <a:blip r:embed="rId9"/>
                <a:stretch>
                  <a:fillRect t="-6557" r="-19318" b="-6557"/>
                </a:stretch>
              </a:blipFill>
            </p:spPr>
            <p:txBody>
              <a:bodyPr/>
              <a:lstStyle/>
              <a:p>
                <a:r>
                  <a:rPr lang="ko-KR" altLang="en-US">
                    <a:noFill/>
                  </a:rPr>
                  <a:t> </a:t>
                </a:r>
              </a:p>
            </p:txBody>
          </p:sp>
        </mc:Fallback>
      </mc:AlternateContent>
      <p:sp>
        <p:nvSpPr>
          <p:cNvPr id="62" name="타원 61">
            <a:extLst>
              <a:ext uri="{FF2B5EF4-FFF2-40B4-BE49-F238E27FC236}">
                <a16:creationId xmlns:a16="http://schemas.microsoft.com/office/drawing/2014/main" id="{AA3EEC69-0B49-40DA-A680-9F70A5906592}"/>
              </a:ext>
            </a:extLst>
          </p:cNvPr>
          <p:cNvSpPr/>
          <p:nvPr/>
        </p:nvSpPr>
        <p:spPr>
          <a:xfrm>
            <a:off x="6349792" y="431681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3" name="직선 화살표 연결선 62">
            <a:extLst>
              <a:ext uri="{FF2B5EF4-FFF2-40B4-BE49-F238E27FC236}">
                <a16:creationId xmlns:a16="http://schemas.microsoft.com/office/drawing/2014/main" id="{2AD7C7E5-5B23-4C0C-89D9-9EE5582C3688}"/>
              </a:ext>
            </a:extLst>
          </p:cNvPr>
          <p:cNvCxnSpPr>
            <a:cxnSpLocks/>
            <a:stCxn id="62" idx="6"/>
          </p:cNvCxnSpPr>
          <p:nvPr/>
        </p:nvCxnSpPr>
        <p:spPr>
          <a:xfrm>
            <a:off x="6555956" y="4419902"/>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9680ACF3-8961-41EB-B93D-EAA1C7EF830D}"/>
              </a:ext>
            </a:extLst>
          </p:cNvPr>
          <p:cNvCxnSpPr>
            <a:cxnSpLocks/>
            <a:stCxn id="23" idx="6"/>
            <a:endCxn id="56" idx="2"/>
          </p:cNvCxnSpPr>
          <p:nvPr/>
        </p:nvCxnSpPr>
        <p:spPr>
          <a:xfrm>
            <a:off x="4807900" y="2255841"/>
            <a:ext cx="1104107" cy="5006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784B653B-CD83-403A-A025-62AA05BF5870}"/>
              </a:ext>
            </a:extLst>
          </p:cNvPr>
          <p:cNvCxnSpPr>
            <a:cxnSpLocks/>
            <a:stCxn id="24" idx="6"/>
            <a:endCxn id="56" idx="2"/>
          </p:cNvCxnSpPr>
          <p:nvPr/>
        </p:nvCxnSpPr>
        <p:spPr>
          <a:xfrm flipV="1">
            <a:off x="4807901" y="2756471"/>
            <a:ext cx="1104107" cy="82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3130EDA-A45D-4170-8DE7-4E4DFDC525C8}"/>
              </a:ext>
            </a:extLst>
          </p:cNvPr>
          <p:cNvCxnSpPr>
            <a:cxnSpLocks/>
            <a:stCxn id="39" idx="6"/>
            <a:endCxn id="56" idx="2"/>
          </p:cNvCxnSpPr>
          <p:nvPr/>
        </p:nvCxnSpPr>
        <p:spPr>
          <a:xfrm flipV="1">
            <a:off x="4807901" y="2756471"/>
            <a:ext cx="1104107" cy="21191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9C97411-4868-4DE0-A9E1-796822CE0BF6}"/>
              </a:ext>
            </a:extLst>
          </p:cNvPr>
          <p:cNvCxnSpPr>
            <a:cxnSpLocks/>
            <a:stCxn id="24" idx="6"/>
            <a:endCxn id="57" idx="2"/>
          </p:cNvCxnSpPr>
          <p:nvPr/>
        </p:nvCxnSpPr>
        <p:spPr>
          <a:xfrm>
            <a:off x="4807901" y="3585835"/>
            <a:ext cx="1104107" cy="83159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784199C-1E29-4FCE-8C85-39E95ED686FE}"/>
              </a:ext>
            </a:extLst>
          </p:cNvPr>
          <p:cNvCxnSpPr>
            <a:cxnSpLocks/>
            <a:stCxn id="39" idx="6"/>
            <a:endCxn id="57" idx="2"/>
          </p:cNvCxnSpPr>
          <p:nvPr/>
        </p:nvCxnSpPr>
        <p:spPr>
          <a:xfrm flipV="1">
            <a:off x="4807901" y="4417431"/>
            <a:ext cx="1104107" cy="4581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4DA54C6-9380-4DAC-9073-A72C2E6763D7}"/>
                  </a:ext>
                </a:extLst>
              </p:cNvPr>
              <p:cNvSpPr txBox="1"/>
              <p:nvPr/>
            </p:nvSpPr>
            <p:spPr>
              <a:xfrm>
                <a:off x="7372861" y="3346985"/>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D4DA54C6-9380-4DAC-9073-A72C2E6763D7}"/>
                  </a:ext>
                </a:extLst>
              </p:cNvPr>
              <p:cNvSpPr txBox="1">
                <a:spLocks noRot="1" noChangeAspect="1" noMove="1" noResize="1" noEditPoints="1" noAdjustHandles="1" noChangeArrowheads="1" noChangeShapeType="1" noTextEdit="1"/>
              </p:cNvSpPr>
              <p:nvPr/>
            </p:nvSpPr>
            <p:spPr>
              <a:xfrm>
                <a:off x="7372861" y="3346985"/>
                <a:ext cx="541495" cy="369332"/>
              </a:xfrm>
              <a:prstGeom prst="rect">
                <a:avLst/>
              </a:prstGeom>
              <a:blipFill>
                <a:blip r:embed="rId10"/>
                <a:stretch>
                  <a:fillRect t="-6557" r="-19101"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2540DA2-2BA0-4113-80FC-044198EB38F4}"/>
                  </a:ext>
                </a:extLst>
              </p:cNvPr>
              <p:cNvSpPr txBox="1"/>
              <p:nvPr/>
            </p:nvSpPr>
            <p:spPr>
              <a:xfrm>
                <a:off x="7372860" y="4211341"/>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2540DA2-2BA0-4113-80FC-044198EB38F4}"/>
                  </a:ext>
                </a:extLst>
              </p:cNvPr>
              <p:cNvSpPr txBox="1">
                <a:spLocks noRot="1" noChangeAspect="1" noMove="1" noResize="1" noEditPoints="1" noAdjustHandles="1" noChangeArrowheads="1" noChangeShapeType="1" noTextEdit="1"/>
              </p:cNvSpPr>
              <p:nvPr/>
            </p:nvSpPr>
            <p:spPr>
              <a:xfrm>
                <a:off x="7372860" y="4211341"/>
                <a:ext cx="541495" cy="369332"/>
              </a:xfrm>
              <a:prstGeom prst="rect">
                <a:avLst/>
              </a:prstGeom>
              <a:blipFill>
                <a:blip r:embed="rId11"/>
                <a:stretch>
                  <a:fillRect t="-6667" r="-19101" b="-6667"/>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15A3BC64-D648-4B8A-AC90-7548099429D9}"/>
              </a:ext>
            </a:extLst>
          </p:cNvPr>
          <p:cNvSpPr txBox="1"/>
          <p:nvPr/>
        </p:nvSpPr>
        <p:spPr>
          <a:xfrm>
            <a:off x="3978166" y="5614225"/>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78" name="오른쪽 중괄호 77">
            <a:extLst>
              <a:ext uri="{FF2B5EF4-FFF2-40B4-BE49-F238E27FC236}">
                <a16:creationId xmlns:a16="http://schemas.microsoft.com/office/drawing/2014/main" id="{8BFCD8CB-CC0F-4448-ACA9-F5F9F990D98F}"/>
              </a:ext>
            </a:extLst>
          </p:cNvPr>
          <p:cNvSpPr/>
          <p:nvPr/>
        </p:nvSpPr>
        <p:spPr>
          <a:xfrm rot="5400000">
            <a:off x="4364107" y="5269269"/>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9" name="TextBox 78">
            <a:extLst>
              <a:ext uri="{FF2B5EF4-FFF2-40B4-BE49-F238E27FC236}">
                <a16:creationId xmlns:a16="http://schemas.microsoft.com/office/drawing/2014/main" id="{95094263-DF6C-43FF-9428-C84F4C02333E}"/>
              </a:ext>
            </a:extLst>
          </p:cNvPr>
          <p:cNvSpPr txBox="1"/>
          <p:nvPr/>
        </p:nvSpPr>
        <p:spPr>
          <a:xfrm>
            <a:off x="5758941" y="5591171"/>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80" name="오른쪽 중괄호 79">
            <a:extLst>
              <a:ext uri="{FF2B5EF4-FFF2-40B4-BE49-F238E27FC236}">
                <a16:creationId xmlns:a16="http://schemas.microsoft.com/office/drawing/2014/main" id="{533D96C8-B2D5-4B78-803A-31123B2CC120}"/>
              </a:ext>
            </a:extLst>
          </p:cNvPr>
          <p:cNvSpPr/>
          <p:nvPr/>
        </p:nvSpPr>
        <p:spPr>
          <a:xfrm rot="5400000">
            <a:off x="6144882" y="5246215"/>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1" name="오른쪽 중괄호 80">
            <a:extLst>
              <a:ext uri="{FF2B5EF4-FFF2-40B4-BE49-F238E27FC236}">
                <a16:creationId xmlns:a16="http://schemas.microsoft.com/office/drawing/2014/main" id="{28F21606-86DA-4A03-B9C5-F536623DAC98}"/>
              </a:ext>
            </a:extLst>
          </p:cNvPr>
          <p:cNvSpPr/>
          <p:nvPr/>
        </p:nvSpPr>
        <p:spPr>
          <a:xfrm rot="5400000">
            <a:off x="4309476" y="4353021"/>
            <a:ext cx="179662" cy="360359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2" name="TextBox 81">
            <a:extLst>
              <a:ext uri="{FF2B5EF4-FFF2-40B4-BE49-F238E27FC236}">
                <a16:creationId xmlns:a16="http://schemas.microsoft.com/office/drawing/2014/main" id="{CF8D0CED-4D5A-4156-AA6C-6CB611A53269}"/>
              </a:ext>
            </a:extLst>
          </p:cNvPr>
          <p:cNvSpPr txBox="1"/>
          <p:nvPr/>
        </p:nvSpPr>
        <p:spPr>
          <a:xfrm>
            <a:off x="3860772" y="6244651"/>
            <a:ext cx="1160180"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Sequential()</a:t>
            </a:r>
            <a:endParaRPr lang="ko-KR" altLang="en-US" sz="1400">
              <a:solidFill>
                <a:srgbClr val="3399FF"/>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7592410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75382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a:t>
            </a:r>
            <a:r>
              <a:rPr lang="en-US" altLang="ko-KR" sz="1400">
                <a:solidFill>
                  <a:schemeClr val="tx1"/>
                </a:solidFill>
                <a:latin typeface="Consolas" panose="020B0609020204030204" pitchFamily="49" charset="0"/>
              </a:rPr>
              <a:t> import Sequential</a:t>
            </a: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tensorflow.keras.layers</a:t>
            </a:r>
            <a:r>
              <a:rPr lang="en-US" altLang="ko-KR" sz="1400">
                <a:solidFill>
                  <a:schemeClr val="tx1"/>
                </a:solidFill>
                <a:latin typeface="Consolas" panose="020B0609020204030204" pitchFamily="49" charset="0"/>
              </a:rPr>
              <a:t> import Dense</a:t>
            </a:r>
          </a:p>
          <a:p>
            <a:r>
              <a:rPr lang="en-US" altLang="ko-KR" sz="1400">
                <a:solidFill>
                  <a:schemeClr val="tx1"/>
                </a:solidFill>
                <a:latin typeface="Consolas" panose="020B0609020204030204" pitchFamily="49" charset="0"/>
              </a:rPr>
              <a:t>model = Sequential()</a:t>
            </a:r>
          </a:p>
        </p:txBody>
      </p:sp>
      <p:sp>
        <p:nvSpPr>
          <p:cNvPr id="7" name="직사각형 6">
            <a:extLst>
              <a:ext uri="{FF2B5EF4-FFF2-40B4-BE49-F238E27FC236}">
                <a16:creationId xmlns:a16="http://schemas.microsoft.com/office/drawing/2014/main" id="{59960143-8387-49C8-B471-481F03B644AB}"/>
              </a:ext>
            </a:extLst>
          </p:cNvPr>
          <p:cNvSpPr/>
          <p:nvPr/>
        </p:nvSpPr>
        <p:spPr>
          <a:xfrm>
            <a:off x="755423" y="5876853"/>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history.history.keys</a:t>
            </a:r>
            <a:r>
              <a:rPr lang="en-US" altLang="ko-KR" sz="14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AB176B1A-17F7-42CD-A1B6-99D92FBD2442}"/>
              </a:ext>
            </a:extLst>
          </p:cNvPr>
          <p:cNvSpPr txBox="1"/>
          <p:nvPr/>
        </p:nvSpPr>
        <p:spPr>
          <a:xfrm>
            <a:off x="871037" y="6238962"/>
            <a:ext cx="8055564" cy="307777"/>
          </a:xfrm>
          <a:prstGeom prst="rect">
            <a:avLst/>
          </a:prstGeom>
          <a:noFill/>
        </p:spPr>
        <p:txBody>
          <a:bodyPr wrap="square" rtlCol="0">
            <a:spAutoFit/>
          </a:bodyPr>
          <a:lstStyle/>
          <a:p>
            <a:pPr lvl="0">
              <a:defRPr/>
            </a:pPr>
            <a:r>
              <a:rPr lang="en-US" altLang="ko-KR" sz="1400" err="1">
                <a:solidFill>
                  <a:srgbClr val="000000"/>
                </a:solidFill>
                <a:latin typeface="Consolas" panose="020B0609020204030204" pitchFamily="49" charset="0"/>
                <a:ea typeface="고도 M" panose="02000503000000020004" pitchFamily="2" charset="-127"/>
              </a:rPr>
              <a:t>dict_keys</a:t>
            </a:r>
            <a:r>
              <a:rPr lang="en-US" altLang="ko-KR" sz="1400">
                <a:solidFill>
                  <a:srgbClr val="000000"/>
                </a:solidFill>
                <a:latin typeface="Consolas" panose="020B0609020204030204" pitchFamily="49" charset="0"/>
                <a:ea typeface="고도 M" panose="02000503000000020004" pitchFamily="2" charset="-127"/>
              </a:rPr>
              <a:t>(['loss', 'accuracy', '</a:t>
            </a:r>
            <a:r>
              <a:rPr lang="en-US" altLang="ko-KR" sz="1400" err="1">
                <a:solidFill>
                  <a:srgbClr val="000000"/>
                </a:solidFill>
                <a:latin typeface="Consolas" panose="020B0609020204030204" pitchFamily="49" charset="0"/>
                <a:ea typeface="고도 M" panose="02000503000000020004" pitchFamily="2" charset="-127"/>
              </a:rPr>
              <a:t>val_loss</a:t>
            </a:r>
            <a:r>
              <a:rPr lang="en-US" altLang="ko-KR" sz="1400">
                <a:solidFill>
                  <a:srgbClr val="000000"/>
                </a:solidFill>
                <a:latin typeface="Consolas" panose="020B0609020204030204" pitchFamily="49" charset="0"/>
                <a:ea typeface="고도 M" panose="02000503000000020004" pitchFamily="2" charset="-127"/>
              </a:rPr>
              <a:t>', '</a:t>
            </a:r>
            <a:r>
              <a:rPr lang="en-US" altLang="ko-KR" sz="1400" err="1">
                <a:solidFill>
                  <a:srgbClr val="000000"/>
                </a:solidFill>
                <a:latin typeface="Consolas" panose="020B0609020204030204" pitchFamily="49" charset="0"/>
                <a:ea typeface="고도 M" panose="02000503000000020004" pitchFamily="2" charset="-127"/>
              </a:rPr>
              <a:t>val_accuracy</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13E30F0E-B750-4D32-83A1-D830B3F9D9C0}"/>
              </a:ext>
            </a:extLst>
          </p:cNvPr>
          <p:cNvSpPr txBox="1"/>
          <p:nvPr/>
        </p:nvSpPr>
        <p:spPr>
          <a:xfrm>
            <a:off x="723891" y="5569076"/>
            <a:ext cx="264771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history</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history </a:t>
            </a:r>
            <a:r>
              <a:rPr lang="ko-KR" altLang="en-US" sz="1400" err="1">
                <a:solidFill>
                  <a:srgbClr val="000000"/>
                </a:solidFill>
                <a:latin typeface="고도 M" panose="02000503000000020004" pitchFamily="2" charset="-127"/>
                <a:ea typeface="고도 M" panose="02000503000000020004" pitchFamily="2" charset="-127"/>
              </a:rPr>
              <a:t>딕셔너리</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0" name="직사각형 9">
            <a:extLst>
              <a:ext uri="{FF2B5EF4-FFF2-40B4-BE49-F238E27FC236}">
                <a16:creationId xmlns:a16="http://schemas.microsoft.com/office/drawing/2014/main" id="{081A4D01-4B04-4CB4-AD4F-37C7905E49E1}"/>
              </a:ext>
            </a:extLst>
          </p:cNvPr>
          <p:cNvSpPr/>
          <p:nvPr/>
        </p:nvSpPr>
        <p:spPr>
          <a:xfrm>
            <a:off x="755423" y="4897041"/>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history = </a:t>
            </a:r>
            <a:r>
              <a:rPr lang="en-US" altLang="ko-KR" sz="1400" err="1">
                <a:solidFill>
                  <a:schemeClr val="tx1"/>
                </a:solidFill>
                <a:latin typeface="Consolas" panose="020B0609020204030204" pitchFamily="49" charset="0"/>
              </a:rPr>
              <a:t>model.fit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epochs=40,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validation_data</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999ED892-57C6-4C65-8D17-59651B81D774}"/>
              </a:ext>
            </a:extLst>
          </p:cNvPr>
          <p:cNvSpPr txBox="1"/>
          <p:nvPr/>
        </p:nvSpPr>
        <p:spPr>
          <a:xfrm>
            <a:off x="723891" y="4589264"/>
            <a:ext cx="120738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12" name="직사각형 11">
            <a:extLst>
              <a:ext uri="{FF2B5EF4-FFF2-40B4-BE49-F238E27FC236}">
                <a16:creationId xmlns:a16="http://schemas.microsoft.com/office/drawing/2014/main" id="{5AAB9677-C3CF-4EA1-854F-D99215EDBD54}"/>
              </a:ext>
            </a:extLst>
          </p:cNvPr>
          <p:cNvSpPr/>
          <p:nvPr/>
        </p:nvSpPr>
        <p:spPr>
          <a:xfrm>
            <a:off x="760678" y="3987897"/>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model.compile</a:t>
            </a:r>
            <a:r>
              <a:rPr lang="en-US" altLang="ko-KR" sz="1400">
                <a:solidFill>
                  <a:schemeClr val="tx1"/>
                </a:solidFill>
                <a:latin typeface="Consolas" panose="020B0609020204030204" pitchFamily="49" charset="0"/>
              </a:rPr>
              <a:t>(optimizer='</a:t>
            </a:r>
            <a:r>
              <a:rPr lang="en-US" altLang="ko-KR" sz="1400" err="1">
                <a:solidFill>
                  <a:schemeClr val="tx1"/>
                </a:solidFill>
                <a:latin typeface="Consolas" panose="020B0609020204030204" pitchFamily="49" charset="0"/>
              </a:rPr>
              <a:t>sgd</a:t>
            </a:r>
            <a:r>
              <a:rPr lang="en-US" altLang="ko-KR" sz="1400">
                <a:solidFill>
                  <a:schemeClr val="tx1"/>
                </a:solidFill>
                <a:latin typeface="Consolas" panose="020B0609020204030204" pitchFamily="49" charset="0"/>
              </a:rPr>
              <a:t>', loss='</a:t>
            </a:r>
            <a:r>
              <a:rPr lang="en-US" altLang="ko-KR" sz="1400" err="1">
                <a:solidFill>
                  <a:schemeClr val="tx1"/>
                </a:solidFill>
                <a:latin typeface="Consolas" panose="020B0609020204030204" pitchFamily="49" charset="0"/>
              </a:rPr>
              <a:t>categorical_crossentropy</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metrics=['accuracy'])</a:t>
            </a:r>
          </a:p>
        </p:txBody>
      </p:sp>
      <p:sp>
        <p:nvSpPr>
          <p:cNvPr id="14" name="TextBox 13">
            <a:extLst>
              <a:ext uri="{FF2B5EF4-FFF2-40B4-BE49-F238E27FC236}">
                <a16:creationId xmlns:a16="http://schemas.microsoft.com/office/drawing/2014/main" id="{963DD8FF-CD0E-493B-BB93-610ECC3BEF42}"/>
              </a:ext>
            </a:extLst>
          </p:cNvPr>
          <p:cNvSpPr txBox="1"/>
          <p:nvPr/>
        </p:nvSpPr>
        <p:spPr>
          <a:xfrm>
            <a:off x="729146" y="3680120"/>
            <a:ext cx="267573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최적화 알고리즘과 손실 함수 지정</a:t>
            </a:r>
          </a:p>
        </p:txBody>
      </p:sp>
      <p:sp>
        <p:nvSpPr>
          <p:cNvPr id="15" name="직사각형 14">
            <a:extLst>
              <a:ext uri="{FF2B5EF4-FFF2-40B4-BE49-F238E27FC236}">
                <a16:creationId xmlns:a16="http://schemas.microsoft.com/office/drawing/2014/main" id="{9A3CB015-65EE-4E23-8994-898B79AAEFBF}"/>
              </a:ext>
            </a:extLst>
          </p:cNvPr>
          <p:cNvSpPr/>
          <p:nvPr/>
        </p:nvSpPr>
        <p:spPr>
          <a:xfrm>
            <a:off x="755423" y="2976498"/>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(Dense(100, activation='sigmoid', </a:t>
            </a:r>
            <a:r>
              <a:rPr lang="en-US" altLang="ko-KR" sz="1400" err="1">
                <a:solidFill>
                  <a:schemeClr val="tx1"/>
                </a:solidFill>
                <a:latin typeface="Consolas" panose="020B0609020204030204" pitchFamily="49" charset="0"/>
              </a:rPr>
              <a:t>input_shape</a:t>
            </a:r>
            <a:r>
              <a:rPr lang="en-US" altLang="ko-KR" sz="1400">
                <a:solidFill>
                  <a:schemeClr val="tx1"/>
                </a:solidFill>
                <a:latin typeface="Consolas" panose="020B0609020204030204" pitchFamily="49" charset="0"/>
              </a:rPr>
              <a:t>=(784,)))</a:t>
            </a:r>
          </a:p>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 activation='</a:t>
            </a:r>
            <a:r>
              <a:rPr lang="en-US" altLang="ko-KR" sz="1400" err="1">
                <a:solidFill>
                  <a:schemeClr val="tx1"/>
                </a:solidFill>
                <a:latin typeface="Consolas" panose="020B0609020204030204" pitchFamily="49" charset="0"/>
              </a:rPr>
              <a:t>softmax</a:t>
            </a:r>
            <a:r>
              <a:rPr lang="en-US" altLang="ko-KR" sz="1400">
                <a:solidFill>
                  <a:schemeClr val="tx1"/>
                </a:solidFill>
                <a:latin typeface="Consolas" panose="020B0609020204030204" pitchFamily="49" charset="0"/>
              </a:rPr>
              <a:t>'))</a:t>
            </a:r>
          </a:p>
        </p:txBody>
      </p:sp>
      <p:sp>
        <p:nvSpPr>
          <p:cNvPr id="16" name="TextBox 15">
            <a:extLst>
              <a:ext uri="{FF2B5EF4-FFF2-40B4-BE49-F238E27FC236}">
                <a16:creationId xmlns:a16="http://schemas.microsoft.com/office/drawing/2014/main" id="{440A308B-CAED-469C-AA50-82574D0E3E0B}"/>
              </a:ext>
            </a:extLst>
          </p:cNvPr>
          <p:cNvSpPr txBox="1"/>
          <p:nvPr/>
        </p:nvSpPr>
        <p:spPr>
          <a:xfrm>
            <a:off x="723891" y="2668721"/>
            <a:ext cx="245932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은닉층과 출력층을 모델에 추가</a:t>
            </a:r>
          </a:p>
        </p:txBody>
      </p:sp>
      <p:sp>
        <p:nvSpPr>
          <p:cNvPr id="17" name="TextBox 16">
            <a:extLst>
              <a:ext uri="{FF2B5EF4-FFF2-40B4-BE49-F238E27FC236}">
                <a16:creationId xmlns:a16="http://schemas.microsoft.com/office/drawing/2014/main" id="{A9FEAFF7-7463-45EB-A207-FFE84F111A80}"/>
              </a:ext>
            </a:extLst>
          </p:cNvPr>
          <p:cNvSpPr txBox="1"/>
          <p:nvPr/>
        </p:nvSpPr>
        <p:spPr>
          <a:xfrm>
            <a:off x="723891" y="1456873"/>
            <a:ext cx="89479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생성</a:t>
            </a:r>
          </a:p>
        </p:txBody>
      </p:sp>
    </p:spTree>
    <p:extLst>
      <p:ext uri="{BB962C8B-B14F-4D97-AF65-F5344CB8AC3E}">
        <p14:creationId xmlns:p14="http://schemas.microsoft.com/office/powerpoint/2010/main" val="146400969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05349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손실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8066" name="Picture 2">
            <a:extLst>
              <a:ext uri="{FF2B5EF4-FFF2-40B4-BE49-F238E27FC236}">
                <a16:creationId xmlns:a16="http://schemas.microsoft.com/office/drawing/2014/main" id="{AC16793F-F373-4EB3-AF2D-C2CD2D0A4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981" y="3258534"/>
            <a:ext cx="4895521" cy="332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6529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212230" y="1484643"/>
            <a:ext cx="8050715" cy="2862322"/>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입력 데이터 포인트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음성인식에 있어서는 녹음된 사운드 파일</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a:t>
            </a:r>
            <a:r>
              <a:rPr lang="ko-KR" altLang="en-US" sz="2000" err="1">
                <a:solidFill>
                  <a:srgbClr val="494E52"/>
                </a:solidFill>
                <a:latin typeface="맑은 고딕" panose="020B0503020000020004" pitchFamily="50" charset="-127"/>
                <a:ea typeface="맑은 고딕" panose="020B0503020000020004" pitchFamily="50" charset="-127"/>
              </a:rPr>
              <a:t>태깅</a:t>
            </a:r>
            <a:r>
              <a:rPr lang="ko-KR" altLang="en-US" sz="2000">
                <a:solidFill>
                  <a:srgbClr val="494E52"/>
                </a:solidFill>
                <a:latin typeface="맑은 고딕" panose="020B0503020000020004" pitchFamily="50" charset="-127"/>
                <a:ea typeface="맑은 고딕" panose="020B0503020000020004" pitchFamily="50" charset="-127"/>
              </a:rPr>
              <a:t> 작업에는 사진을 의미 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기대 출력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 인식 작업에서는 사람이 사운드 파일을 듣고 옮긴 글</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작업에서 기대하는 출력은 </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강아지</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고양이</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같은 태그</a:t>
            </a:r>
            <a:endParaRPr lang="en-US" altLang="ko-KR" sz="2000">
              <a:solidFill>
                <a:srgbClr val="494E52"/>
              </a:solidFill>
              <a:latin typeface="맑은 고딕" panose="020B0503020000020004" pitchFamily="50" charset="-127"/>
              <a:ea typeface="맑은 고딕" panose="020B0503020000020004" pitchFamily="50" charset="-127"/>
            </a:endParaRPr>
          </a:p>
          <a:p>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알고리즘 성능 측정 방법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알고리즘의 현재 출력과 기대 출력 간의 차이를 결정하기 위해 필요하다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피드백을 위해 필요한 것으로 이런 수정 단계를 학습</a:t>
            </a:r>
            <a:r>
              <a:rPr lang="en-US" altLang="ko-KR" sz="2000">
                <a:solidFill>
                  <a:srgbClr val="494E52"/>
                </a:solidFill>
                <a:latin typeface="맑은 고딕" panose="020B0503020000020004" pitchFamily="50" charset="-127"/>
                <a:ea typeface="맑은 고딕" panose="020B0503020000020004" pitchFamily="50" charset="-127"/>
              </a:rPr>
              <a:t>(learning)</a:t>
            </a:r>
            <a:r>
              <a:rPr lang="ko-KR" altLang="en-US" sz="2000">
                <a:solidFill>
                  <a:srgbClr val="494E52"/>
                </a:solidFill>
                <a:latin typeface="맑은 고딕" panose="020B0503020000020004" pitchFamily="50" charset="-127"/>
                <a:ea typeface="맑은 고딕" panose="020B0503020000020004" pitchFamily="50" charset="-127"/>
              </a:rPr>
              <a:t>이라고 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74011623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2170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정확도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train_accuracy</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90114" name="Picture 2">
            <a:extLst>
              <a:ext uri="{FF2B5EF4-FFF2-40B4-BE49-F238E27FC236}">
                <a16:creationId xmlns:a16="http://schemas.microsoft.com/office/drawing/2014/main" id="{F73F9753-3247-4C72-96CD-2209EF8DF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2633" y="3269045"/>
            <a:ext cx="4645573" cy="3104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8793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80369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세트 정확도 계산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loss, accuracy = </a:t>
            </a:r>
            <a:r>
              <a:rPr lang="en-US" altLang="ko-KR" sz="1400" err="1">
                <a:solidFill>
                  <a:schemeClr val="tx1"/>
                </a:solidFill>
                <a:latin typeface="Consolas" panose="020B0609020204030204" pitchFamily="49" charset="0"/>
              </a:rPr>
              <a:t>model.evaluate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verbose=0)</a:t>
            </a:r>
          </a:p>
          <a:p>
            <a:r>
              <a:rPr lang="en-US" altLang="ko-KR" sz="1400">
                <a:solidFill>
                  <a:schemeClr val="tx1"/>
                </a:solidFill>
                <a:latin typeface="Consolas" panose="020B0609020204030204" pitchFamily="49" charset="0"/>
              </a:rPr>
              <a:t>print(accuracy)</a:t>
            </a:r>
          </a:p>
        </p:txBody>
      </p:sp>
      <p:sp>
        <p:nvSpPr>
          <p:cNvPr id="7" name="TextBox 6">
            <a:extLst>
              <a:ext uri="{FF2B5EF4-FFF2-40B4-BE49-F238E27FC236}">
                <a16:creationId xmlns:a16="http://schemas.microsoft.com/office/drawing/2014/main" id="{BFC81231-83F8-4479-A8FB-257795CF7A05}"/>
              </a:ext>
            </a:extLst>
          </p:cNvPr>
          <p:cNvSpPr txBox="1"/>
          <p:nvPr/>
        </p:nvSpPr>
        <p:spPr>
          <a:xfrm>
            <a:off x="871037" y="215617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0.86291665</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25132357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합성곱</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연산에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이해하여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케라스로</a:t>
            </a:r>
            <a:r>
              <a:rPr kumimoji="0" lang="ko-KR" altLang="en-US" b="1" kern="0">
                <a:solidFill>
                  <a:sysClr val="windowText" lastClr="000000"/>
                </a:solidFill>
                <a:latin typeface="맑은 고딕"/>
                <a:ea typeface="맑은 고딕"/>
              </a:rPr>
              <a:t> </a:t>
            </a: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err="1">
                <a:ln>
                  <a:noFill/>
                </a:ln>
                <a:solidFill>
                  <a:srgbClr val="C5003D"/>
                </a:solidFill>
                <a:effectLst/>
                <a:uLnTx/>
                <a:uFillTx/>
                <a:latin typeface="맑은 고딕" panose="020B0503020000020004" pitchFamily="50" charset="-127"/>
                <a:ea typeface="맑은 고딕" panose="020B0503020000020004" pitchFamily="50" charset="-127"/>
                <a:cs typeface="+mn-cs"/>
              </a:rPr>
              <a:t>합성곱</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70720206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5.1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5.2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5.3 </a:t>
            </a:r>
            <a:r>
              <a:rPr kumimoji="0" lang="ko-KR" altLang="en-US" sz="1800" b="1" err="1">
                <a:solidFill>
                  <a:prstClr val="black">
                    <a:lumMod val="75000"/>
                    <a:lumOff val="25000"/>
                  </a:prstClr>
                </a:solidFill>
                <a:latin typeface="맑은 고딕" pitchFamily="50" charset="-127"/>
                <a:ea typeface="맑은 고딕" pitchFamily="50" charset="-127"/>
              </a:rPr>
              <a:t>케라스로</a:t>
            </a:r>
            <a:r>
              <a:rPr kumimoji="0" lang="ko-KR" altLang="en-US" sz="1800" b="1">
                <a:solidFill>
                  <a:prstClr val="black">
                    <a:lumMod val="75000"/>
                    <a:lumOff val="25000"/>
                  </a:prstClr>
                </a:solidFill>
                <a:latin typeface="맑은 고딕" pitchFamily="50" charset="-127"/>
                <a:ea typeface="맑은 고딕" pitchFamily="50" charset="-127"/>
              </a:rPr>
              <a:t>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72886967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5.1 </a:t>
            </a:r>
            <a:r>
              <a:rPr kumimoji="0" lang="ko-KR" altLang="en-US" sz="1800" b="1" u="sng" err="1">
                <a:solidFill>
                  <a:prstClr val="black"/>
                </a:solidFill>
                <a:latin typeface="맑은 고딕" pitchFamily="50" charset="-127"/>
                <a:ea typeface="맑은 고딕" pitchFamily="50" charset="-127"/>
              </a:rPr>
              <a:t>합성곱</a:t>
            </a:r>
            <a:r>
              <a:rPr kumimoji="0" lang="ko-KR" altLang="en-US" sz="1800" b="1" u="sng">
                <a:solidFill>
                  <a:prstClr val="black"/>
                </a:solidFill>
                <a:latin typeface="맑은 고딕" pitchFamily="50" charset="-127"/>
                <a:ea typeface="맑은 고딕" pitchFamily="50" charset="-127"/>
              </a:rPr>
              <a:t>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5.2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5.3 </a:t>
            </a:r>
            <a:r>
              <a:rPr kumimoji="0" lang="ko-KR" altLang="en-US" sz="1800" err="1">
                <a:solidFill>
                  <a:prstClr val="black"/>
                </a:solidFill>
                <a:latin typeface="맑은 고딕" pitchFamily="50" charset="-127"/>
                <a:ea typeface="맑은 고딕" pitchFamily="50" charset="-127"/>
              </a:rPr>
              <a:t>케라스로</a:t>
            </a:r>
            <a:r>
              <a:rPr kumimoji="0" lang="ko-KR" altLang="en-US" sz="1800">
                <a:solidFill>
                  <a:prstClr val="black"/>
                </a:solidFill>
                <a:latin typeface="맑은 고딕" pitchFamily="50" charset="-127"/>
                <a:ea typeface="맑은 고딕" pitchFamily="50" charset="-127"/>
              </a:rPr>
              <a:t>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5. </a:t>
            </a:r>
            <a:r>
              <a:rPr kumimoji="0" lang="ko-KR" altLang="en-US" sz="3600" b="1">
                <a:solidFill>
                  <a:srgbClr val="C5003D"/>
                </a:solidFill>
                <a:latin typeface="맑은 고딕" panose="020B0503020000020004" pitchFamily="50" charset="-127"/>
                <a:ea typeface="맑은 고딕" panose="020B0503020000020004" pitchFamily="50" charset="-127"/>
              </a:rPr>
              <a:t>합성곱 신경망 이해</a:t>
            </a:r>
          </a:p>
        </p:txBody>
      </p:sp>
    </p:spTree>
    <p:extLst>
      <p:ext uri="{BB962C8B-B14F-4D97-AF65-F5344CB8AC3E}">
        <p14:creationId xmlns:p14="http://schemas.microsoft.com/office/powerpoint/2010/main" val="353428202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982129"/>
            <a:ext cx="197522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배열 하나 선택해 뒤집기</a:t>
            </a:r>
          </a:p>
        </p:txBody>
      </p:sp>
      <p:sp>
        <p:nvSpPr>
          <p:cNvPr id="2" name="직사각형 1">
            <a:extLst>
              <a:ext uri="{FF2B5EF4-FFF2-40B4-BE49-F238E27FC236}">
                <a16:creationId xmlns:a16="http://schemas.microsoft.com/office/drawing/2014/main" id="{8F2EC693-F623-42E0-941D-DD0CD5C8F5E8}"/>
              </a:ext>
            </a:extLst>
          </p:cNvPr>
          <p:cNvSpPr/>
          <p:nvPr/>
        </p:nvSpPr>
        <p:spPr>
          <a:xfrm>
            <a:off x="140313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B6BF378-2CF6-41FC-B16C-78CDC16AF3B2}"/>
              </a:ext>
            </a:extLst>
          </p:cNvPr>
          <p:cNvSpPr/>
          <p:nvPr/>
        </p:nvSpPr>
        <p:spPr>
          <a:xfrm>
            <a:off x="176048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DDCBD88-B1E5-4ED9-BC04-ED5D8CCC8485}"/>
              </a:ext>
            </a:extLst>
          </p:cNvPr>
          <p:cNvSpPr/>
          <p:nvPr/>
        </p:nvSpPr>
        <p:spPr>
          <a:xfrm>
            <a:off x="211783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6D92741-9426-4FE7-A545-7918B39EF82A}"/>
              </a:ext>
            </a:extLst>
          </p:cNvPr>
          <p:cNvSpPr/>
          <p:nvPr/>
        </p:nvSpPr>
        <p:spPr>
          <a:xfrm>
            <a:off x="247518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F897035-D231-49BC-8FBE-736E6B541457}"/>
              </a:ext>
            </a:extLst>
          </p:cNvPr>
          <p:cNvSpPr/>
          <p:nvPr/>
        </p:nvSpPr>
        <p:spPr>
          <a:xfrm>
            <a:off x="2832539"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FAC5CDF-CA06-4CBB-8828-AE291A826328}"/>
              </a:ext>
            </a:extLst>
          </p:cNvPr>
          <p:cNvSpPr/>
          <p:nvPr/>
        </p:nvSpPr>
        <p:spPr>
          <a:xfrm>
            <a:off x="318989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067856-C206-49DD-91A4-5FACE2100509}"/>
              </a:ext>
            </a:extLst>
          </p:cNvPr>
          <p:cNvSpPr/>
          <p:nvPr/>
        </p:nvSpPr>
        <p:spPr>
          <a:xfrm>
            <a:off x="354724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C151A63-66EF-4C17-8D59-E0067E303EF8}"/>
              </a:ext>
            </a:extLst>
          </p:cNvPr>
          <p:cNvSpPr/>
          <p:nvPr/>
        </p:nvSpPr>
        <p:spPr>
          <a:xfrm>
            <a:off x="390459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68E7211-8E39-4E71-B95F-0C6901F13EB0}"/>
              </a:ext>
            </a:extLst>
          </p:cNvPr>
          <p:cNvSpPr/>
          <p:nvPr/>
        </p:nvSpPr>
        <p:spPr>
          <a:xfrm>
            <a:off x="426194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E5734D4-AA06-45FA-BB79-2346297E30D6}"/>
              </a:ext>
            </a:extLst>
          </p:cNvPr>
          <p:cNvSpPr/>
          <p:nvPr/>
        </p:nvSpPr>
        <p:spPr>
          <a:xfrm>
            <a:off x="1403131"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9308C09-8ACD-429D-A87E-E4574E2B464C}"/>
              </a:ext>
            </a:extLst>
          </p:cNvPr>
          <p:cNvSpPr/>
          <p:nvPr/>
        </p:nvSpPr>
        <p:spPr>
          <a:xfrm>
            <a:off x="1760483"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9171769-D6A6-42DC-AAC4-8ED8B25ED86A}"/>
              </a:ext>
            </a:extLst>
          </p:cNvPr>
          <p:cNvSpPr/>
          <p:nvPr/>
        </p:nvSpPr>
        <p:spPr>
          <a:xfrm>
            <a:off x="2117835"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6359A3CC-D5C7-44FC-86E2-90698A15955B}"/>
              </a:ext>
            </a:extLst>
          </p:cNvPr>
          <p:cNvSpPr/>
          <p:nvPr/>
        </p:nvSpPr>
        <p:spPr>
          <a:xfrm>
            <a:off x="2475187"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80CF071-1125-4BBE-9090-96B8BF76AD67}"/>
              </a:ext>
            </a:extLst>
          </p:cNvPr>
          <p:cNvSpPr/>
          <p:nvPr/>
        </p:nvSpPr>
        <p:spPr>
          <a:xfrm>
            <a:off x="1403131"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06F3849-59AC-41C7-A714-9E035789E11D}"/>
              </a:ext>
            </a:extLst>
          </p:cNvPr>
          <p:cNvSpPr/>
          <p:nvPr/>
        </p:nvSpPr>
        <p:spPr>
          <a:xfrm>
            <a:off x="1760483"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5B42B32-14AA-4983-ACD2-CB9F3D4AD1A1}"/>
              </a:ext>
            </a:extLst>
          </p:cNvPr>
          <p:cNvSpPr/>
          <p:nvPr/>
        </p:nvSpPr>
        <p:spPr>
          <a:xfrm>
            <a:off x="2117835"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65AE156-F01B-44BF-BE05-8F45A7669A85}"/>
              </a:ext>
            </a:extLst>
          </p:cNvPr>
          <p:cNvSpPr/>
          <p:nvPr/>
        </p:nvSpPr>
        <p:spPr>
          <a:xfrm>
            <a:off x="2475187"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4" name="연결선: 꺾임 3">
            <a:extLst>
              <a:ext uri="{FF2B5EF4-FFF2-40B4-BE49-F238E27FC236}">
                <a16:creationId xmlns:a16="http://schemas.microsoft.com/office/drawing/2014/main" id="{2823FA98-2D65-4CDB-94AF-DBD650A5543F}"/>
              </a:ext>
            </a:extLst>
          </p:cNvPr>
          <p:cNvCxnSpPr>
            <a:stCxn id="21" idx="3"/>
            <a:endCxn id="25" idx="3"/>
          </p:cNvCxnSpPr>
          <p:nvPr/>
        </p:nvCxnSpPr>
        <p:spPr>
          <a:xfrm>
            <a:off x="2832539" y="2096819"/>
            <a:ext cx="12700" cy="493986"/>
          </a:xfrm>
          <a:prstGeom prst="bentConnector3">
            <a:avLst>
              <a:gd name="adj1" fmla="val 180000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4064A48-FAA1-4FE5-9095-9E04047C3FAC}"/>
              </a:ext>
            </a:extLst>
          </p:cNvPr>
          <p:cNvSpPr txBox="1"/>
          <p:nvPr/>
        </p:nvSpPr>
        <p:spPr>
          <a:xfrm>
            <a:off x="3095660" y="2231964"/>
            <a:ext cx="14221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거꾸로 뒤집는다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7" name="TextBox 26">
            <a:extLst>
              <a:ext uri="{FF2B5EF4-FFF2-40B4-BE49-F238E27FC236}">
                <a16:creationId xmlns:a16="http://schemas.microsoft.com/office/drawing/2014/main" id="{E80944E5-CC4C-4EA5-B60E-ECB328BB551F}"/>
              </a:ext>
            </a:extLst>
          </p:cNvPr>
          <p:cNvSpPr txBox="1"/>
          <p:nvPr/>
        </p:nvSpPr>
        <p:spPr>
          <a:xfrm>
            <a:off x="1143140" y="1448944"/>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28" name="TextBox 27">
            <a:extLst>
              <a:ext uri="{FF2B5EF4-FFF2-40B4-BE49-F238E27FC236}">
                <a16:creationId xmlns:a16="http://schemas.microsoft.com/office/drawing/2014/main" id="{0A424F87-969B-4478-A912-A7CAB8D050E9}"/>
              </a:ext>
            </a:extLst>
          </p:cNvPr>
          <p:cNvSpPr txBox="1"/>
          <p:nvPr/>
        </p:nvSpPr>
        <p:spPr>
          <a:xfrm>
            <a:off x="1083828" y="1924187"/>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65A3023-A97F-4786-B5E3-817040B1747C}"/>
                  </a:ext>
                </a:extLst>
              </p:cNvPr>
              <p:cNvSpPr txBox="1"/>
              <p:nvPr/>
            </p:nvSpPr>
            <p:spPr>
              <a:xfrm>
                <a:off x="1015702" y="238585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29" name="TextBox 28">
                <a:extLst>
                  <a:ext uri="{FF2B5EF4-FFF2-40B4-BE49-F238E27FC236}">
                    <a16:creationId xmlns:a16="http://schemas.microsoft.com/office/drawing/2014/main" id="{C65A3023-A97F-4786-B5E3-817040B1747C}"/>
                  </a:ext>
                </a:extLst>
              </p:cNvPr>
              <p:cNvSpPr txBox="1">
                <a:spLocks noRot="1" noChangeAspect="1" noMove="1" noResize="1" noEditPoints="1" noAdjustHandles="1" noChangeArrowheads="1" noChangeShapeType="1" noTextEdit="1"/>
              </p:cNvSpPr>
              <p:nvPr/>
            </p:nvSpPr>
            <p:spPr>
              <a:xfrm>
                <a:off x="1015702" y="238585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69CA7D42-9171-4D1E-B949-2EC45E46093A}"/>
              </a:ext>
            </a:extLst>
          </p:cNvPr>
          <p:cNvSpPr txBox="1"/>
          <p:nvPr/>
        </p:nvSpPr>
        <p:spPr>
          <a:xfrm>
            <a:off x="723892" y="30569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첫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40313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6048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11783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7518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832539"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8989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4724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90459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6194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403131"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60483"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117835"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75187"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43140" y="35185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AF334D-4A59-4BFE-9E2A-664AB53092E7}"/>
                  </a:ext>
                </a:extLst>
              </p:cNvPr>
              <p:cNvSpPr txBox="1"/>
              <p:nvPr/>
            </p:nvSpPr>
            <p:spPr>
              <a:xfrm>
                <a:off x="3030886" y="4570293"/>
                <a:ext cx="320164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solidFill>
                            <a:schemeClr val="tx1"/>
                          </a:solidFill>
                          <a:latin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1+7</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2=63</m:t>
                      </m:r>
                    </m:oMath>
                  </m:oMathPara>
                </a14:m>
                <a:endParaRPr lang="ko-KR" altLang="en-US">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3AF334D-4A59-4BFE-9E2A-664AB53092E7}"/>
                  </a:ext>
                </a:extLst>
              </p:cNvPr>
              <p:cNvSpPr txBox="1">
                <a:spLocks noRot="1" noChangeAspect="1" noMove="1" noResize="1" noEditPoints="1" noAdjustHandles="1" noChangeArrowheads="1" noChangeShapeType="1" noTextEdit="1"/>
              </p:cNvSpPr>
              <p:nvPr/>
            </p:nvSpPr>
            <p:spPr>
              <a:xfrm>
                <a:off x="3030886" y="4570293"/>
                <a:ext cx="3201646" cy="246221"/>
              </a:xfrm>
              <a:prstGeom prst="rect">
                <a:avLst/>
              </a:prstGeom>
              <a:blipFill>
                <a:blip r:embed="rId4"/>
                <a:stretch>
                  <a:fillRect b="-7500"/>
                </a:stretch>
              </a:blipFill>
            </p:spPr>
            <p:txBody>
              <a:bodyPr/>
              <a:lstStyle/>
              <a:p>
                <a:r>
                  <a:rPr lang="ko-KR" altLang="en-US">
                    <a:noFill/>
                  </a:rPr>
                  <a:t> </a:t>
                </a:r>
              </a:p>
            </p:txBody>
          </p:sp>
        </mc:Fallback>
      </mc:AlternateContent>
      <p:sp>
        <p:nvSpPr>
          <p:cNvPr id="31" name="오른쪽 중괄호 30">
            <a:extLst>
              <a:ext uri="{FF2B5EF4-FFF2-40B4-BE49-F238E27FC236}">
                <a16:creationId xmlns:a16="http://schemas.microsoft.com/office/drawing/2014/main" id="{494CEEA3-C8F3-4BAB-9B16-855AF24FABA1}"/>
              </a:ext>
            </a:extLst>
          </p:cNvPr>
          <p:cNvSpPr/>
          <p:nvPr/>
        </p:nvSpPr>
        <p:spPr>
          <a:xfrm rot="5400000">
            <a:off x="2063017" y="37693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AC2208EC-B9E2-4C52-86C2-81F4D7E5B4CE}"/>
              </a:ext>
            </a:extLst>
          </p:cNvPr>
          <p:cNvSpPr txBox="1"/>
          <p:nvPr/>
        </p:nvSpPr>
        <p:spPr>
          <a:xfrm>
            <a:off x="1939159" y="45388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69" name="연결선: 꺾임 7168">
            <a:extLst>
              <a:ext uri="{FF2B5EF4-FFF2-40B4-BE49-F238E27FC236}">
                <a16:creationId xmlns:a16="http://schemas.microsoft.com/office/drawing/2014/main" id="{342C06B9-6512-4DB0-9093-007F6FB5AB46}"/>
              </a:ext>
            </a:extLst>
          </p:cNvPr>
          <p:cNvCxnSpPr>
            <a:stCxn id="6" idx="1"/>
            <a:endCxn id="49" idx="3"/>
          </p:cNvCxnSpPr>
          <p:nvPr/>
        </p:nvCxnSpPr>
        <p:spPr>
          <a:xfrm rot="10800000">
            <a:off x="2325804" y="46927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2086690-3F47-457F-B06F-A1698ED44A09}"/>
              </a:ext>
            </a:extLst>
          </p:cNvPr>
          <p:cNvSpPr txBox="1"/>
          <p:nvPr/>
        </p:nvSpPr>
        <p:spPr>
          <a:xfrm>
            <a:off x="723892" y="49203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두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3" name="직사각형 52">
            <a:extLst>
              <a:ext uri="{FF2B5EF4-FFF2-40B4-BE49-F238E27FC236}">
                <a16:creationId xmlns:a16="http://schemas.microsoft.com/office/drawing/2014/main" id="{4F2B5C6A-D4AF-48B7-A5C1-EF1742CA2973}"/>
              </a:ext>
            </a:extLst>
          </p:cNvPr>
          <p:cNvSpPr/>
          <p:nvPr/>
        </p:nvSpPr>
        <p:spPr>
          <a:xfrm>
            <a:off x="140313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1772EA34-4213-4EE9-BE13-2FB1A26A2539}"/>
              </a:ext>
            </a:extLst>
          </p:cNvPr>
          <p:cNvSpPr/>
          <p:nvPr/>
        </p:nvSpPr>
        <p:spPr>
          <a:xfrm>
            <a:off x="176048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6448BF6-B465-4172-8CD9-343863DAD9DE}"/>
              </a:ext>
            </a:extLst>
          </p:cNvPr>
          <p:cNvSpPr/>
          <p:nvPr/>
        </p:nvSpPr>
        <p:spPr>
          <a:xfrm>
            <a:off x="211783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2BC2FA-6BFF-4342-8701-8FA5A1AB3016}"/>
              </a:ext>
            </a:extLst>
          </p:cNvPr>
          <p:cNvSpPr/>
          <p:nvPr/>
        </p:nvSpPr>
        <p:spPr>
          <a:xfrm>
            <a:off x="247518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54DE3A7-A3F7-4A01-B360-E0A40942D56F}"/>
              </a:ext>
            </a:extLst>
          </p:cNvPr>
          <p:cNvSpPr/>
          <p:nvPr/>
        </p:nvSpPr>
        <p:spPr>
          <a:xfrm>
            <a:off x="2832539"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AC03C6E-0CFD-4158-BB92-5CFD924B8788}"/>
              </a:ext>
            </a:extLst>
          </p:cNvPr>
          <p:cNvSpPr/>
          <p:nvPr/>
        </p:nvSpPr>
        <p:spPr>
          <a:xfrm>
            <a:off x="318989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6D85AABB-2019-4C63-B55B-A1A84B766BEC}"/>
              </a:ext>
            </a:extLst>
          </p:cNvPr>
          <p:cNvSpPr/>
          <p:nvPr/>
        </p:nvSpPr>
        <p:spPr>
          <a:xfrm>
            <a:off x="354724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DB76E2-12E8-4F70-A207-6FBEABEFB7BF}"/>
              </a:ext>
            </a:extLst>
          </p:cNvPr>
          <p:cNvSpPr/>
          <p:nvPr/>
        </p:nvSpPr>
        <p:spPr>
          <a:xfrm>
            <a:off x="390459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EA5AA40-F37A-4FDE-95B7-1CE08879734A}"/>
              </a:ext>
            </a:extLst>
          </p:cNvPr>
          <p:cNvSpPr/>
          <p:nvPr/>
        </p:nvSpPr>
        <p:spPr>
          <a:xfrm>
            <a:off x="426194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1B82A46-87FC-4C8C-A0FE-2F8209E3D0D8}"/>
              </a:ext>
            </a:extLst>
          </p:cNvPr>
          <p:cNvSpPr/>
          <p:nvPr/>
        </p:nvSpPr>
        <p:spPr>
          <a:xfrm>
            <a:off x="1760484"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78355C18-183D-41AE-92E9-3C413659FC9D}"/>
              </a:ext>
            </a:extLst>
          </p:cNvPr>
          <p:cNvSpPr/>
          <p:nvPr/>
        </p:nvSpPr>
        <p:spPr>
          <a:xfrm>
            <a:off x="2117836"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14D1BA5-2309-4D4E-914B-BAEC08C8BEAB}"/>
              </a:ext>
            </a:extLst>
          </p:cNvPr>
          <p:cNvSpPr/>
          <p:nvPr/>
        </p:nvSpPr>
        <p:spPr>
          <a:xfrm>
            <a:off x="2475188"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8B63C59-0F16-432B-978E-A80CA1D2560A}"/>
              </a:ext>
            </a:extLst>
          </p:cNvPr>
          <p:cNvSpPr/>
          <p:nvPr/>
        </p:nvSpPr>
        <p:spPr>
          <a:xfrm>
            <a:off x="2832540"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0F2B6859-558A-4329-B661-7CC86F095092}"/>
              </a:ext>
            </a:extLst>
          </p:cNvPr>
          <p:cNvSpPr txBox="1"/>
          <p:nvPr/>
        </p:nvSpPr>
        <p:spPr>
          <a:xfrm>
            <a:off x="1143140" y="53819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25D3843-886B-4470-820B-5506BE793D46}"/>
                  </a:ext>
                </a:extLst>
              </p:cNvPr>
              <p:cNvSpPr txBox="1"/>
              <p:nvPr/>
            </p:nvSpPr>
            <p:spPr>
              <a:xfrm>
                <a:off x="3388239" y="6433693"/>
                <a:ext cx="3315458"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smtClean="0">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m:t>
                      </m:r>
                      <m:r>
                        <a:rPr lang="en-US" altLang="ko-KR" i="1" smtClean="0">
                          <a:solidFill>
                            <a:schemeClr val="tx1"/>
                          </a:solidFill>
                          <a:latin typeface="Cambria Math" panose="02040503050406030204" pitchFamily="18" charset="0"/>
                          <a:ea typeface="Cambria Math" panose="02040503050406030204" pitchFamily="18" charset="0"/>
                        </a:rPr>
                        <m:t>7×</m:t>
                      </m:r>
                      <m:r>
                        <a:rPr lang="en-US" altLang="ko-KR" i="1">
                          <a:solidFill>
                            <a:schemeClr val="tx1"/>
                          </a:solidFill>
                          <a:latin typeface="Cambria Math" panose="02040503050406030204" pitchFamily="18" charset="0"/>
                          <a:ea typeface="Cambria Math" panose="02040503050406030204" pitchFamily="18" charset="0"/>
                        </a:rPr>
                        <m:t>1+</m:t>
                      </m:r>
                      <m:r>
                        <a:rPr lang="en-US" altLang="ko-KR" i="1" smtClean="0">
                          <a:solidFill>
                            <a:schemeClr val="tx1"/>
                          </a:solidFill>
                          <a:latin typeface="Cambria Math" panose="02040503050406030204" pitchFamily="18" charset="0"/>
                          <a:ea typeface="Cambria Math" panose="02040503050406030204" pitchFamily="18" charset="0"/>
                        </a:rPr>
                        <m:t>1×</m:t>
                      </m:r>
                      <m:r>
                        <a:rPr lang="en-US" altLang="ko-KR" i="1">
                          <a:solidFill>
                            <a:schemeClr val="tx1"/>
                          </a:solidFill>
                          <a:latin typeface="Cambria Math" panose="02040503050406030204" pitchFamily="18" charset="0"/>
                          <a:ea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48</m:t>
                      </m:r>
                    </m:oMath>
                  </m:oMathPara>
                </a14:m>
                <a:endParaRPr lang="ko-KR" altLang="en-US">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325D3843-886B-4470-820B-5506BE793D46}"/>
                  </a:ext>
                </a:extLst>
              </p:cNvPr>
              <p:cNvSpPr txBox="1">
                <a:spLocks noRot="1" noChangeAspect="1" noMove="1" noResize="1" noEditPoints="1" noAdjustHandles="1" noChangeArrowheads="1" noChangeShapeType="1" noTextEdit="1"/>
              </p:cNvSpPr>
              <p:nvPr/>
            </p:nvSpPr>
            <p:spPr>
              <a:xfrm>
                <a:off x="3388239" y="6433693"/>
                <a:ext cx="3315458" cy="246221"/>
              </a:xfrm>
              <a:prstGeom prst="rect">
                <a:avLst/>
              </a:prstGeom>
              <a:blipFill>
                <a:blip r:embed="rId5"/>
                <a:stretch>
                  <a:fillRect b="-4878"/>
                </a:stretch>
              </a:blipFill>
            </p:spPr>
            <p:txBody>
              <a:bodyPr/>
              <a:lstStyle/>
              <a:p>
                <a:r>
                  <a:rPr lang="ko-KR" altLang="en-US">
                    <a:noFill/>
                  </a:rPr>
                  <a:t> </a:t>
                </a:r>
              </a:p>
            </p:txBody>
          </p:sp>
        </mc:Fallback>
      </mc:AlternateContent>
      <p:sp>
        <p:nvSpPr>
          <p:cNvPr id="69" name="오른쪽 중괄호 68">
            <a:extLst>
              <a:ext uri="{FF2B5EF4-FFF2-40B4-BE49-F238E27FC236}">
                <a16:creationId xmlns:a16="http://schemas.microsoft.com/office/drawing/2014/main" id="{AC084F7E-AE71-4637-80C3-08133DE64594}"/>
              </a:ext>
            </a:extLst>
          </p:cNvPr>
          <p:cNvSpPr/>
          <p:nvPr/>
        </p:nvSpPr>
        <p:spPr>
          <a:xfrm rot="5400000">
            <a:off x="2420370" y="56327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0" name="TextBox 69">
            <a:extLst>
              <a:ext uri="{FF2B5EF4-FFF2-40B4-BE49-F238E27FC236}">
                <a16:creationId xmlns:a16="http://schemas.microsoft.com/office/drawing/2014/main" id="{2E0132E6-A15E-4432-847B-EA4826E0B50C}"/>
              </a:ext>
            </a:extLst>
          </p:cNvPr>
          <p:cNvSpPr txBox="1"/>
          <p:nvPr/>
        </p:nvSpPr>
        <p:spPr>
          <a:xfrm>
            <a:off x="2296512" y="64022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 name="연결선: 꺾임 70">
            <a:extLst>
              <a:ext uri="{FF2B5EF4-FFF2-40B4-BE49-F238E27FC236}">
                <a16:creationId xmlns:a16="http://schemas.microsoft.com/office/drawing/2014/main" id="{A4859F7E-8AEA-4DD1-A260-6C8F4C7E283A}"/>
              </a:ext>
            </a:extLst>
          </p:cNvPr>
          <p:cNvCxnSpPr>
            <a:stCxn id="68" idx="1"/>
            <a:endCxn id="70" idx="3"/>
          </p:cNvCxnSpPr>
          <p:nvPr/>
        </p:nvCxnSpPr>
        <p:spPr>
          <a:xfrm rot="10800000">
            <a:off x="2683157" y="65561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1023950" y="4040233"/>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1023950" y="4040233"/>
                <a:ext cx="456471" cy="307777"/>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F435F5B-7008-48AA-8015-9F78F475E871}"/>
                  </a:ext>
                </a:extLst>
              </p:cNvPr>
              <p:cNvSpPr txBox="1"/>
              <p:nvPr/>
            </p:nvSpPr>
            <p:spPr>
              <a:xfrm>
                <a:off x="1403132" y="5850088"/>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3" name="TextBox 72">
                <a:extLst>
                  <a:ext uri="{FF2B5EF4-FFF2-40B4-BE49-F238E27FC236}">
                    <a16:creationId xmlns:a16="http://schemas.microsoft.com/office/drawing/2014/main" id="{BF435F5B-7008-48AA-8015-9F78F475E871}"/>
                  </a:ext>
                </a:extLst>
              </p:cNvPr>
              <p:cNvSpPr txBox="1">
                <a:spLocks noRot="1" noChangeAspect="1" noMove="1" noResize="1" noEditPoints="1" noAdjustHandles="1" noChangeArrowheads="1" noChangeShapeType="1" noTextEdit="1"/>
              </p:cNvSpPr>
              <p:nvPr/>
            </p:nvSpPr>
            <p:spPr>
              <a:xfrm>
                <a:off x="1403132" y="5850088"/>
                <a:ext cx="456471" cy="307777"/>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2281465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189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전체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10262" y="1653940"/>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91072" y="217559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91072" y="217559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67" name="직사각형 66">
            <a:extLst>
              <a:ext uri="{FF2B5EF4-FFF2-40B4-BE49-F238E27FC236}">
                <a16:creationId xmlns:a16="http://schemas.microsoft.com/office/drawing/2014/main" id="{E4D76CF6-77D9-4D2E-814F-C77EF84E84A3}"/>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84CC178-6B03-4500-8A25-06A4F19C1D96}"/>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E5F3C5C-5561-4FEB-A9E5-B174A5232FEC}"/>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50401C79-DD80-4206-9342-F4A6F26E262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527F6FB-8B4C-4DB6-9992-CFAB81697CFA}"/>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E750211-7C6F-41C3-9114-D9EF8B712847}"/>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F17C442-9C7D-40DD-AE46-7CAEA7DC5AF2}"/>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A2C084A-E0D6-4CAA-A1EF-DDC2785EEF8E}"/>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C52EDD9-F577-456A-9532-ABA8CBDDAD49}"/>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E38AFE3-A7B1-4723-B02F-EAD6BFC9DA5F}"/>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674FFE1-90D4-49FF-A32F-8CEC04050CAB}"/>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B5E4720-8E3D-408B-BB90-46A2FC779473}"/>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2558C2-AB2E-4781-846A-AC5BADC67014}"/>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C767DC-57B0-4970-895B-D2279968D0FE}"/>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82A2CE3-429C-47F2-B1EB-85DCF626F8A2}"/>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A9EE116-5875-4225-B30E-AF9170986F1B}"/>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6E3D868-1EE8-4E66-AE13-575191141879}"/>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1FEE055-C7B7-456D-AE39-7625A33CB4DD}"/>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480DBD0-D95A-4AF0-8950-37AF77C43F44}"/>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1603D70-74F9-42BE-BDE7-3E1836106D7A}"/>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664C3BF0-0E75-45F8-B4B8-CC48849A0CEB}"/>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D2E4D9DF-23B6-470A-B6A2-606F9C23A2AD}"/>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C1959AFD-C50A-46AB-973A-BF81922D07E5}"/>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14371CEF-CAC3-45D2-BFBE-4C4F81F7F28A}"/>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6C2E34E8-44BF-4AEE-92D5-2AFFC3D0A53F}"/>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7" name="직선 화살표 연결선 7176">
            <a:extLst>
              <a:ext uri="{FF2B5EF4-FFF2-40B4-BE49-F238E27FC236}">
                <a16:creationId xmlns:a16="http://schemas.microsoft.com/office/drawing/2014/main" id="{BDF1FA05-CCB8-4889-94A2-80A41C7AF38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75DBE0F7-3003-40AA-BFA5-180A8D76621D}"/>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88B53244-7A98-4C1B-ABAF-028D0E78C9E1}"/>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AB9BEB10-6603-4CC9-B4A5-1C5707199EC5}"/>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0D1A1471-F353-43E6-8A20-3DFE1A95F62F}"/>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AFFB48A1-23F6-4117-A2E4-7383389659A4}"/>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93FA084-763D-4A96-94CB-DB9CCEDBEBA4}"/>
              </a:ext>
            </a:extLst>
          </p:cNvPr>
          <p:cNvSpPr txBox="1"/>
          <p:nvPr/>
        </p:nvSpPr>
        <p:spPr>
          <a:xfrm>
            <a:off x="5023941" y="2139668"/>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DE85C6F8-7A75-470C-BFA3-0FE2FDD88425}"/>
              </a:ext>
            </a:extLst>
          </p:cNvPr>
          <p:cNvSpPr txBox="1"/>
          <p:nvPr/>
        </p:nvSpPr>
        <p:spPr>
          <a:xfrm>
            <a:off x="5023941" y="2629397"/>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8" name="TextBox 117">
            <a:extLst>
              <a:ext uri="{FF2B5EF4-FFF2-40B4-BE49-F238E27FC236}">
                <a16:creationId xmlns:a16="http://schemas.microsoft.com/office/drawing/2014/main" id="{57BBC104-4E63-437E-B573-C106C17FDDBD}"/>
              </a:ext>
            </a:extLst>
          </p:cNvPr>
          <p:cNvSpPr txBox="1"/>
          <p:nvPr/>
        </p:nvSpPr>
        <p:spPr>
          <a:xfrm>
            <a:off x="5030402" y="3121223"/>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892FC93D-04AC-4F8A-A6D8-51F1FAA2B077}"/>
              </a:ext>
            </a:extLst>
          </p:cNvPr>
          <p:cNvSpPr txBox="1"/>
          <p:nvPr/>
        </p:nvSpPr>
        <p:spPr>
          <a:xfrm>
            <a:off x="5036863" y="3613049"/>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A73AF57C-9EDA-4E42-9B15-CCF66498BDEB}"/>
              </a:ext>
            </a:extLst>
          </p:cNvPr>
          <p:cNvSpPr txBox="1"/>
          <p:nvPr/>
        </p:nvSpPr>
        <p:spPr>
          <a:xfrm>
            <a:off x="5043324" y="4104875"/>
            <a:ext cx="36260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21</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1" name="TextBox 120">
            <a:extLst>
              <a:ext uri="{FF2B5EF4-FFF2-40B4-BE49-F238E27FC236}">
                <a16:creationId xmlns:a16="http://schemas.microsoft.com/office/drawing/2014/main" id="{EF6907F3-3A8A-4812-A35D-19283B4DBE31}"/>
              </a:ext>
            </a:extLst>
          </p:cNvPr>
          <p:cNvSpPr txBox="1"/>
          <p:nvPr/>
        </p:nvSpPr>
        <p:spPr>
          <a:xfrm>
            <a:off x="5049785" y="4596701"/>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20</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1442237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구현</a:t>
            </a:r>
          </a:p>
        </p:txBody>
      </p:sp>
      <p:sp>
        <p:nvSpPr>
          <p:cNvPr id="57" name="직사각형 56">
            <a:extLst>
              <a:ext uri="{FF2B5EF4-FFF2-40B4-BE49-F238E27FC236}">
                <a16:creationId xmlns:a16="http://schemas.microsoft.com/office/drawing/2014/main" id="{A716193E-D7D9-44B1-8BB3-3B77A6BDE43D}"/>
              </a:ext>
            </a:extLst>
          </p:cNvPr>
          <p:cNvSpPr/>
          <p:nvPr/>
        </p:nvSpPr>
        <p:spPr>
          <a:xfrm>
            <a:off x="755423" y="1632959"/>
            <a:ext cx="8756439"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8, 3, 7, 1, 2, 0, 4, 5])</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1, 5, 3])</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1014" y="2723676"/>
            <a:ext cx="2217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flip() </a:t>
            </a:r>
            <a:r>
              <a:rPr lang="ko-KR" altLang="en-US" sz="1200">
                <a:solidFill>
                  <a:srgbClr val="000000"/>
                </a:solidFill>
                <a:latin typeface="고도 M" panose="02000503000000020004" pitchFamily="2" charset="-127"/>
                <a:ea typeface="고도 M" panose="02000503000000020004" pitchFamily="2" charset="-127"/>
              </a:rPr>
              <a:t>함수를 이용한 배열 뒤집기</a:t>
            </a:r>
          </a:p>
        </p:txBody>
      </p:sp>
      <p:sp>
        <p:nvSpPr>
          <p:cNvPr id="59" name="직사각형 58">
            <a:extLst>
              <a:ext uri="{FF2B5EF4-FFF2-40B4-BE49-F238E27FC236}">
                <a16:creationId xmlns:a16="http://schemas.microsoft.com/office/drawing/2014/main" id="{0290C217-C01A-4FC2-B59B-FD7BD502867A}"/>
              </a:ext>
            </a:extLst>
          </p:cNvPr>
          <p:cNvSpPr/>
          <p:nvPr/>
        </p:nvSpPr>
        <p:spPr>
          <a:xfrm>
            <a:off x="755423" y="3004559"/>
            <a:ext cx="8756439" cy="523220"/>
          </a:xfrm>
          <a:prstGeom prst="rect">
            <a:avLst/>
          </a:prstGeom>
          <a:solidFill>
            <a:srgbClr val="E2E2F6"/>
          </a:solidFill>
        </p:spPr>
        <p:txBody>
          <a:bodyPr wrap="square">
            <a:spAutoFit/>
          </a:bodyPr>
          <a:lstStyle/>
          <a:p>
            <a:r>
              <a:rPr lang="pl-PL" altLang="ko-KR" sz="1400">
                <a:solidFill>
                  <a:schemeClr val="tx1"/>
                </a:solidFill>
                <a:latin typeface="Consolas" panose="020B0609020204030204" pitchFamily="49" charset="0"/>
              </a:rPr>
              <a:t>w_r = np.flip(w)</a:t>
            </a:r>
          </a:p>
          <a:p>
            <a:r>
              <a:rPr lang="pl-PL" altLang="ko-KR" sz="1400">
                <a:solidFill>
                  <a:schemeClr val="tx1"/>
                </a:solidFill>
                <a:latin typeface="Consolas" panose="020B0609020204030204" pitchFamily="49" charset="0"/>
              </a:rPr>
              <a:t>print(w_r)</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55423" y="3531663"/>
            <a:ext cx="75373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 5 1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24C15C82-736F-4563-8282-5FAE12E9415C}"/>
              </a:ext>
            </a:extLst>
          </p:cNvPr>
          <p:cNvSpPr txBox="1"/>
          <p:nvPr/>
        </p:nvSpPr>
        <p:spPr>
          <a:xfrm>
            <a:off x="691014" y="3943416"/>
            <a:ext cx="2167581"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넘파이의</a:t>
            </a:r>
            <a:r>
              <a:rPr lang="ko-KR" altLang="en-US" sz="1200">
                <a:solidFill>
                  <a:srgbClr val="000000"/>
                </a:solidFill>
                <a:latin typeface="고도 M" panose="02000503000000020004" pitchFamily="2" charset="-127"/>
                <a:ea typeface="고도 M" panose="02000503000000020004" pitchFamily="2" charset="-127"/>
              </a:rPr>
              <a:t> 점 곱으로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a:t>
            </a:r>
          </a:p>
        </p:txBody>
      </p:sp>
      <p:sp>
        <p:nvSpPr>
          <p:cNvPr id="68" name="직사각형 67">
            <a:extLst>
              <a:ext uri="{FF2B5EF4-FFF2-40B4-BE49-F238E27FC236}">
                <a16:creationId xmlns:a16="http://schemas.microsoft.com/office/drawing/2014/main" id="{B1DA3934-B4A4-4527-8893-0367951DDE69}"/>
              </a:ext>
            </a:extLst>
          </p:cNvPr>
          <p:cNvSpPr/>
          <p:nvPr/>
        </p:nvSpPr>
        <p:spPr>
          <a:xfrm>
            <a:off x="755423" y="4224299"/>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range(6):</a:t>
            </a:r>
          </a:p>
          <a:p>
            <a:r>
              <a:rPr lang="en-US" altLang="ko-KR" sz="1400">
                <a:solidFill>
                  <a:schemeClr val="tx1"/>
                </a:solidFill>
                <a:latin typeface="Consolas" panose="020B0609020204030204" pitchFamily="49" charset="0"/>
              </a:rPr>
              <a:t>    print(np.dot(x[i:i+4], </a:t>
            </a:r>
            <a:r>
              <a:rPr lang="en-US" altLang="ko-KR" sz="1400" err="1">
                <a:solidFill>
                  <a:schemeClr val="tx1"/>
                </a:solidFill>
                <a:latin typeface="Consolas" panose="020B0609020204030204" pitchFamily="49" charset="0"/>
              </a:rPr>
              <a:t>w_r.reshape</a:t>
            </a:r>
            <a:r>
              <a:rPr lang="en-US" altLang="ko-KR" sz="1400">
                <a:solidFill>
                  <a:schemeClr val="tx1"/>
                </a:solidFill>
                <a:latin typeface="Consolas" panose="020B0609020204030204" pitchFamily="49" charset="0"/>
              </a:rPr>
              <a:t>(-1,1)))</a:t>
            </a:r>
          </a:p>
        </p:txBody>
      </p:sp>
      <p:sp>
        <p:nvSpPr>
          <p:cNvPr id="69" name="TextBox 68">
            <a:extLst>
              <a:ext uri="{FF2B5EF4-FFF2-40B4-BE49-F238E27FC236}">
                <a16:creationId xmlns:a16="http://schemas.microsoft.com/office/drawing/2014/main" id="{FCA1B76B-F780-4B90-A4F4-4393E7A7A972}"/>
              </a:ext>
            </a:extLst>
          </p:cNvPr>
          <p:cNvSpPr txBox="1"/>
          <p:nvPr/>
        </p:nvSpPr>
        <p:spPr>
          <a:xfrm>
            <a:off x="755423" y="4751403"/>
            <a:ext cx="460382" cy="120032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[63]</a:t>
            </a:r>
          </a:p>
          <a:p>
            <a:pPr lvl="0">
              <a:defRPr/>
            </a:pPr>
            <a:r>
              <a:rPr lang="en-US" altLang="ko-KR" sz="1200">
                <a:solidFill>
                  <a:srgbClr val="000000"/>
                </a:solidFill>
                <a:latin typeface="고도 M" panose="02000503000000020004" pitchFamily="2" charset="-127"/>
                <a:ea typeface="고도 M" panose="02000503000000020004" pitchFamily="2" charset="-127"/>
              </a:rPr>
              <a:t>[48]</a:t>
            </a:r>
          </a:p>
          <a:p>
            <a:pPr lvl="0">
              <a:defRPr/>
            </a:pPr>
            <a:r>
              <a:rPr lang="en-US" altLang="ko-KR" sz="1200">
                <a:solidFill>
                  <a:srgbClr val="000000"/>
                </a:solidFill>
                <a:latin typeface="고도 M" panose="02000503000000020004" pitchFamily="2" charset="-127"/>
                <a:ea typeface="고도 M" panose="02000503000000020004" pitchFamily="2" charset="-127"/>
              </a:rPr>
              <a:t>[49]</a:t>
            </a:r>
          </a:p>
          <a:p>
            <a:pPr lvl="0">
              <a:defRPr/>
            </a:pPr>
            <a:r>
              <a:rPr lang="en-US" altLang="ko-KR" sz="1200">
                <a:solidFill>
                  <a:srgbClr val="000000"/>
                </a:solidFill>
                <a:latin typeface="고도 M" panose="02000503000000020004" pitchFamily="2" charset="-127"/>
                <a:ea typeface="고도 M" panose="02000503000000020004" pitchFamily="2" charset="-127"/>
              </a:rPr>
              <a:t>[28]</a:t>
            </a:r>
          </a:p>
          <a:p>
            <a:pPr lvl="0">
              <a:defRPr/>
            </a:pPr>
            <a:r>
              <a:rPr lang="en-US" altLang="ko-KR" sz="1200">
                <a:solidFill>
                  <a:srgbClr val="000000"/>
                </a:solidFill>
                <a:latin typeface="고도 M" panose="02000503000000020004" pitchFamily="2" charset="-127"/>
                <a:ea typeface="고도 M" panose="02000503000000020004" pitchFamily="2" charset="-127"/>
              </a:rPr>
              <a:t>[21]</a:t>
            </a:r>
          </a:p>
          <a:p>
            <a:pPr lvl="0">
              <a:defRPr/>
            </a:pPr>
            <a:r>
              <a:rPr lang="en-US" altLang="ko-KR" sz="1200">
                <a:solidFill>
                  <a:srgbClr val="000000"/>
                </a:solidFill>
                <a:latin typeface="고도 M" panose="02000503000000020004" pitchFamily="2" charset="-127"/>
                <a:ea typeface="고도 M" panose="02000503000000020004" pitchFamily="2" charset="-127"/>
              </a:rPr>
              <a:t>[20]</a:t>
            </a:r>
            <a:endParaRPr lang="ko-KR" altLang="en-US" sz="12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DADEEC0-55A6-4A49-9E00-57033FDFCCF9}"/>
                  </a:ext>
                </a:extLst>
              </p:cNvPr>
              <p:cNvSpPr txBox="1"/>
              <p:nvPr/>
            </p:nvSpPr>
            <p:spPr>
              <a:xfrm>
                <a:off x="3545893" y="4965084"/>
                <a:ext cx="2401362" cy="137294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i="1" smtClean="0">
                              <a:solidFill>
                                <a:schemeClr val="tx1"/>
                              </a:solidFill>
                              <a:latin typeface="Cambria Math" panose="02040503050406030204" pitchFamily="18" charset="0"/>
                            </a:rPr>
                          </m:ctrlPr>
                        </m:dP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8</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8</m:t>
                                              </m:r>
                                            </m:e>
                                            <m:e>
                                              <m:r>
                                                <a:rPr lang="en-US" altLang="ko-KR" i="1">
                                                  <a:solidFill>
                                                    <a:schemeClr val="tx1"/>
                                                  </a:solidFill>
                                                  <a:latin typeface="Cambria Math" panose="02040503050406030204" pitchFamily="18" charset="0"/>
                                                </a:rPr>
                                                <m:t>3</m:t>
                                              </m:r>
                                            </m:e>
                                          </m:mr>
                                        </m:m>
                                      </m:e>
                                    </m:eqArr>
                                  </m:e>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a:solidFill>
                                                    <a:schemeClr val="tx1"/>
                                                  </a:solidFill>
                                                  <a:latin typeface="Cambria Math" panose="02040503050406030204" pitchFamily="18" charset="0"/>
                                                </a:rPr>
                                              </m:ctrlPr>
                                            </m:eqArrPr>
                                            <m:e>
                                              <m:r>
                                                <m:rPr>
                                                  <m:brk m:alnAt="7"/>
                                                </m:rPr>
                                                <a:rPr lang="en-US" altLang="ko-KR" i="1">
                                                  <a:solidFill>
                                                    <a:schemeClr val="tx1"/>
                                                  </a:solidFill>
                                                  <a:latin typeface="Cambria Math" panose="02040503050406030204" pitchFamily="18" charset="0"/>
                                                </a:rPr>
                                                <m:t>3</m:t>
                                              </m:r>
                                            </m:e>
                                            <m:e>
                                              <m:r>
                                                <a:rPr lang="en-US" altLang="ko-KR" i="1" smtClean="0">
                                                  <a:solidFill>
                                                    <a:schemeClr val="tx1"/>
                                                  </a:solidFill>
                                                  <a:latin typeface="Cambria Math" panose="02040503050406030204" pitchFamily="18" charset="0"/>
                                                </a:rPr>
                                                <m:t>7</m:t>
                                              </m:r>
                                            </m:e>
                                          </m:eqArr>
                                        </m:e>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7</m:t>
                                              </m:r>
                                            </m:e>
                                            <m:e>
                                              <m:r>
                                                <a:rPr lang="en-US" altLang="ko-KR" i="1" smtClean="0">
                                                  <a:solidFill>
                                                    <a:schemeClr val="tx1"/>
                                                  </a:solidFill>
                                                  <a:latin typeface="Cambria Math" panose="02040503050406030204" pitchFamily="18" charset="0"/>
                                                </a:rPr>
                                                <m:t>1</m:t>
                                              </m:r>
                                            </m:e>
                                          </m:eqAr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e>
                                          <m:r>
                                            <a:rPr lang="en-US" altLang="ko-KR" i="1">
                                              <a:solidFill>
                                                <a:schemeClr val="tx1"/>
                                              </a:solidFill>
                                              <a:latin typeface="Cambria Math" panose="02040503050406030204" pitchFamily="18" charset="0"/>
                                            </a:rPr>
                                            <m:t>7</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7</m:t>
                                          </m:r>
                                        </m:e>
                                        <m:e>
                                          <m:r>
                                            <a:rPr lang="en-US" altLang="ko-KR" i="1">
                                              <a:solidFill>
                                                <a:schemeClr val="tx1"/>
                                              </a:solidFill>
                                              <a:latin typeface="Cambria Math" panose="02040503050406030204" pitchFamily="18" charset="0"/>
                                            </a:rPr>
                                            <m:t>1</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0</m:t>
                                          </m:r>
                                        </m:e>
                                        <m:e>
                                          <m:r>
                                            <a:rPr lang="en-US" altLang="ko-KR" i="1">
                                              <a:solidFill>
                                                <a:schemeClr val="tx1"/>
                                              </a:solidFill>
                                              <a:latin typeface="Cambria Math" panose="02040503050406030204" pitchFamily="18" charset="0"/>
                                            </a:rPr>
                                            <m:t>4</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4</m:t>
                                          </m:r>
                                        </m:e>
                                        <m:e>
                                          <m:r>
                                            <a:rPr lang="en-US" altLang="ko-KR" i="1">
                                              <a:solidFill>
                                                <a:schemeClr val="tx1"/>
                                              </a:solidFill>
                                              <a:latin typeface="Cambria Math" panose="02040503050406030204" pitchFamily="18" charset="0"/>
                                            </a:rPr>
                                            <m:t>5</m:t>
                                          </m:r>
                                        </m:e>
                                      </m:mr>
                                    </m:m>
                                  </m:e>
                                </m:mr>
                              </m:m>
                            </m:e>
                          </m:eqArr>
                        </m:e>
                      </m:d>
                      <m:r>
                        <a:rPr lang="en-US" altLang="ko-KR"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m>
                            <m:mPr>
                              <m:mcs>
                                <m:mc>
                                  <m:mcPr>
                                    <m:count m:val="1"/>
                                    <m:mcJc m:val="center"/>
                                  </m:mcPr>
                                </m:mc>
                              </m:mcs>
                              <m:ctrlPr>
                                <a:rPr lang="en-US" altLang="ko-KR" i="1" smtClean="0">
                                  <a:solidFill>
                                    <a:schemeClr val="tx1"/>
                                  </a:solidFill>
                                  <a:latin typeface="Cambria Math" panose="02040503050406030204" pitchFamily="18" charset="0"/>
                                </a:rPr>
                              </m:ctrlPr>
                            </m:mP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mr>
                                  <m:mr>
                                    <m:e>
                                      <m:r>
                                        <a:rPr lang="en-US" altLang="ko-KR" i="1">
                                          <a:solidFill>
                                            <a:schemeClr val="tx1"/>
                                          </a:solidFill>
                                          <a:latin typeface="Cambria Math" panose="02040503050406030204" pitchFamily="18" charset="0"/>
                                        </a:rPr>
                                        <m:t>5</m:t>
                                      </m:r>
                                    </m:e>
                                  </m:mr>
                                </m:m>
                              </m:e>
                            </m:m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mr>
                                  <m:mr>
                                    <m:e>
                                      <m:r>
                                        <a:rPr lang="en-US" altLang="ko-KR" i="1">
                                          <a:solidFill>
                                            <a:schemeClr val="tx1"/>
                                          </a:solidFill>
                                          <a:latin typeface="Cambria Math" panose="02040503050406030204" pitchFamily="18" charset="0"/>
                                        </a:rPr>
                                        <m:t>2</m:t>
                                      </m:r>
                                    </m:e>
                                  </m:mr>
                                </m:m>
                              </m:e>
                            </m:mr>
                          </m:m>
                        </m:e>
                      </m:d>
                      <m:r>
                        <a:rPr lang="en-US" altLang="ko-KR" i="1">
                          <a:solidFill>
                            <a:schemeClr val="tx1"/>
                          </a:solidFill>
                          <a:latin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63</m:t>
                              </m:r>
                            </m:e>
                            <m:e>
                              <m:r>
                                <a:rPr lang="en-US" altLang="ko-KR" i="1" smtClean="0">
                                  <a:solidFill>
                                    <a:schemeClr val="tx1"/>
                                  </a:solidFill>
                                  <a:latin typeface="Cambria Math" panose="02040503050406030204" pitchFamily="18" charset="0"/>
                                </a:rPr>
                                <m:t>48</m:t>
                              </m:r>
                            </m:e>
                            <m:e>
                              <m:r>
                                <a:rPr lang="en-US" altLang="ko-KR" i="1" smtClean="0">
                                  <a:solidFill>
                                    <a:schemeClr val="tx1"/>
                                  </a:solidFill>
                                  <a:latin typeface="Cambria Math" panose="02040503050406030204" pitchFamily="18" charset="0"/>
                                </a:rPr>
                                <m:t>49</m:t>
                              </m:r>
                            </m:e>
                            <m:e>
                              <m:r>
                                <a:rPr lang="en-US" altLang="ko-KR" i="1" smtClean="0">
                                  <a:solidFill>
                                    <a:schemeClr val="tx1"/>
                                  </a:solidFill>
                                  <a:latin typeface="Cambria Math" panose="02040503050406030204" pitchFamily="18" charset="0"/>
                                </a:rPr>
                                <m:t>28</m:t>
                              </m:r>
                            </m:e>
                            <m:e>
                              <m:r>
                                <a:rPr lang="en-US" altLang="ko-KR" i="1" smtClean="0">
                                  <a:solidFill>
                                    <a:schemeClr val="tx1"/>
                                  </a:solidFill>
                                  <a:latin typeface="Cambria Math" panose="02040503050406030204" pitchFamily="18" charset="0"/>
                                </a:rPr>
                                <m:t>21</m:t>
                              </m:r>
                            </m:e>
                            <m:e>
                              <m:r>
                                <a:rPr lang="en-US" altLang="ko-KR" i="1" smtClean="0">
                                  <a:solidFill>
                                    <a:schemeClr val="tx1"/>
                                  </a:solidFill>
                                  <a:latin typeface="Cambria Math" panose="02040503050406030204" pitchFamily="18" charset="0"/>
                                </a:rPr>
                                <m:t>20</m:t>
                              </m:r>
                            </m:e>
                          </m:eqArr>
                        </m:e>
                      </m:d>
                    </m:oMath>
                  </m:oMathPara>
                </a14:m>
                <a:endParaRPr lang="ko-KR" altLang="en-US">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DADEEC0-55A6-4A49-9E00-57033FDFCCF9}"/>
                  </a:ext>
                </a:extLst>
              </p:cNvPr>
              <p:cNvSpPr txBox="1">
                <a:spLocks noRot="1" noChangeAspect="1" noMove="1" noResize="1" noEditPoints="1" noAdjustHandles="1" noChangeArrowheads="1" noChangeShapeType="1" noTextEdit="1"/>
              </p:cNvSpPr>
              <p:nvPr/>
            </p:nvSpPr>
            <p:spPr>
              <a:xfrm>
                <a:off x="3545893" y="4965084"/>
                <a:ext cx="2401362" cy="1372940"/>
              </a:xfrm>
              <a:prstGeom prst="rect">
                <a:avLst/>
              </a:prstGeom>
              <a:blipFill>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0895960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66423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convolve</a:t>
            </a:r>
          </a:p>
          <a:p>
            <a:r>
              <a:rPr lang="en-US" altLang="ko-KR" sz="1400">
                <a:solidFill>
                  <a:schemeClr val="tx1"/>
                </a:solidFill>
                <a:latin typeface="Consolas" panose="020B0609020204030204" pitchFamily="49" charset="0"/>
              </a:rPr>
              <a:t>convolve(x, w, mode='valid')</a:t>
            </a: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array([63, 48, 49, 28, 21, 20])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4" name="그룹 3">
            <a:extLst>
              <a:ext uri="{FF2B5EF4-FFF2-40B4-BE49-F238E27FC236}">
                <a16:creationId xmlns:a16="http://schemas.microsoft.com/office/drawing/2014/main" id="{08F17AB4-45DF-4FEC-AB31-955C7D17F07D}"/>
              </a:ext>
            </a:extLst>
          </p:cNvPr>
          <p:cNvGrpSpPr/>
          <p:nvPr/>
        </p:nvGrpSpPr>
        <p:grpSpPr>
          <a:xfrm>
            <a:off x="804595" y="3808912"/>
            <a:ext cx="3402420" cy="2519272"/>
            <a:chOff x="991072" y="1602877"/>
            <a:chExt cx="4516648" cy="3344285"/>
          </a:xfrm>
        </p:grpSpPr>
        <p:sp>
          <p:nvSpPr>
            <p:cNvPr id="14" name="직사각형 13">
              <a:extLst>
                <a:ext uri="{FF2B5EF4-FFF2-40B4-BE49-F238E27FC236}">
                  <a16:creationId xmlns:a16="http://schemas.microsoft.com/office/drawing/2014/main" id="{73A67977-6120-4C32-93BE-4729A5AED2A9}"/>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1110263" y="1653940"/>
              <a:ext cx="336644" cy="347282"/>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991072" y="2175592"/>
                  <a:ext cx="527137" cy="347282"/>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991072" y="2175592"/>
                  <a:ext cx="527137" cy="347282"/>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5023942" y="2139668"/>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5023942" y="2629397"/>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5030402" y="3121223"/>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5036863" y="3613049"/>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5043324" y="4104875"/>
              <a:ext cx="432400"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5049784" y="4596700"/>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gr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56774520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80850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교차상관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correlate</a:t>
            </a:r>
          </a:p>
          <a:p>
            <a:r>
              <a:rPr lang="fr-FR" altLang="ko-KR" sz="1400">
                <a:solidFill>
                  <a:schemeClr val="tx1"/>
                </a:solidFill>
                <a:latin typeface="Consolas" panose="020B0609020204030204" pitchFamily="49" charset="0"/>
              </a:rPr>
              <a:t>correlate(x, w, mode='valid')</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array([48, 57, 24, 25, 16, 39])</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9023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35943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62862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9782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16701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436212"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70540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97460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24379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90234"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359430"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628626"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9782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94382"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804595"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804595" y="4240342"/>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359430"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628626"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97821"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16701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628626"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97821"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167017"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436212"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97821"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167017"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436212"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70540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167017"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436212"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705408"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974603"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436212"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705408"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974603"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24379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436212"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705408"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974603"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243799"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512995"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582878"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582881"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582880"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582880"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582879"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582878"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842582"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842582"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847448"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852315"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857183"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862049"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511044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537963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564883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591802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618722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645641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6725615"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699481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726400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511044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5379637"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5648833"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5918028"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4914589"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4824802"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4824802" y="4240342"/>
                <a:ext cx="397096" cy="261610"/>
              </a:xfrm>
              <a:prstGeom prst="rect">
                <a:avLst/>
              </a:prstGeom>
              <a:blipFill>
                <a:blip r:embed="rId4"/>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537963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5648833"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5918028"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6187224"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5648833"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5918028"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6187224"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6456419"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D90318E-E136-4059-81B9-D3847B827273}"/>
              </a:ext>
            </a:extLst>
          </p:cNvPr>
          <p:cNvSpPr/>
          <p:nvPr/>
        </p:nvSpPr>
        <p:spPr>
          <a:xfrm>
            <a:off x="591802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75FE247-1B6B-4E49-99A2-178849CE423E}"/>
              </a:ext>
            </a:extLst>
          </p:cNvPr>
          <p:cNvSpPr/>
          <p:nvPr/>
        </p:nvSpPr>
        <p:spPr>
          <a:xfrm>
            <a:off x="6187224"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922FD9E-4A18-4126-A103-73553674496B}"/>
              </a:ext>
            </a:extLst>
          </p:cNvPr>
          <p:cNvSpPr/>
          <p:nvPr/>
        </p:nvSpPr>
        <p:spPr>
          <a:xfrm>
            <a:off x="6456419"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16816A5-C674-4F97-B9DA-F81F3E67CE92}"/>
              </a:ext>
            </a:extLst>
          </p:cNvPr>
          <p:cNvSpPr/>
          <p:nvPr/>
        </p:nvSpPr>
        <p:spPr>
          <a:xfrm>
            <a:off x="6725615"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D2D2EBD-05DA-4B07-88A0-8E6D163ADCB5}"/>
              </a:ext>
            </a:extLst>
          </p:cNvPr>
          <p:cNvSpPr/>
          <p:nvPr/>
        </p:nvSpPr>
        <p:spPr>
          <a:xfrm>
            <a:off x="6187224"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E8AD85DA-F98D-43D7-8D48-33B403D11D7A}"/>
              </a:ext>
            </a:extLst>
          </p:cNvPr>
          <p:cNvSpPr/>
          <p:nvPr/>
        </p:nvSpPr>
        <p:spPr>
          <a:xfrm>
            <a:off x="6456419"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8A7EAD-24A9-4BAF-9411-6D12682181A5}"/>
              </a:ext>
            </a:extLst>
          </p:cNvPr>
          <p:cNvSpPr/>
          <p:nvPr/>
        </p:nvSpPr>
        <p:spPr>
          <a:xfrm>
            <a:off x="6725615"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2B0A6ADA-B77D-4426-B2FE-A75E691ADFF1}"/>
              </a:ext>
            </a:extLst>
          </p:cNvPr>
          <p:cNvSpPr/>
          <p:nvPr/>
        </p:nvSpPr>
        <p:spPr>
          <a:xfrm>
            <a:off x="6994810"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43F5E92-1E5B-410B-9682-9525731524BF}"/>
              </a:ext>
            </a:extLst>
          </p:cNvPr>
          <p:cNvSpPr/>
          <p:nvPr/>
        </p:nvSpPr>
        <p:spPr>
          <a:xfrm>
            <a:off x="645641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2A114EED-75B0-4995-A052-2471A4CA3709}"/>
              </a:ext>
            </a:extLst>
          </p:cNvPr>
          <p:cNvSpPr/>
          <p:nvPr/>
        </p:nvSpPr>
        <p:spPr>
          <a:xfrm>
            <a:off x="6725615"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9456DE9-D3B9-415F-AC2E-CE01515777DE}"/>
              </a:ext>
            </a:extLst>
          </p:cNvPr>
          <p:cNvSpPr/>
          <p:nvPr/>
        </p:nvSpPr>
        <p:spPr>
          <a:xfrm>
            <a:off x="6994810"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C717E574-1A9B-4790-8285-94A7C64837EF}"/>
              </a:ext>
            </a:extLst>
          </p:cNvPr>
          <p:cNvSpPr/>
          <p:nvPr/>
        </p:nvSpPr>
        <p:spPr>
          <a:xfrm>
            <a:off x="7264006"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08FEC367-F380-4D78-A0BE-7594541F0830}"/>
              </a:ext>
            </a:extLst>
          </p:cNvPr>
          <p:cNvCxnSpPr/>
          <p:nvPr/>
        </p:nvCxnSpPr>
        <p:spPr>
          <a:xfrm>
            <a:off x="6456419"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9E50DC9D-BF8D-4E90-8883-603986CC0B80}"/>
              </a:ext>
            </a:extLst>
          </p:cNvPr>
          <p:cNvCxnSpPr>
            <a:cxnSpLocks/>
          </p:cNvCxnSpPr>
          <p:nvPr/>
        </p:nvCxnSpPr>
        <p:spPr>
          <a:xfrm>
            <a:off x="6725615"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044C6C9-6B0D-4F26-959A-1CA86E6A05D8}"/>
              </a:ext>
            </a:extLst>
          </p:cNvPr>
          <p:cNvCxnSpPr>
            <a:cxnSpLocks/>
          </p:cNvCxnSpPr>
          <p:nvPr/>
        </p:nvCxnSpPr>
        <p:spPr>
          <a:xfrm>
            <a:off x="6994810"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B36D3994-10D7-478C-8D6A-5212C311B56A}"/>
              </a:ext>
            </a:extLst>
          </p:cNvPr>
          <p:cNvCxnSpPr>
            <a:cxnSpLocks/>
          </p:cNvCxnSpPr>
          <p:nvPr/>
        </p:nvCxnSpPr>
        <p:spPr>
          <a:xfrm>
            <a:off x="7264006"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87C08711-DBA6-4247-8B80-EC9BEBEAB49E}"/>
              </a:ext>
            </a:extLst>
          </p:cNvPr>
          <p:cNvCxnSpPr>
            <a:cxnSpLocks/>
          </p:cNvCxnSpPr>
          <p:nvPr/>
        </p:nvCxnSpPr>
        <p:spPr>
          <a:xfrm>
            <a:off x="7533202"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198331C-DA54-4905-BAFA-E2ECE8017778}"/>
              </a:ext>
            </a:extLst>
          </p:cNvPr>
          <p:cNvCxnSpPr>
            <a:cxnSpLocks/>
          </p:cNvCxnSpPr>
          <p:nvPr/>
        </p:nvCxnSpPr>
        <p:spPr>
          <a:xfrm>
            <a:off x="7603085"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114962D5-8162-41B6-A2AA-E89D66CE0AAD}"/>
              </a:ext>
            </a:extLst>
          </p:cNvPr>
          <p:cNvCxnSpPr>
            <a:cxnSpLocks/>
          </p:cNvCxnSpPr>
          <p:nvPr/>
        </p:nvCxnSpPr>
        <p:spPr>
          <a:xfrm>
            <a:off x="7603088"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D2C358B1-4334-4CA3-B413-9EA74A195407}"/>
              </a:ext>
            </a:extLst>
          </p:cNvPr>
          <p:cNvCxnSpPr>
            <a:cxnSpLocks/>
          </p:cNvCxnSpPr>
          <p:nvPr/>
        </p:nvCxnSpPr>
        <p:spPr>
          <a:xfrm>
            <a:off x="7603087"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0E707DD9-02EB-44C6-8FF9-4AE1C7F85FA5}"/>
              </a:ext>
            </a:extLst>
          </p:cNvPr>
          <p:cNvCxnSpPr>
            <a:cxnSpLocks/>
          </p:cNvCxnSpPr>
          <p:nvPr/>
        </p:nvCxnSpPr>
        <p:spPr>
          <a:xfrm>
            <a:off x="7603087"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BB85F4DA-FA33-4060-AD9A-3C19232D5222}"/>
              </a:ext>
            </a:extLst>
          </p:cNvPr>
          <p:cNvCxnSpPr>
            <a:cxnSpLocks/>
          </p:cNvCxnSpPr>
          <p:nvPr/>
        </p:nvCxnSpPr>
        <p:spPr>
          <a:xfrm>
            <a:off x="7603086"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B1540754-C0DD-422F-8566-67762A9EABF6}"/>
              </a:ext>
            </a:extLst>
          </p:cNvPr>
          <p:cNvCxnSpPr>
            <a:cxnSpLocks/>
          </p:cNvCxnSpPr>
          <p:nvPr/>
        </p:nvCxnSpPr>
        <p:spPr>
          <a:xfrm>
            <a:off x="7603085"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0BF8875-5019-4919-9394-ACE891FB1582}"/>
              </a:ext>
            </a:extLst>
          </p:cNvPr>
          <p:cNvSpPr txBox="1"/>
          <p:nvPr/>
        </p:nvSpPr>
        <p:spPr>
          <a:xfrm>
            <a:off x="7862789"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2" name="TextBox 121">
            <a:extLst>
              <a:ext uri="{FF2B5EF4-FFF2-40B4-BE49-F238E27FC236}">
                <a16:creationId xmlns:a16="http://schemas.microsoft.com/office/drawing/2014/main" id="{AF18E566-69FA-49CA-96DE-F20B11C2C0CE}"/>
              </a:ext>
            </a:extLst>
          </p:cNvPr>
          <p:cNvSpPr txBox="1"/>
          <p:nvPr/>
        </p:nvSpPr>
        <p:spPr>
          <a:xfrm>
            <a:off x="7862789"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3" name="TextBox 122">
            <a:extLst>
              <a:ext uri="{FF2B5EF4-FFF2-40B4-BE49-F238E27FC236}">
                <a16:creationId xmlns:a16="http://schemas.microsoft.com/office/drawing/2014/main" id="{6AB3DE7A-E240-4F04-A8BA-AD5B57CA90B4}"/>
              </a:ext>
            </a:extLst>
          </p:cNvPr>
          <p:cNvSpPr txBox="1"/>
          <p:nvPr/>
        </p:nvSpPr>
        <p:spPr>
          <a:xfrm>
            <a:off x="7867655"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4" name="TextBox 123">
            <a:extLst>
              <a:ext uri="{FF2B5EF4-FFF2-40B4-BE49-F238E27FC236}">
                <a16:creationId xmlns:a16="http://schemas.microsoft.com/office/drawing/2014/main" id="{E73E420C-E6DD-4675-B1EE-665403142D22}"/>
              </a:ext>
            </a:extLst>
          </p:cNvPr>
          <p:cNvSpPr txBox="1"/>
          <p:nvPr/>
        </p:nvSpPr>
        <p:spPr>
          <a:xfrm>
            <a:off x="7872522"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5" name="TextBox 124">
            <a:extLst>
              <a:ext uri="{FF2B5EF4-FFF2-40B4-BE49-F238E27FC236}">
                <a16:creationId xmlns:a16="http://schemas.microsoft.com/office/drawing/2014/main" id="{ABF40F83-3A7A-45A1-A8B9-5AD00D03BFA9}"/>
              </a:ext>
            </a:extLst>
          </p:cNvPr>
          <p:cNvSpPr txBox="1"/>
          <p:nvPr/>
        </p:nvSpPr>
        <p:spPr>
          <a:xfrm>
            <a:off x="7877390"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2E54AE64-CB02-471C-81B4-09A3F7F6AD7A}"/>
              </a:ext>
            </a:extLst>
          </p:cNvPr>
          <p:cNvSpPr txBox="1"/>
          <p:nvPr/>
        </p:nvSpPr>
        <p:spPr>
          <a:xfrm>
            <a:off x="7882256"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0165FFB-8E63-42E1-B96A-11D5D042F38C}"/>
              </a:ext>
            </a:extLst>
          </p:cNvPr>
          <p:cNvSpPr txBox="1"/>
          <p:nvPr/>
        </p:nvSpPr>
        <p:spPr>
          <a:xfrm>
            <a:off x="5896494" y="3377899"/>
            <a:ext cx="17145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교차상관</a:t>
            </a:r>
            <a:r>
              <a:rPr lang="en-US" altLang="ko-KR" sz="1400">
                <a:solidFill>
                  <a:srgbClr val="000000"/>
                </a:solidFill>
                <a:latin typeface="고도 M" panose="02000503000000020004" pitchFamily="2" charset="-127"/>
                <a:ea typeface="고도 M" panose="02000503000000020004" pitchFamily="2" charset="-127"/>
              </a:rPr>
              <a:t>(correlate)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92290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195136" y="1224448"/>
            <a:ext cx="8050715" cy="4708981"/>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타깃</a:t>
            </a:r>
            <a:r>
              <a:rPr lang="en-US" altLang="ko-KR" sz="2000" b="1">
                <a:solidFill>
                  <a:srgbClr val="494E52"/>
                </a:solidFill>
                <a:latin typeface="맑은 고딕" panose="020B0503020000020004" pitchFamily="50" charset="-127"/>
                <a:ea typeface="맑은 고딕" panose="020B0503020000020004" pitchFamily="50" charset="-127"/>
              </a:rPr>
              <a:t>(target)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기대 출력을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매핑</a:t>
            </a:r>
            <a:r>
              <a:rPr lang="en-US" altLang="ko-KR" sz="2000" b="1">
                <a:solidFill>
                  <a:srgbClr val="494E52"/>
                </a:solidFill>
                <a:latin typeface="맑은 고딕" panose="020B0503020000020004" pitchFamily="50" charset="-127"/>
                <a:ea typeface="맑은 고딕" panose="020B0503020000020004" pitchFamily="50" charset="-127"/>
              </a:rPr>
              <a:t>(mapping)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입력과 타깃의 관계로 입력을 </a:t>
            </a:r>
            <a:r>
              <a:rPr lang="en-US" altLang="ko-KR" sz="2000">
                <a:solidFill>
                  <a:srgbClr val="494E52"/>
                </a:solidFill>
                <a:latin typeface="맑은 고딕" panose="020B0503020000020004" pitchFamily="50" charset="-127"/>
                <a:ea typeface="맑은 고딕" panose="020B0503020000020004" pitchFamily="50" charset="-127"/>
              </a:rPr>
              <a:t>representation</a:t>
            </a:r>
            <a:r>
              <a:rPr lang="ko-KR" altLang="en-US" sz="2000">
                <a:solidFill>
                  <a:srgbClr val="494E52"/>
                </a:solidFill>
                <a:latin typeface="맑은 고딕" panose="020B0503020000020004" pitchFamily="50" charset="-127"/>
                <a:ea typeface="맑은 고딕" panose="020B0503020000020004" pitchFamily="50" charset="-127"/>
              </a:rPr>
              <a:t>로 변환</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연관시키는 것을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가중치</a:t>
            </a:r>
            <a:r>
              <a:rPr lang="en-US" altLang="ko-KR" sz="2000" b="1">
                <a:solidFill>
                  <a:srgbClr val="494E52"/>
                </a:solidFill>
                <a:latin typeface="맑은 고딕" panose="020B0503020000020004" pitchFamily="50" charset="-127"/>
                <a:ea typeface="맑은 고딕" panose="020B0503020000020004" pitchFamily="50" charset="-127"/>
              </a:rPr>
              <a:t>(weight)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머신 러닝</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딥러닝 모두 결국은 가장 효율적인 식을 찾는 것이 목표이며</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이런 식 또는 식에 필요한 파라미터를 칭한다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손실함수</a:t>
            </a:r>
            <a:r>
              <a:rPr lang="en-US" altLang="ko-KR" sz="2000" b="1">
                <a:solidFill>
                  <a:srgbClr val="494E52"/>
                </a:solidFill>
                <a:latin typeface="맑은 고딕" panose="020B0503020000020004" pitchFamily="50" charset="-127"/>
                <a:ea typeface="맑은 고딕" panose="020B0503020000020004" pitchFamily="50" charset="-127"/>
              </a:rPr>
              <a:t>(loss function)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타깃과 출력 값의 차이를 계산하는 함수이다</a:t>
            </a: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err="1">
                <a:solidFill>
                  <a:srgbClr val="494E52"/>
                </a:solidFill>
                <a:latin typeface="맑은 고딕" panose="020B0503020000020004" pitchFamily="50" charset="-127"/>
                <a:ea typeface="맑은 고딕" panose="020B0503020000020004" pitchFamily="50" charset="-127"/>
              </a:rPr>
              <a:t>역전파</a:t>
            </a:r>
            <a:r>
              <a:rPr lang="en-US" altLang="ko-KR" sz="2000" b="1">
                <a:solidFill>
                  <a:srgbClr val="494E52"/>
                </a:solidFill>
                <a:latin typeface="맑은 고딕" panose="020B0503020000020004" pitchFamily="50" charset="-127"/>
                <a:ea typeface="맑은 고딕" panose="020B0503020000020004" pitchFamily="50" charset="-127"/>
              </a:rPr>
              <a:t>(Backpropagation)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손실함수의 결과를 개선하기 위해서 다시 결과에서부터 가중치를 수정하는 과정이다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이를 </a:t>
            </a:r>
            <a:r>
              <a:rPr lang="ko-KR" altLang="en-US" sz="2000" err="1">
                <a:solidFill>
                  <a:srgbClr val="494E52"/>
                </a:solidFill>
                <a:latin typeface="맑은 고딕" panose="020B0503020000020004" pitchFamily="50" charset="-127"/>
                <a:ea typeface="맑은 고딕" panose="020B0503020000020004" pitchFamily="50" charset="-127"/>
              </a:rPr>
              <a:t>옵티마이저</a:t>
            </a:r>
            <a:r>
              <a:rPr lang="en-US" altLang="ko-KR" sz="2000">
                <a:solidFill>
                  <a:srgbClr val="494E52"/>
                </a:solidFill>
                <a:latin typeface="맑은 고딕" panose="020B0503020000020004" pitchFamily="50" charset="-127"/>
                <a:ea typeface="맑은 고딕" panose="020B0503020000020004" pitchFamily="50" charset="-127"/>
              </a:rPr>
              <a:t>(optimizer)</a:t>
            </a:r>
            <a:r>
              <a:rPr lang="ko-KR" altLang="en-US" sz="2000">
                <a:solidFill>
                  <a:srgbClr val="494E52"/>
                </a:solidFill>
                <a:latin typeface="맑은 고딕" panose="020B0503020000020004" pitchFamily="50" charset="-127"/>
                <a:ea typeface="맑은 고딕" panose="020B0503020000020004" pitchFamily="50" charset="-127"/>
              </a:rPr>
              <a:t>가 담당한다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80465365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67812" y="1710831"/>
            <a:ext cx="475803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밸리드</a:t>
            </a:r>
            <a:r>
              <a:rPr lang="ko-KR" altLang="en-US" sz="1200">
                <a:solidFill>
                  <a:srgbClr val="000000"/>
                </a:solidFill>
                <a:latin typeface="고도 M" panose="02000503000000020004" pitchFamily="2" charset="-127"/>
                <a:ea typeface="고도 M" panose="02000503000000020004" pitchFamily="2" charset="-127"/>
              </a:rPr>
              <a:t> 패딩은 원본 배열의 원소가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참여하는 정도가 다르다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1663048"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1932244"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201440"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470635"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739831"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009026"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278222"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547417"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16613"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663048"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932244"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2201440"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470635"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7196" y="3058296"/>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36601" y="3439126"/>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36601" y="3439126"/>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932244"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2201440"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470635"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739831"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2201440"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470635"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739831"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3009026"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800861" y="2441177"/>
            <a:ext cx="1993570"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a:solidFill>
                  <a:srgbClr val="000000"/>
                </a:solidFill>
                <a:latin typeface="고도 M" panose="02000503000000020004" pitchFamily="2" charset="-127"/>
                <a:ea typeface="고도 M" panose="02000503000000020004" pitchFamily="2" charset="-127"/>
              </a:rPr>
              <a:t>합성곱 연산에 </a:t>
            </a:r>
            <a:r>
              <a:rPr lang="en-US" altLang="ko-KR" sz="1200">
                <a:solidFill>
                  <a:srgbClr val="000000"/>
                </a:solidFill>
                <a:latin typeface="고도 M" panose="02000503000000020004" pitchFamily="2" charset="-127"/>
                <a:ea typeface="고도 M" panose="02000503000000020004" pitchFamily="2" charset="-127"/>
              </a:rPr>
              <a:t>1</a:t>
            </a:r>
            <a:r>
              <a:rPr lang="ko-KR" altLang="en-US" sz="1200">
                <a:solidFill>
                  <a:srgbClr val="000000"/>
                </a:solidFill>
                <a:latin typeface="고도 M" panose="02000503000000020004" pitchFamily="2" charset="-127"/>
                <a:ea typeface="고도 M" panose="02000503000000020004" pitchFamily="2" charset="-127"/>
              </a:rPr>
              <a:t>번만 참여</a:t>
            </a:r>
          </a:p>
        </p:txBody>
      </p:sp>
      <p:cxnSp>
        <p:nvCxnSpPr>
          <p:cNvPr id="5" name="직선 화살표 연결선 4">
            <a:extLst>
              <a:ext uri="{FF2B5EF4-FFF2-40B4-BE49-F238E27FC236}">
                <a16:creationId xmlns:a16="http://schemas.microsoft.com/office/drawing/2014/main" id="{B4250D1C-7BA4-4F59-BB01-60748C60D051}"/>
              </a:ext>
            </a:extLst>
          </p:cNvPr>
          <p:cNvCxnSpPr>
            <a:stCxn id="2" idx="2"/>
            <a:endCxn id="75" idx="0"/>
          </p:cNvCxnSpPr>
          <p:nvPr/>
        </p:nvCxnSpPr>
        <p:spPr>
          <a:xfrm>
            <a:off x="1797646" y="2708919"/>
            <a:ext cx="0" cy="3109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사각형: 둥근 모서리 128">
            <a:extLst>
              <a:ext uri="{FF2B5EF4-FFF2-40B4-BE49-F238E27FC236}">
                <a16:creationId xmlns:a16="http://schemas.microsoft.com/office/drawing/2014/main" id="{69B32524-FB45-497F-A158-A5F7B7749983}"/>
              </a:ext>
            </a:extLst>
          </p:cNvPr>
          <p:cNvSpPr/>
          <p:nvPr/>
        </p:nvSpPr>
        <p:spPr>
          <a:xfrm>
            <a:off x="3089024" y="2670941"/>
            <a:ext cx="1745731"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a:t>
            </a:r>
            <a:r>
              <a:rPr lang="en-US" altLang="ko-KR" sz="1200">
                <a:solidFill>
                  <a:srgbClr val="000000"/>
                </a:solidFill>
                <a:latin typeface="고도 M" panose="02000503000000020004" pitchFamily="2" charset="-127"/>
                <a:ea typeface="고도 M" panose="02000503000000020004" pitchFamily="2" charset="-127"/>
              </a:rPr>
              <a:t>4</a:t>
            </a:r>
            <a:r>
              <a:rPr lang="ko-KR" altLang="en-US" sz="1200">
                <a:solidFill>
                  <a:srgbClr val="000000"/>
                </a:solidFill>
                <a:latin typeface="고도 M" panose="02000503000000020004" pitchFamily="2" charset="-127"/>
                <a:ea typeface="고도 M" panose="02000503000000020004" pitchFamily="2" charset="-127"/>
              </a:rPr>
              <a:t>번 참여</a:t>
            </a:r>
          </a:p>
        </p:txBody>
      </p:sp>
      <p:cxnSp>
        <p:nvCxnSpPr>
          <p:cNvPr id="8" name="연결선: 꺾임 7">
            <a:extLst>
              <a:ext uri="{FF2B5EF4-FFF2-40B4-BE49-F238E27FC236}">
                <a16:creationId xmlns:a16="http://schemas.microsoft.com/office/drawing/2014/main" id="{B0B5888D-F997-4994-900E-0E1116181EDE}"/>
              </a:ext>
            </a:extLst>
          </p:cNvPr>
          <p:cNvCxnSpPr>
            <a:cxnSpLocks/>
            <a:stCxn id="129" idx="1"/>
            <a:endCxn id="78" idx="0"/>
          </p:cNvCxnSpPr>
          <p:nvPr/>
        </p:nvCxnSpPr>
        <p:spPr>
          <a:xfrm rot="10800000" flipV="1">
            <a:off x="2605234" y="2804812"/>
            <a:ext cx="483791" cy="21501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EAB24D-8EE9-4DFD-B40F-39ED8A63521A}"/>
                  </a:ext>
                </a:extLst>
              </p:cNvPr>
              <p:cNvSpPr txBox="1"/>
              <p:nvPr/>
            </p:nvSpPr>
            <p:spPr>
              <a:xfrm>
                <a:off x="2871265" y="486709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CEAB24D-8EE9-4DFD-B40F-39ED8A63521A}"/>
                  </a:ext>
                </a:extLst>
              </p:cNvPr>
              <p:cNvSpPr txBox="1">
                <a:spLocks noRot="1" noChangeAspect="1" noMove="1" noResize="1" noEditPoints="1" noAdjustHandles="1" noChangeArrowheads="1" noChangeShapeType="1" noTextEdit="1"/>
              </p:cNvSpPr>
              <p:nvPr/>
            </p:nvSpPr>
            <p:spPr>
              <a:xfrm>
                <a:off x="2871265" y="4867095"/>
                <a:ext cx="266098" cy="369332"/>
              </a:xfrm>
              <a:prstGeom prst="rect">
                <a:avLst/>
              </a:prstGeom>
              <a:blipFill>
                <a:blip r:embed="rId4"/>
                <a:stretch>
                  <a:fillRect l="-4545" r="-6818"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B71BE901-4A15-4721-B6C2-02CE29BEDDEA}"/>
                  </a:ext>
                </a:extLst>
              </p:cNvPr>
              <p:cNvSpPr txBox="1"/>
              <p:nvPr/>
            </p:nvSpPr>
            <p:spPr>
              <a:xfrm>
                <a:off x="1599098" y="3811249"/>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B71BE901-4A15-4721-B6C2-02CE29BEDDEA}"/>
                  </a:ext>
                </a:extLst>
              </p:cNvPr>
              <p:cNvSpPr txBox="1">
                <a:spLocks noRot="1" noChangeAspect="1" noMove="1" noResize="1" noEditPoints="1" noAdjustHandles="1" noChangeArrowheads="1" noChangeShapeType="1" noTextEdit="1"/>
              </p:cNvSpPr>
              <p:nvPr/>
            </p:nvSpPr>
            <p:spPr>
              <a:xfrm>
                <a:off x="1599098" y="3811249"/>
                <a:ext cx="397096" cy="26161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4F860B-0E36-4769-B83E-5D0A0C4347F4}"/>
                  </a:ext>
                </a:extLst>
              </p:cNvPr>
              <p:cNvSpPr txBox="1"/>
              <p:nvPr/>
            </p:nvSpPr>
            <p:spPr>
              <a:xfrm>
                <a:off x="1888655" y="417892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1" name="TextBox 130">
                <a:extLst>
                  <a:ext uri="{FF2B5EF4-FFF2-40B4-BE49-F238E27FC236}">
                    <a16:creationId xmlns:a16="http://schemas.microsoft.com/office/drawing/2014/main" id="{BE4F860B-0E36-4769-B83E-5D0A0C4347F4}"/>
                  </a:ext>
                </a:extLst>
              </p:cNvPr>
              <p:cNvSpPr txBox="1">
                <a:spLocks noRot="1" noChangeAspect="1" noMove="1" noResize="1" noEditPoints="1" noAdjustHandles="1" noChangeArrowheads="1" noChangeShapeType="1" noTextEdit="1"/>
              </p:cNvSpPr>
              <p:nvPr/>
            </p:nvSpPr>
            <p:spPr>
              <a:xfrm>
                <a:off x="1888655" y="4178922"/>
                <a:ext cx="397096" cy="261610"/>
              </a:xfrm>
              <a:prstGeom prst="rect">
                <a:avLst/>
              </a:prstGeom>
              <a:blipFill>
                <a:blip r:embed="rId5"/>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464374"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733569"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3002765"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3271960"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75A960C1-2DAF-4998-A484-CBD02D52F8F7}"/>
                  </a:ext>
                </a:extLst>
              </p:cNvPr>
              <p:cNvSpPr txBox="1"/>
              <p:nvPr/>
            </p:nvSpPr>
            <p:spPr>
              <a:xfrm>
                <a:off x="2151589" y="4557395"/>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6" name="TextBox 135">
                <a:extLst>
                  <a:ext uri="{FF2B5EF4-FFF2-40B4-BE49-F238E27FC236}">
                    <a16:creationId xmlns:a16="http://schemas.microsoft.com/office/drawing/2014/main" id="{75A960C1-2DAF-4998-A484-CBD02D52F8F7}"/>
                  </a:ext>
                </a:extLst>
              </p:cNvPr>
              <p:cNvSpPr txBox="1">
                <a:spLocks noRot="1" noChangeAspect="1" noMove="1" noResize="1" noEditPoints="1" noAdjustHandles="1" noChangeArrowheads="1" noChangeShapeType="1" noTextEdit="1"/>
              </p:cNvSpPr>
              <p:nvPr/>
            </p:nvSpPr>
            <p:spPr>
              <a:xfrm>
                <a:off x="2151589" y="4557395"/>
                <a:ext cx="397096" cy="26161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4801642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0671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풀 패딩은 원본 배열의 원소의 연산 참여도를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1441992" y="1802619"/>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42" idx="0"/>
          </p:cNvCxnSpPr>
          <p:nvPr/>
        </p:nvCxnSpPr>
        <p:spPr>
          <a:xfrm flipH="1">
            <a:off x="1841100" y="2029642"/>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493766"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727373"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1960979"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194585" y="2520569"/>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273698"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210478"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210478"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839633"/>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315869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48713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299B90E-17BC-4614-BCB8-44A935C0BF17}"/>
              </a:ext>
            </a:extLst>
          </p:cNvPr>
          <p:cNvSpPr/>
          <p:nvPr/>
        </p:nvSpPr>
        <p:spPr>
          <a:xfrm>
            <a:off x="1490691"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D088236-230A-48C8-9063-45FA14E324D0}"/>
              </a:ext>
            </a:extLst>
          </p:cNvPr>
          <p:cNvSpPr/>
          <p:nvPr/>
        </p:nvSpPr>
        <p:spPr>
          <a:xfrm>
            <a:off x="4527571"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66E4DB3-F449-4AC5-9106-21258D1E4973}"/>
              </a:ext>
            </a:extLst>
          </p:cNvPr>
          <p:cNvSpPr/>
          <p:nvPr/>
        </p:nvSpPr>
        <p:spPr>
          <a:xfrm>
            <a:off x="4761178"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5129315"/>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457752"/>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258C3AB-4A22-4866-9E24-A912A74AA579}"/>
              </a:ext>
            </a:extLst>
          </p:cNvPr>
          <p:cNvSpPr/>
          <p:nvPr/>
        </p:nvSpPr>
        <p:spPr>
          <a:xfrm>
            <a:off x="3824391"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CDA8167-8E6A-491E-988C-BB43F5B62D68}"/>
              </a:ext>
            </a:extLst>
          </p:cNvPr>
          <p:cNvSpPr/>
          <p:nvPr/>
        </p:nvSpPr>
        <p:spPr>
          <a:xfrm>
            <a:off x="4057996" y="578618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2CF2209-8CA9-4510-BBA1-1F2F5A462472}"/>
              </a:ext>
            </a:extLst>
          </p:cNvPr>
          <p:cNvSpPr/>
          <p:nvPr/>
        </p:nvSpPr>
        <p:spPr>
          <a:xfrm>
            <a:off x="4291603"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1799C04-9377-4AAC-96BE-931DA5E035AC}"/>
              </a:ext>
            </a:extLst>
          </p:cNvPr>
          <p:cNvSpPr/>
          <p:nvPr/>
        </p:nvSpPr>
        <p:spPr>
          <a:xfrm>
            <a:off x="4525208"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29A5030-95FF-4686-8F2B-3DD07EFE7F31}"/>
              </a:ext>
            </a:extLst>
          </p:cNvPr>
          <p:cNvSpPr/>
          <p:nvPr/>
        </p:nvSpPr>
        <p:spPr>
          <a:xfrm>
            <a:off x="4057996" y="611462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85370E6-D420-40A6-BED8-66A9D64F64F2}"/>
              </a:ext>
            </a:extLst>
          </p:cNvPr>
          <p:cNvSpPr/>
          <p:nvPr/>
        </p:nvSpPr>
        <p:spPr>
          <a:xfrm>
            <a:off x="4291602"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799961E-10FB-4DF1-9355-1A441CFB2421}"/>
              </a:ext>
            </a:extLst>
          </p:cNvPr>
          <p:cNvSpPr/>
          <p:nvPr/>
        </p:nvSpPr>
        <p:spPr>
          <a:xfrm>
            <a:off x="4525208"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6716F023-E898-437B-8BF0-B053943FD1C0}"/>
              </a:ext>
            </a:extLst>
          </p:cNvPr>
          <p:cNvSpPr/>
          <p:nvPr/>
        </p:nvSpPr>
        <p:spPr>
          <a:xfrm>
            <a:off x="4758814"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3" name="직선 연결선 102">
            <a:extLst>
              <a:ext uri="{FF2B5EF4-FFF2-40B4-BE49-F238E27FC236}">
                <a16:creationId xmlns:a16="http://schemas.microsoft.com/office/drawing/2014/main" id="{4A3F11F9-802B-4D4B-A303-596C581E780B}"/>
              </a:ext>
            </a:extLst>
          </p:cNvPr>
          <p:cNvCxnSpPr>
            <a:cxnSpLocks/>
          </p:cNvCxnSpPr>
          <p:nvPr/>
        </p:nvCxnSpPr>
        <p:spPr>
          <a:xfrm>
            <a:off x="4992420" y="2453645"/>
            <a:ext cx="0" cy="36609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81BA76A1-53F2-4F50-953F-94781922A578}"/>
              </a:ext>
            </a:extLst>
          </p:cNvPr>
          <p:cNvCxnSpPr>
            <a:cxnSpLocks/>
          </p:cNvCxnSpPr>
          <p:nvPr/>
        </p:nvCxnSpPr>
        <p:spPr>
          <a:xfrm>
            <a:off x="4758820" y="2464622"/>
            <a:ext cx="0" cy="33215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777C870E-F0BE-40D4-8F90-70032770A466}"/>
              </a:ext>
            </a:extLst>
          </p:cNvPr>
          <p:cNvCxnSpPr>
            <a:cxnSpLocks/>
          </p:cNvCxnSpPr>
          <p:nvPr/>
        </p:nvCxnSpPr>
        <p:spPr>
          <a:xfrm>
            <a:off x="4522842" y="2453645"/>
            <a:ext cx="2366" cy="300410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5443" cy="267567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2" y="2471499"/>
            <a:ext cx="1" cy="232938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5788" cy="200782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C40A142B-1D13-4EE4-8554-293DC81B68E9}"/>
              </a:ext>
            </a:extLst>
          </p:cNvPr>
          <p:cNvCxnSpPr>
            <a:cxnSpLocks/>
          </p:cNvCxnSpPr>
          <p:nvPr/>
        </p:nvCxnSpPr>
        <p:spPr>
          <a:xfrm>
            <a:off x="2661977" y="2453645"/>
            <a:ext cx="1831" cy="35252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66174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10133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31831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67149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41A5620B-F209-45B2-9CF0-D375276F4970}"/>
              </a:ext>
            </a:extLst>
          </p:cNvPr>
          <p:cNvCxnSpPr>
            <a:cxnSpLocks/>
          </p:cNvCxnSpPr>
          <p:nvPr/>
        </p:nvCxnSpPr>
        <p:spPr>
          <a:xfrm>
            <a:off x="5033591" y="263049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F6C3F41-9B32-4332-BE7B-B1D38854EAD2}"/>
              </a:ext>
            </a:extLst>
          </p:cNvPr>
          <p:cNvSpPr txBox="1"/>
          <p:nvPr/>
        </p:nvSpPr>
        <p:spPr>
          <a:xfrm>
            <a:off x="5242329" y="251356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5033591" y="295918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5033591" y="328787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5033591" y="361655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5033591" y="394524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5033591" y="427393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5033591" y="460262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5033591" y="493130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5033591" y="525999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5033591" y="5588681"/>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6C77F1F6-557B-4F07-BC5A-DF67A04255A7}"/>
              </a:ext>
            </a:extLst>
          </p:cNvPr>
          <p:cNvCxnSpPr>
            <a:cxnSpLocks/>
          </p:cNvCxnSpPr>
          <p:nvPr/>
        </p:nvCxnSpPr>
        <p:spPr>
          <a:xfrm>
            <a:off x="5033591" y="591736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C0C2A0E-58E6-4618-BE8D-5C616A458CD3}"/>
              </a:ext>
            </a:extLst>
          </p:cNvPr>
          <p:cNvCxnSpPr>
            <a:cxnSpLocks/>
          </p:cNvCxnSpPr>
          <p:nvPr/>
        </p:nvCxnSpPr>
        <p:spPr>
          <a:xfrm>
            <a:off x="5033591" y="624605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5242329" y="284151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5242329" y="316945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5242329" y="349740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5242329" y="382534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5242329" y="415329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5242329" y="448124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5242329" y="480918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5242329" y="513713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5242329" y="546507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6" name="TextBox 155">
            <a:extLst>
              <a:ext uri="{FF2B5EF4-FFF2-40B4-BE49-F238E27FC236}">
                <a16:creationId xmlns:a16="http://schemas.microsoft.com/office/drawing/2014/main" id="{3FD53C6E-9540-4492-A94F-3933F3FE2C26}"/>
              </a:ext>
            </a:extLst>
          </p:cNvPr>
          <p:cNvSpPr txBox="1"/>
          <p:nvPr/>
        </p:nvSpPr>
        <p:spPr>
          <a:xfrm>
            <a:off x="5242329" y="579302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7" name="TextBox 156">
            <a:extLst>
              <a:ext uri="{FF2B5EF4-FFF2-40B4-BE49-F238E27FC236}">
                <a16:creationId xmlns:a16="http://schemas.microsoft.com/office/drawing/2014/main" id="{B92060CC-B271-4175-8802-185145D3DFBE}"/>
              </a:ext>
            </a:extLst>
          </p:cNvPr>
          <p:cNvSpPr txBox="1"/>
          <p:nvPr/>
        </p:nvSpPr>
        <p:spPr>
          <a:xfrm>
            <a:off x="5242329" y="612097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8" name="사각형: 둥근 모서리 157">
            <a:extLst>
              <a:ext uri="{FF2B5EF4-FFF2-40B4-BE49-F238E27FC236}">
                <a16:creationId xmlns:a16="http://schemas.microsoft.com/office/drawing/2014/main" id="{E3123383-66B2-4FC5-93DB-8EFC07190B15}"/>
              </a:ext>
            </a:extLst>
          </p:cNvPr>
          <p:cNvSpPr/>
          <p:nvPr/>
        </p:nvSpPr>
        <p:spPr>
          <a:xfrm>
            <a:off x="4242999" y="1813181"/>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159" name="직선 화살표 연결선 158">
            <a:extLst>
              <a:ext uri="{FF2B5EF4-FFF2-40B4-BE49-F238E27FC236}">
                <a16:creationId xmlns:a16="http://schemas.microsoft.com/office/drawing/2014/main" id="{11F533A8-2575-4A84-8A6C-BCBBE12A1DA3}"/>
              </a:ext>
            </a:extLst>
          </p:cNvPr>
          <p:cNvCxnSpPr>
            <a:cxnSpLocks/>
            <a:stCxn id="158" idx="2"/>
          </p:cNvCxnSpPr>
          <p:nvPr/>
        </p:nvCxnSpPr>
        <p:spPr>
          <a:xfrm flipH="1">
            <a:off x="4642107" y="2040204"/>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correlate(x, w, mode='full')</a:t>
            </a: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71152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array([ 6, 34, 51, 48, 57, 24, 25, 16, 39, 29, 13, 10])</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4136719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9744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세임 패딩은 출력 배열의 길이를 원본 배열의 원소의 길이와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288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99665"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99665"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0" cy="238394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3" y="2471499"/>
            <a:ext cx="1" cy="202983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0" cy="170827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3885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7137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04285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38123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607922"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607922"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607922"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607922" y="364569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607922" y="397438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607922" y="430307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607922" y="463176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607922" y="496044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607922" y="528913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816660"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816660"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816660"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816660" y="352580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816660" y="3853748"/>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816660" y="418169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816660" y="450964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816660" y="483758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816660" y="516553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114" name="직선 연결선 113">
            <a:extLst>
              <a:ext uri="{FF2B5EF4-FFF2-40B4-BE49-F238E27FC236}">
                <a16:creationId xmlns:a16="http://schemas.microsoft.com/office/drawing/2014/main" id="{0017F0CE-C3EA-4E9D-AB4B-65D8E262C19F}"/>
              </a:ext>
            </a:extLst>
          </p:cNvPr>
          <p:cNvCxnSpPr>
            <a:cxnSpLocks/>
          </p:cNvCxnSpPr>
          <p:nvPr/>
        </p:nvCxnSpPr>
        <p:spPr>
          <a:xfrm>
            <a:off x="4528452" y="2453645"/>
            <a:ext cx="0" cy="270456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5" name="오른쪽 중괄호 114">
            <a:extLst>
              <a:ext uri="{FF2B5EF4-FFF2-40B4-BE49-F238E27FC236}">
                <a16:creationId xmlns:a16="http://schemas.microsoft.com/office/drawing/2014/main" id="{B29F2302-7539-4989-98E8-A07C4E10854F}"/>
              </a:ext>
            </a:extLst>
          </p:cNvPr>
          <p:cNvSpPr/>
          <p:nvPr/>
        </p:nvSpPr>
        <p:spPr>
          <a:xfrm rot="5400000" flipH="1">
            <a:off x="3156763" y="1072084"/>
            <a:ext cx="162917" cy="209814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TextBox 115">
            <a:extLst>
              <a:ext uri="{FF2B5EF4-FFF2-40B4-BE49-F238E27FC236}">
                <a16:creationId xmlns:a16="http://schemas.microsoft.com/office/drawing/2014/main" id="{27C82F15-DAFF-4EA0-8F16-0FFC4F06C119}"/>
              </a:ext>
            </a:extLst>
          </p:cNvPr>
          <p:cNvSpPr txBox="1"/>
          <p:nvPr/>
        </p:nvSpPr>
        <p:spPr>
          <a:xfrm>
            <a:off x="3095393" y="17855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오른쪽 중괄호 116">
            <a:extLst>
              <a:ext uri="{FF2B5EF4-FFF2-40B4-BE49-F238E27FC236}">
                <a16:creationId xmlns:a16="http://schemas.microsoft.com/office/drawing/2014/main" id="{C87D9BB7-A699-4787-9818-5453369FC0BE}"/>
              </a:ext>
            </a:extLst>
          </p:cNvPr>
          <p:cNvSpPr/>
          <p:nvPr/>
        </p:nvSpPr>
        <p:spPr>
          <a:xfrm rot="10800000" flipH="1">
            <a:off x="5181098" y="2645671"/>
            <a:ext cx="157898" cy="265922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8" name="TextBox 117">
            <a:extLst>
              <a:ext uri="{FF2B5EF4-FFF2-40B4-BE49-F238E27FC236}">
                <a16:creationId xmlns:a16="http://schemas.microsoft.com/office/drawing/2014/main" id="{2F7D6E69-DACD-47D7-8FD5-B5BC80937CFC}"/>
              </a:ext>
            </a:extLst>
          </p:cNvPr>
          <p:cNvSpPr txBox="1"/>
          <p:nvPr/>
        </p:nvSpPr>
        <p:spPr>
          <a:xfrm>
            <a:off x="5337420" y="382049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2289828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285206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스트라이드는</a:t>
            </a:r>
            <a:r>
              <a:rPr lang="ko-KR" altLang="en-US" sz="1200">
                <a:solidFill>
                  <a:srgbClr val="000000"/>
                </a:solidFill>
                <a:latin typeface="고도 M" panose="02000503000000020004" pitchFamily="2" charset="-127"/>
                <a:ea typeface="고도 M" panose="02000503000000020004" pitchFamily="2" charset="-127"/>
              </a:rPr>
              <a:t> 미끄러지는 간격을 조정한다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90957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846355"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846355"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189152"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4" y="2471499"/>
            <a:ext cx="1" cy="74231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41025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198018"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198018"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198018"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406756"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406756"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406756"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98" name="직선 화살표 연결선 97">
            <a:extLst>
              <a:ext uri="{FF2B5EF4-FFF2-40B4-BE49-F238E27FC236}">
                <a16:creationId xmlns:a16="http://schemas.microsoft.com/office/drawing/2014/main" id="{95F5FD0B-EBCD-41C9-B3E6-A821CA7EDAE0}"/>
              </a:ext>
            </a:extLst>
          </p:cNvPr>
          <p:cNvCxnSpPr>
            <a:cxnSpLocks/>
            <a:endCxn id="51" idx="1"/>
          </p:cNvCxnSpPr>
          <p:nvPr/>
        </p:nvCxnSpPr>
        <p:spPr>
          <a:xfrm flipV="1">
            <a:off x="2189150" y="3016742"/>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1A3D867F-19A2-41DC-86BD-434924E7632C}"/>
              </a:ext>
            </a:extLst>
          </p:cNvPr>
          <p:cNvCxnSpPr>
            <a:cxnSpLocks/>
          </p:cNvCxnSpPr>
          <p:nvPr/>
        </p:nvCxnSpPr>
        <p:spPr>
          <a:xfrm flipV="1">
            <a:off x="2628303" y="3347797"/>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74BA11B1-C4A8-4907-8519-AD9E2F714B3A}"/>
              </a:ext>
            </a:extLst>
          </p:cNvPr>
          <p:cNvSpPr txBox="1"/>
          <p:nvPr/>
        </p:nvSpPr>
        <p:spPr>
          <a:xfrm>
            <a:off x="2132020" y="3431799"/>
            <a:ext cx="104868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스트라이드</a:t>
            </a:r>
            <a:r>
              <a:rPr lang="en-US" altLang="ko-KR" sz="1200">
                <a:solidFill>
                  <a:srgbClr val="000000"/>
                </a:solidFill>
                <a:latin typeface="고도 M" panose="02000503000000020004" pitchFamily="2" charset="-127"/>
                <a:ea typeface="고도 M" panose="02000503000000020004" pitchFamily="2" charset="-127"/>
              </a:rPr>
              <a:t>=2</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9875120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3553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 </a:t>
            </a:r>
            <a:r>
              <a:rPr lang="en-US" altLang="ko-KR" sz="1400">
                <a:solidFill>
                  <a:srgbClr val="000000"/>
                </a:solidFill>
                <a:latin typeface="고도 M" panose="02000503000000020004" pitchFamily="2" charset="-127"/>
                <a:ea typeface="고도 M" panose="02000503000000020004" pitchFamily="2" charset="-127"/>
              </a:rPr>
              <a:t>( mode='valid'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00987ACA-4FBC-4F26-A08F-40D1EF9C3D56}"/>
              </a:ext>
            </a:extLst>
          </p:cNvPr>
          <p:cNvSpPr/>
          <p:nvPr/>
        </p:nvSpPr>
        <p:spPr>
          <a:xfrm>
            <a:off x="2264979"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B607FD9-28B1-422B-809F-F1752570DAF9}"/>
              </a:ext>
            </a:extLst>
          </p:cNvPr>
          <p:cNvSpPr/>
          <p:nvPr/>
        </p:nvSpPr>
        <p:spPr>
          <a:xfrm>
            <a:off x="2632835"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6203DD3-6C26-4586-B422-7D10A3886334}"/>
              </a:ext>
            </a:extLst>
          </p:cNvPr>
          <p:cNvSpPr/>
          <p:nvPr/>
        </p:nvSpPr>
        <p:spPr>
          <a:xfrm>
            <a:off x="3000691"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FC0C880-B9CD-47AF-9E22-3449A3082F7A}"/>
              </a:ext>
            </a:extLst>
          </p:cNvPr>
          <p:cNvSpPr/>
          <p:nvPr/>
        </p:nvSpPr>
        <p:spPr>
          <a:xfrm>
            <a:off x="2264979"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388696F-34A5-4355-9822-C6895A3E8E8C}"/>
              </a:ext>
            </a:extLst>
          </p:cNvPr>
          <p:cNvSpPr/>
          <p:nvPr/>
        </p:nvSpPr>
        <p:spPr>
          <a:xfrm>
            <a:off x="2632835"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729291C-2624-4AD1-835A-BC29F41653D0}"/>
              </a:ext>
            </a:extLst>
          </p:cNvPr>
          <p:cNvSpPr/>
          <p:nvPr/>
        </p:nvSpPr>
        <p:spPr>
          <a:xfrm>
            <a:off x="3000691"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F86A795-07C2-4FD7-ABCE-210A5D8E971D}"/>
              </a:ext>
            </a:extLst>
          </p:cNvPr>
          <p:cNvSpPr/>
          <p:nvPr/>
        </p:nvSpPr>
        <p:spPr>
          <a:xfrm>
            <a:off x="2264979"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3B5BCE-2EFA-45BD-B313-178EDE39C934}"/>
              </a:ext>
            </a:extLst>
          </p:cNvPr>
          <p:cNvSpPr/>
          <p:nvPr/>
        </p:nvSpPr>
        <p:spPr>
          <a:xfrm>
            <a:off x="2632835"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1ADF447-D73F-4D0B-B55A-4E55D8F2B976}"/>
              </a:ext>
            </a:extLst>
          </p:cNvPr>
          <p:cNvSpPr/>
          <p:nvPr/>
        </p:nvSpPr>
        <p:spPr>
          <a:xfrm>
            <a:off x="3000691"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0FA0B913-4748-4FBE-B1F0-DF17C8A6549C}"/>
              </a:ext>
            </a:extLst>
          </p:cNvPr>
          <p:cNvSpPr txBox="1"/>
          <p:nvPr/>
        </p:nvSpPr>
        <p:spPr>
          <a:xfrm>
            <a:off x="2681149" y="1731617"/>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4" name="TextBox 63">
            <a:extLst>
              <a:ext uri="{FF2B5EF4-FFF2-40B4-BE49-F238E27FC236}">
                <a16:creationId xmlns:a16="http://schemas.microsoft.com/office/drawing/2014/main" id="{D963B5EC-A215-44BD-8BE9-B79C6BE3DEA6}"/>
              </a:ext>
            </a:extLst>
          </p:cNvPr>
          <p:cNvSpPr txBox="1"/>
          <p:nvPr/>
        </p:nvSpPr>
        <p:spPr>
          <a:xfrm>
            <a:off x="4005704" y="1747001"/>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5" name="직사각형 64">
            <a:extLst>
              <a:ext uri="{FF2B5EF4-FFF2-40B4-BE49-F238E27FC236}">
                <a16:creationId xmlns:a16="http://schemas.microsoft.com/office/drawing/2014/main" id="{EDF210BA-9B65-454C-9818-A10BC5E41CED}"/>
              </a:ext>
            </a:extLst>
          </p:cNvPr>
          <p:cNvSpPr/>
          <p:nvPr/>
        </p:nvSpPr>
        <p:spPr>
          <a:xfrm>
            <a:off x="3784460"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4FAA474-0C29-40E4-B947-429433BAA48F}"/>
              </a:ext>
            </a:extLst>
          </p:cNvPr>
          <p:cNvSpPr/>
          <p:nvPr/>
        </p:nvSpPr>
        <p:spPr>
          <a:xfrm>
            <a:off x="4152316"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41969DD-8028-43CA-9EAA-5E5F3CF3320C}"/>
              </a:ext>
            </a:extLst>
          </p:cNvPr>
          <p:cNvSpPr/>
          <p:nvPr/>
        </p:nvSpPr>
        <p:spPr>
          <a:xfrm>
            <a:off x="3784460"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A610FA3-515C-403E-9714-0F4EC7293940}"/>
              </a:ext>
            </a:extLst>
          </p:cNvPr>
          <p:cNvSpPr/>
          <p:nvPr/>
        </p:nvSpPr>
        <p:spPr>
          <a:xfrm>
            <a:off x="4152316"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7DD84C-EB36-4BC5-B475-550AFE882F90}"/>
              </a:ext>
            </a:extLst>
          </p:cNvPr>
          <p:cNvSpPr/>
          <p:nvPr/>
        </p:nvSpPr>
        <p:spPr>
          <a:xfrm>
            <a:off x="756744"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12460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49245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56744"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12460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49245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56744"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12460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49245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0D51CE4B-3C90-438B-B657-888ECE04E929}"/>
              </a:ext>
            </a:extLst>
          </p:cNvPr>
          <p:cNvSpPr/>
          <p:nvPr/>
        </p:nvSpPr>
        <p:spPr>
          <a:xfrm>
            <a:off x="2723937"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C0DF0EC9-981F-4184-A9B5-AD33FDC22E76}"/>
              </a:ext>
            </a:extLst>
          </p:cNvPr>
          <p:cNvSpPr/>
          <p:nvPr/>
        </p:nvSpPr>
        <p:spPr>
          <a:xfrm>
            <a:off x="3091793"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96E0F6F-28FA-4C01-93AE-D899504C138E}"/>
              </a:ext>
            </a:extLst>
          </p:cNvPr>
          <p:cNvSpPr/>
          <p:nvPr/>
        </p:nvSpPr>
        <p:spPr>
          <a:xfrm>
            <a:off x="3459649"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272FC4DC-8BE1-4AF4-87F8-96A692EC64A8}"/>
              </a:ext>
            </a:extLst>
          </p:cNvPr>
          <p:cNvSpPr/>
          <p:nvPr/>
        </p:nvSpPr>
        <p:spPr>
          <a:xfrm>
            <a:off x="2723937"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FC38FCE-5485-45FA-9CEA-FEB6C9A64830}"/>
              </a:ext>
            </a:extLst>
          </p:cNvPr>
          <p:cNvSpPr/>
          <p:nvPr/>
        </p:nvSpPr>
        <p:spPr>
          <a:xfrm>
            <a:off x="3091793"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7A1D53A5-0210-4E0E-91DC-39F2D8CC4054}"/>
              </a:ext>
            </a:extLst>
          </p:cNvPr>
          <p:cNvSpPr/>
          <p:nvPr/>
        </p:nvSpPr>
        <p:spPr>
          <a:xfrm>
            <a:off x="3459649"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C0988FB-9FFA-4523-9AD9-4E22C4D9BCC1}"/>
              </a:ext>
            </a:extLst>
          </p:cNvPr>
          <p:cNvSpPr/>
          <p:nvPr/>
        </p:nvSpPr>
        <p:spPr>
          <a:xfrm>
            <a:off x="2723937"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CC9507E-E16A-463C-95F5-148EF7F6402D}"/>
              </a:ext>
            </a:extLst>
          </p:cNvPr>
          <p:cNvSpPr/>
          <p:nvPr/>
        </p:nvSpPr>
        <p:spPr>
          <a:xfrm>
            <a:off x="3091793"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2BCBB3C1-9DC5-4B16-8617-7F9E7A1CDCB3}"/>
              </a:ext>
            </a:extLst>
          </p:cNvPr>
          <p:cNvSpPr/>
          <p:nvPr/>
        </p:nvSpPr>
        <p:spPr>
          <a:xfrm>
            <a:off x="3459649"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B20D6A1E-D3B8-4B0D-958B-DF3DE3AD6E0F}"/>
              </a:ext>
            </a:extLst>
          </p:cNvPr>
          <p:cNvGrpSpPr/>
          <p:nvPr/>
        </p:nvGrpSpPr>
        <p:grpSpPr>
          <a:xfrm>
            <a:off x="3102299" y="3903126"/>
            <a:ext cx="1615122" cy="1103568"/>
            <a:chOff x="2723936" y="3910660"/>
            <a:chExt cx="1615122" cy="1103568"/>
          </a:xfrm>
        </p:grpSpPr>
        <p:sp>
          <p:nvSpPr>
            <p:cNvPr id="109" name="직사각형 108">
              <a:extLst>
                <a:ext uri="{FF2B5EF4-FFF2-40B4-BE49-F238E27FC236}">
                  <a16:creationId xmlns:a16="http://schemas.microsoft.com/office/drawing/2014/main" id="{776B7521-37DE-4608-B24E-3772E5A7CFE4}"/>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2B981C8E-3F80-4068-82EF-7754D334D79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3AC72843-0275-4708-BCDF-2E69C5CFA201}"/>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9297AB39-99BE-4AF0-85A1-0D0CD9732012}"/>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E6CD322C-7DE2-4F92-85FB-EB58B58EBBF1}"/>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그룹 114">
              <a:extLst>
                <a:ext uri="{FF2B5EF4-FFF2-40B4-BE49-F238E27FC236}">
                  <a16:creationId xmlns:a16="http://schemas.microsoft.com/office/drawing/2014/main" id="{468BD9B9-19E0-4E8C-ACF5-E3AA03E7A4DE}"/>
                </a:ext>
              </a:extLst>
            </p:cNvPr>
            <p:cNvGrpSpPr/>
            <p:nvPr/>
          </p:nvGrpSpPr>
          <p:grpSpPr>
            <a:xfrm>
              <a:off x="3603346" y="3910660"/>
              <a:ext cx="735712" cy="735712"/>
              <a:chOff x="1529267" y="3727541"/>
              <a:chExt cx="735712" cy="735712"/>
            </a:xfrm>
          </p:grpSpPr>
          <p:sp>
            <p:nvSpPr>
              <p:cNvPr id="116" name="직사각형 115">
                <a:extLst>
                  <a:ext uri="{FF2B5EF4-FFF2-40B4-BE49-F238E27FC236}">
                    <a16:creationId xmlns:a16="http://schemas.microsoft.com/office/drawing/2014/main" id="{3C5FA93C-46F8-4C37-9C2A-ABCD63C0203F}"/>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AAA0D15C-B37D-4AC2-B0F9-76072B23F21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A12C96B-258B-48A3-B1EA-78FF8FF3490C}"/>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A270A976-E550-4346-A080-F3CD0D0D87E7}"/>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20" name="직사각형 119">
            <a:extLst>
              <a:ext uri="{FF2B5EF4-FFF2-40B4-BE49-F238E27FC236}">
                <a16:creationId xmlns:a16="http://schemas.microsoft.com/office/drawing/2014/main" id="{5A7ABD4F-131D-481A-98C9-44424911E915}"/>
              </a:ext>
            </a:extLst>
          </p:cNvPr>
          <p:cNvSpPr/>
          <p:nvPr/>
        </p:nvSpPr>
        <p:spPr>
          <a:xfrm>
            <a:off x="508351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D6D2FAA-6776-49B0-8E42-D629D8567B41}"/>
              </a:ext>
            </a:extLst>
          </p:cNvPr>
          <p:cNvSpPr/>
          <p:nvPr/>
        </p:nvSpPr>
        <p:spPr>
          <a:xfrm>
            <a:off x="545136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000EE1B4-CBBA-4DB5-89C6-C31CB98C67C7}"/>
              </a:ext>
            </a:extLst>
          </p:cNvPr>
          <p:cNvSpPr/>
          <p:nvPr/>
        </p:nvSpPr>
        <p:spPr>
          <a:xfrm>
            <a:off x="5819222"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D5A5F537-A84A-421A-B925-69C879C358AB}"/>
              </a:ext>
            </a:extLst>
          </p:cNvPr>
          <p:cNvSpPr/>
          <p:nvPr/>
        </p:nvSpPr>
        <p:spPr>
          <a:xfrm>
            <a:off x="508351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B4BB039-B565-4A47-9896-480113AE8A33}"/>
              </a:ext>
            </a:extLst>
          </p:cNvPr>
          <p:cNvSpPr/>
          <p:nvPr/>
        </p:nvSpPr>
        <p:spPr>
          <a:xfrm>
            <a:off x="545136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B5556CE-0642-4041-BE75-B9776A153EC1}"/>
              </a:ext>
            </a:extLst>
          </p:cNvPr>
          <p:cNvSpPr/>
          <p:nvPr/>
        </p:nvSpPr>
        <p:spPr>
          <a:xfrm>
            <a:off x="5819222"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9C9A056-3196-4773-9C38-7B8A50B1211F}"/>
              </a:ext>
            </a:extLst>
          </p:cNvPr>
          <p:cNvSpPr/>
          <p:nvPr/>
        </p:nvSpPr>
        <p:spPr>
          <a:xfrm>
            <a:off x="508351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714F09-F7C9-46F4-9188-E0AAE3368916}"/>
              </a:ext>
            </a:extLst>
          </p:cNvPr>
          <p:cNvSpPr/>
          <p:nvPr/>
        </p:nvSpPr>
        <p:spPr>
          <a:xfrm>
            <a:off x="545136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8CACF39-97D5-4034-9824-841F814EDBCA}"/>
              </a:ext>
            </a:extLst>
          </p:cNvPr>
          <p:cNvSpPr/>
          <p:nvPr/>
        </p:nvSpPr>
        <p:spPr>
          <a:xfrm>
            <a:off x="5819222"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36" name="그룹 135">
            <a:extLst>
              <a:ext uri="{FF2B5EF4-FFF2-40B4-BE49-F238E27FC236}">
                <a16:creationId xmlns:a16="http://schemas.microsoft.com/office/drawing/2014/main" id="{82F567B7-CBC6-4151-A993-E64CD2894831}"/>
              </a:ext>
            </a:extLst>
          </p:cNvPr>
          <p:cNvGrpSpPr/>
          <p:nvPr/>
        </p:nvGrpSpPr>
        <p:grpSpPr>
          <a:xfrm>
            <a:off x="5088764" y="4278520"/>
            <a:ext cx="1615122" cy="1103568"/>
            <a:chOff x="2723936" y="3910660"/>
            <a:chExt cx="1615122" cy="1103568"/>
          </a:xfrm>
        </p:grpSpPr>
        <p:sp>
          <p:nvSpPr>
            <p:cNvPr id="137" name="직사각형 136">
              <a:extLst>
                <a:ext uri="{FF2B5EF4-FFF2-40B4-BE49-F238E27FC236}">
                  <a16:creationId xmlns:a16="http://schemas.microsoft.com/office/drawing/2014/main" id="{BB030FAA-2C3C-4121-B297-9C5DD2C6288C}"/>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8" name="직선 연결선 137">
              <a:extLst>
                <a:ext uri="{FF2B5EF4-FFF2-40B4-BE49-F238E27FC236}">
                  <a16:creationId xmlns:a16="http://schemas.microsoft.com/office/drawing/2014/main" id="{5E8CC4EB-C48B-49EB-B05C-2C36D84923C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C8A6781F-C7E0-4BAD-B8EB-221A9E06ED0B}"/>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952E72AC-42A0-45A0-988C-6003B38ED70E}"/>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5CE2FA1E-CED3-41FE-BF5E-3B6E2E1A2164}"/>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그룹 141">
              <a:extLst>
                <a:ext uri="{FF2B5EF4-FFF2-40B4-BE49-F238E27FC236}">
                  <a16:creationId xmlns:a16="http://schemas.microsoft.com/office/drawing/2014/main" id="{E6585843-AE97-4165-97C7-9D3705F6F450}"/>
                </a:ext>
              </a:extLst>
            </p:cNvPr>
            <p:cNvGrpSpPr/>
            <p:nvPr/>
          </p:nvGrpSpPr>
          <p:grpSpPr>
            <a:xfrm>
              <a:off x="3603346" y="3910660"/>
              <a:ext cx="735712" cy="735712"/>
              <a:chOff x="1529267" y="3727541"/>
              <a:chExt cx="735712" cy="735712"/>
            </a:xfrm>
          </p:grpSpPr>
          <p:sp>
            <p:nvSpPr>
              <p:cNvPr id="143" name="직사각형 142">
                <a:extLst>
                  <a:ext uri="{FF2B5EF4-FFF2-40B4-BE49-F238E27FC236}">
                    <a16:creationId xmlns:a16="http://schemas.microsoft.com/office/drawing/2014/main" id="{5B5EE9B7-E2B1-42FA-BCBC-FF5B3B92B6B8}"/>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33243D25-E1F5-49A2-BFA0-175EABEE4BE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78768F1-4040-4BEE-93F8-29440939AF82}"/>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AF5C9FC-DD19-4CFD-936A-382F32C9D7DC}"/>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50" name="직사각형 149">
            <a:extLst>
              <a:ext uri="{FF2B5EF4-FFF2-40B4-BE49-F238E27FC236}">
                <a16:creationId xmlns:a16="http://schemas.microsoft.com/office/drawing/2014/main" id="{FDF0A5EF-84E9-4EE8-8567-16832739DD99}"/>
              </a:ext>
            </a:extLst>
          </p:cNvPr>
          <p:cNvSpPr/>
          <p:nvPr/>
        </p:nvSpPr>
        <p:spPr>
          <a:xfrm>
            <a:off x="7143537"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657EE58-9913-4A2C-9845-C84E2DF25783}"/>
              </a:ext>
            </a:extLst>
          </p:cNvPr>
          <p:cNvSpPr/>
          <p:nvPr/>
        </p:nvSpPr>
        <p:spPr>
          <a:xfrm>
            <a:off x="7511393"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BB424072-B80E-45CF-91B8-4AE65A6F1772}"/>
              </a:ext>
            </a:extLst>
          </p:cNvPr>
          <p:cNvSpPr/>
          <p:nvPr/>
        </p:nvSpPr>
        <p:spPr>
          <a:xfrm>
            <a:off x="7879249"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9C74B0F-2E37-4B49-9454-3C1D0E8CF8B6}"/>
              </a:ext>
            </a:extLst>
          </p:cNvPr>
          <p:cNvSpPr/>
          <p:nvPr/>
        </p:nvSpPr>
        <p:spPr>
          <a:xfrm>
            <a:off x="7143537"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E09A538-C9BA-443A-9F8E-122C7B735084}"/>
              </a:ext>
            </a:extLst>
          </p:cNvPr>
          <p:cNvSpPr/>
          <p:nvPr/>
        </p:nvSpPr>
        <p:spPr>
          <a:xfrm>
            <a:off x="7511393"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99572B86-939D-4D07-A1D0-5CD05F94EC35}"/>
              </a:ext>
            </a:extLst>
          </p:cNvPr>
          <p:cNvSpPr/>
          <p:nvPr/>
        </p:nvSpPr>
        <p:spPr>
          <a:xfrm>
            <a:off x="7879249"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977F3E7-FF9E-4093-9B31-DCB3C5D1AD13}"/>
              </a:ext>
            </a:extLst>
          </p:cNvPr>
          <p:cNvSpPr/>
          <p:nvPr/>
        </p:nvSpPr>
        <p:spPr>
          <a:xfrm>
            <a:off x="7143537"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AA47070-E5E0-4589-AAEB-7B33F14C23A5}"/>
              </a:ext>
            </a:extLst>
          </p:cNvPr>
          <p:cNvSpPr/>
          <p:nvPr/>
        </p:nvSpPr>
        <p:spPr>
          <a:xfrm>
            <a:off x="7511393"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0204A87-4255-4203-842B-E58F89DD95D3}"/>
              </a:ext>
            </a:extLst>
          </p:cNvPr>
          <p:cNvSpPr/>
          <p:nvPr/>
        </p:nvSpPr>
        <p:spPr>
          <a:xfrm>
            <a:off x="7879249"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59" name="그룹 158">
            <a:extLst>
              <a:ext uri="{FF2B5EF4-FFF2-40B4-BE49-F238E27FC236}">
                <a16:creationId xmlns:a16="http://schemas.microsoft.com/office/drawing/2014/main" id="{4313A24B-4BDE-43E6-B4E3-840E653B011F}"/>
              </a:ext>
            </a:extLst>
          </p:cNvPr>
          <p:cNvGrpSpPr/>
          <p:nvPr/>
        </p:nvGrpSpPr>
        <p:grpSpPr>
          <a:xfrm>
            <a:off x="7500886" y="4278516"/>
            <a:ext cx="1615122" cy="1103568"/>
            <a:chOff x="2723936" y="3910660"/>
            <a:chExt cx="1615122" cy="1103568"/>
          </a:xfrm>
        </p:grpSpPr>
        <p:sp>
          <p:nvSpPr>
            <p:cNvPr id="162" name="직사각형 161">
              <a:extLst>
                <a:ext uri="{FF2B5EF4-FFF2-40B4-BE49-F238E27FC236}">
                  <a16:creationId xmlns:a16="http://schemas.microsoft.com/office/drawing/2014/main" id="{0B5F6BF2-91BA-4B4E-AEFB-90CC95BD7736}"/>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3" name="직선 연결선 162">
              <a:extLst>
                <a:ext uri="{FF2B5EF4-FFF2-40B4-BE49-F238E27FC236}">
                  <a16:creationId xmlns:a16="http://schemas.microsoft.com/office/drawing/2014/main" id="{30B02160-81A4-4029-9DBC-726FEE65A34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F357C2C0-FE97-4211-AFF4-C30F7FF43614}"/>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3A58C3EC-8331-4AE4-A20D-5C71C5F65D29}"/>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F7556413-56EA-470D-8C3A-BBCE21DBAA98}"/>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그룹 166">
              <a:extLst>
                <a:ext uri="{FF2B5EF4-FFF2-40B4-BE49-F238E27FC236}">
                  <a16:creationId xmlns:a16="http://schemas.microsoft.com/office/drawing/2014/main" id="{C2E2265B-7658-4B53-B22A-9C528EC84468}"/>
                </a:ext>
              </a:extLst>
            </p:cNvPr>
            <p:cNvGrpSpPr/>
            <p:nvPr/>
          </p:nvGrpSpPr>
          <p:grpSpPr>
            <a:xfrm>
              <a:off x="3603346" y="3910660"/>
              <a:ext cx="735712" cy="735712"/>
              <a:chOff x="1529267" y="3727541"/>
              <a:chExt cx="735712" cy="735712"/>
            </a:xfrm>
          </p:grpSpPr>
          <p:sp>
            <p:nvSpPr>
              <p:cNvPr id="168" name="직사각형 167">
                <a:extLst>
                  <a:ext uri="{FF2B5EF4-FFF2-40B4-BE49-F238E27FC236}">
                    <a16:creationId xmlns:a16="http://schemas.microsoft.com/office/drawing/2014/main" id="{744E7A1F-9082-4526-8CAB-7D2F71C3A03D}"/>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A880308-8D0C-402D-BA31-B10338016DB1}"/>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E5FB4857-2D00-4F00-875D-1915DF4591AB}"/>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FC06880-4E57-428D-903E-69C49574153D}"/>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72" name="TextBox 171">
            <a:extLst>
              <a:ext uri="{FF2B5EF4-FFF2-40B4-BE49-F238E27FC236}">
                <a16:creationId xmlns:a16="http://schemas.microsoft.com/office/drawing/2014/main" id="{9BE2C36F-7D9F-48E6-ACC2-D4D1A573F3B8}"/>
              </a:ext>
            </a:extLst>
          </p:cNvPr>
          <p:cNvSpPr txBox="1"/>
          <p:nvPr/>
        </p:nvSpPr>
        <p:spPr>
          <a:xfrm>
            <a:off x="1022875"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3" name="TextBox 172">
            <a:extLst>
              <a:ext uri="{FF2B5EF4-FFF2-40B4-BE49-F238E27FC236}">
                <a16:creationId xmlns:a16="http://schemas.microsoft.com/office/drawing/2014/main" id="{D9CC4D41-1E77-4FE9-9350-8F6006B6ECE7}"/>
              </a:ext>
            </a:extLst>
          </p:cNvPr>
          <p:cNvSpPr txBox="1"/>
          <p:nvPr/>
        </p:nvSpPr>
        <p:spPr>
          <a:xfrm>
            <a:off x="3126333"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4</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4" name="TextBox 173">
            <a:extLst>
              <a:ext uri="{FF2B5EF4-FFF2-40B4-BE49-F238E27FC236}">
                <a16:creationId xmlns:a16="http://schemas.microsoft.com/office/drawing/2014/main" id="{1D7E794A-DACE-4A4B-9685-A21E53F0D84C}"/>
              </a:ext>
            </a:extLst>
          </p:cNvPr>
          <p:cNvSpPr txBox="1"/>
          <p:nvPr/>
        </p:nvSpPr>
        <p:spPr>
          <a:xfrm>
            <a:off x="5518722" y="5514812"/>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8</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5" name="TextBox 174">
            <a:extLst>
              <a:ext uri="{FF2B5EF4-FFF2-40B4-BE49-F238E27FC236}">
                <a16:creationId xmlns:a16="http://schemas.microsoft.com/office/drawing/2014/main" id="{875174A8-6326-4F36-B22B-600FB75F48FC}"/>
              </a:ext>
            </a:extLst>
          </p:cNvPr>
          <p:cNvSpPr txBox="1"/>
          <p:nvPr/>
        </p:nvSpPr>
        <p:spPr>
          <a:xfrm>
            <a:off x="7529272" y="5530883"/>
            <a:ext cx="55175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10</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5389571" y="1541736"/>
            <a:ext cx="395867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 2, 3],</a:t>
            </a:r>
          </a:p>
          <a:p>
            <a:r>
              <a:rPr lang="en-US" altLang="ko-KR" sz="1400">
                <a:solidFill>
                  <a:schemeClr val="tx1"/>
                </a:solidFill>
                <a:latin typeface="Consolas" panose="020B0609020204030204" pitchFamily="49" charset="0"/>
              </a:rPr>
              <a:t>              [4, 5, 6],</a:t>
            </a:r>
          </a:p>
          <a:p>
            <a:r>
              <a:rPr lang="en-US" altLang="ko-KR" sz="1400">
                <a:solidFill>
                  <a:schemeClr val="tx1"/>
                </a:solidFill>
                <a:latin typeface="Consolas" panose="020B0609020204030204" pitchFamily="49" charset="0"/>
              </a:rPr>
              <a:t>              [7, 8, 9]])</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0], [0, 0]])</a:t>
            </a:r>
          </a:p>
          <a:p>
            <a:r>
              <a:rPr lang="fr-FR" altLang="ko-KR" sz="1400">
                <a:solidFill>
                  <a:schemeClr val="tx1"/>
                </a:solidFill>
                <a:latin typeface="Consolas" panose="020B0609020204030204" pitchFamily="49" charset="0"/>
              </a:rPr>
              <a:t>from scipy.signal import correlate2d</a:t>
            </a:r>
          </a:p>
          <a:p>
            <a:r>
              <a:rPr lang="fr-FR" altLang="ko-KR" sz="1400">
                <a:solidFill>
                  <a:schemeClr val="tx1"/>
                </a:solidFill>
                <a:latin typeface="Consolas" panose="020B0609020204030204" pitchFamily="49" charset="0"/>
              </a:rPr>
              <a:t>correlate2d(x, w, mode='valid')</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5585503" y="3024156"/>
            <a:ext cx="1229824"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a:t>
            </a:r>
          </a:p>
          <a:p>
            <a:pPr lvl="0">
              <a:defRPr/>
            </a:pPr>
            <a:r>
              <a:rPr lang="en-US" altLang="ko-KR" sz="1200">
                <a:solidFill>
                  <a:srgbClr val="000000"/>
                </a:solidFill>
                <a:latin typeface="고도 M" panose="02000503000000020004" pitchFamily="2" charset="-127"/>
                <a:ea typeface="고도 M" panose="02000503000000020004" pitchFamily="2" charset="-127"/>
              </a:rPr>
              <a:t>          [ 8, 10]])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7" name="그룹 106">
            <a:extLst>
              <a:ext uri="{FF2B5EF4-FFF2-40B4-BE49-F238E27FC236}">
                <a16:creationId xmlns:a16="http://schemas.microsoft.com/office/drawing/2014/main" id="{28AF5E98-71E1-45BB-AAC8-6EFE9DC4EC61}"/>
              </a:ext>
            </a:extLst>
          </p:cNvPr>
          <p:cNvGrpSpPr/>
          <p:nvPr/>
        </p:nvGrpSpPr>
        <p:grpSpPr>
          <a:xfrm>
            <a:off x="756690" y="3903126"/>
            <a:ext cx="1615122" cy="1103568"/>
            <a:chOff x="2723936" y="3910660"/>
            <a:chExt cx="1615122" cy="1103568"/>
          </a:xfrm>
        </p:grpSpPr>
        <p:sp>
          <p:nvSpPr>
            <p:cNvPr id="113" name="직사각형 112">
              <a:extLst>
                <a:ext uri="{FF2B5EF4-FFF2-40B4-BE49-F238E27FC236}">
                  <a16:creationId xmlns:a16="http://schemas.microsoft.com/office/drawing/2014/main" id="{CBEF7C2B-3431-4F38-AD38-6DD521207AFD}"/>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6" name="직선 연결선 125">
              <a:extLst>
                <a:ext uri="{FF2B5EF4-FFF2-40B4-BE49-F238E27FC236}">
                  <a16:creationId xmlns:a16="http://schemas.microsoft.com/office/drawing/2014/main" id="{74B82633-28E2-46EB-AB45-A3138E7ED800}"/>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95CE838D-C2B2-49E2-AA6A-83257A4BA386}"/>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90867106-74DC-4D87-AA15-B7AC812C6F20}"/>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AA816326-54FE-4216-BBDE-8F7DBC87878D}"/>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그룹 132">
              <a:extLst>
                <a:ext uri="{FF2B5EF4-FFF2-40B4-BE49-F238E27FC236}">
                  <a16:creationId xmlns:a16="http://schemas.microsoft.com/office/drawing/2014/main" id="{C94090EA-1401-4806-843A-DDDDFE179649}"/>
                </a:ext>
              </a:extLst>
            </p:cNvPr>
            <p:cNvGrpSpPr/>
            <p:nvPr/>
          </p:nvGrpSpPr>
          <p:grpSpPr>
            <a:xfrm>
              <a:off x="3603346" y="3910660"/>
              <a:ext cx="735712" cy="735712"/>
              <a:chOff x="1529267" y="3727541"/>
              <a:chExt cx="735712" cy="735712"/>
            </a:xfrm>
          </p:grpSpPr>
          <p:sp>
            <p:nvSpPr>
              <p:cNvPr id="134" name="직사각형 133">
                <a:extLst>
                  <a:ext uri="{FF2B5EF4-FFF2-40B4-BE49-F238E27FC236}">
                    <a16:creationId xmlns:a16="http://schemas.microsoft.com/office/drawing/2014/main" id="{A0B4A4E6-3B1C-4B67-AC1A-AC2438A23A71}"/>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8DD9A69-7DC5-4841-83F8-3AB7A8E9CA95}"/>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5D3835C6-1709-47DC-A0F1-69EB3ACB679E}"/>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D68C8C-2CB1-4FB5-A698-4E4684E09D06}"/>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Tree>
    <p:extLst>
      <p:ext uri="{BB962C8B-B14F-4D97-AF65-F5344CB8AC3E}">
        <p14:creationId xmlns:p14="http://schemas.microsoft.com/office/powerpoint/2010/main" val="375060806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1557CD7E-6907-436A-B719-B90C53B0C6AB}"/>
              </a:ext>
            </a:extLst>
          </p:cNvPr>
          <p:cNvGrpSpPr/>
          <p:nvPr/>
        </p:nvGrpSpPr>
        <p:grpSpPr>
          <a:xfrm>
            <a:off x="216154" y="1808578"/>
            <a:ext cx="980949" cy="980948"/>
            <a:chOff x="405340" y="3647889"/>
            <a:chExt cx="980949" cy="980948"/>
          </a:xfrm>
        </p:grpSpPr>
        <p:sp>
          <p:nvSpPr>
            <p:cNvPr id="69" name="직사각형 68">
              <a:extLst>
                <a:ext uri="{FF2B5EF4-FFF2-40B4-BE49-F238E27FC236}">
                  <a16:creationId xmlns:a16="http://schemas.microsoft.com/office/drawing/2014/main" id="{D37DD84C-EB36-4BC5-B475-550AFE882F9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2665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en-US" altLang="ko-KR" sz="1400">
                <a:solidFill>
                  <a:srgbClr val="000000"/>
                </a:solidFill>
                <a:latin typeface="고도 M" panose="02000503000000020004" pitchFamily="2" charset="-127"/>
                <a:ea typeface="고도 M" panose="02000503000000020004" pitchFamily="2" charset="-127"/>
              </a:rPr>
              <a:t>same padding</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16153"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410070" y="3615637"/>
            <a:ext cx="8938347"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correlate2d(x, w, mode='same')</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858978" y="4089263"/>
            <a:ext cx="1494320" cy="646331"/>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  6],</a:t>
            </a:r>
          </a:p>
          <a:p>
            <a:pPr lvl="0">
              <a:defRPr/>
            </a:pPr>
            <a:r>
              <a:rPr lang="en-US" altLang="ko-KR" sz="1200">
                <a:solidFill>
                  <a:srgbClr val="000000"/>
                </a:solidFill>
                <a:latin typeface="고도 M" panose="02000503000000020004" pitchFamily="2" charset="-127"/>
                <a:ea typeface="고도 M" panose="02000503000000020004" pitchFamily="2" charset="-127"/>
              </a:rPr>
              <a:t>          [ 8, 10, 12],</a:t>
            </a:r>
          </a:p>
          <a:p>
            <a:pPr lvl="0">
              <a:defRPr/>
            </a:pPr>
            <a:r>
              <a:rPr lang="en-US" altLang="ko-KR" sz="1200">
                <a:solidFill>
                  <a:srgbClr val="000000"/>
                </a:solidFill>
                <a:latin typeface="고도 M" panose="02000503000000020004" pitchFamily="2" charset="-127"/>
                <a:ea typeface="고도 M" panose="02000503000000020004" pitchFamily="2" charset="-127"/>
              </a:rPr>
              <a:t>          [14, 16, 18]])</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34" name="그룹 133">
            <a:extLst>
              <a:ext uri="{FF2B5EF4-FFF2-40B4-BE49-F238E27FC236}">
                <a16:creationId xmlns:a16="http://schemas.microsoft.com/office/drawing/2014/main" id="{9C29501C-A643-4B19-A3D5-CE55A1B31FF3}"/>
              </a:ext>
            </a:extLst>
          </p:cNvPr>
          <p:cNvGrpSpPr/>
          <p:nvPr/>
        </p:nvGrpSpPr>
        <p:grpSpPr>
          <a:xfrm>
            <a:off x="1351272" y="1808578"/>
            <a:ext cx="980949" cy="980948"/>
            <a:chOff x="405340" y="3647889"/>
            <a:chExt cx="980949" cy="980948"/>
          </a:xfrm>
        </p:grpSpPr>
        <p:sp>
          <p:nvSpPr>
            <p:cNvPr id="135" name="직사각형 134">
              <a:extLst>
                <a:ext uri="{FF2B5EF4-FFF2-40B4-BE49-F238E27FC236}">
                  <a16:creationId xmlns:a16="http://schemas.microsoft.com/office/drawing/2014/main" id="{6D0488C8-1B0C-4890-815D-02BABBABA86D}"/>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0D12F0C-9435-4655-93B8-C52E3116FED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6D9A7ADC-1EAA-4C66-AF54-AF632A649BC6}"/>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73B05DEA-150E-4B96-90F1-7BCFDEF2E643}"/>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85FCF3E-0848-40E0-9975-E748ABA31CD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B8CBA349-03A0-4EC7-84F5-9B69A7B3A6AA}"/>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996718D3-6F9F-4B60-ABC8-EFAFBA10BB62}"/>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637093-EF68-4D0A-80FF-CF2D5226BEE8}"/>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D6CC12F9-4176-4E17-8D2A-103A84FD167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4E1D7085-985D-43F5-A1C6-6079BAEF44A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7F7A2-C61C-481E-971A-F6E289EED269}"/>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33BA464-1FB5-4E80-BCFD-7CDF03783D8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CA64055D-A8B7-437F-AEFE-6BD832E20D32}"/>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D3DAA1F-DBA3-4F6E-BAA9-807434D5EBF7}"/>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C3C6D1F6-00E4-4976-B937-4012FD8E643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D0EBCA88-5A18-4494-AC34-BB39A5D4D0D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188" name="직사각형 187">
            <a:extLst>
              <a:ext uri="{FF2B5EF4-FFF2-40B4-BE49-F238E27FC236}">
                <a16:creationId xmlns:a16="http://schemas.microsoft.com/office/drawing/2014/main" id="{A51B3C9B-01F4-4DFF-81E9-CAC05B17FA5A}"/>
              </a:ext>
            </a:extLst>
          </p:cNvPr>
          <p:cNvSpPr/>
          <p:nvPr/>
        </p:nvSpPr>
        <p:spPr>
          <a:xfrm>
            <a:off x="1597194"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189" name="그룹 188">
            <a:extLst>
              <a:ext uri="{FF2B5EF4-FFF2-40B4-BE49-F238E27FC236}">
                <a16:creationId xmlns:a16="http://schemas.microsoft.com/office/drawing/2014/main" id="{036F3EB6-0820-494C-A1B3-7B4CD65321FC}"/>
              </a:ext>
            </a:extLst>
          </p:cNvPr>
          <p:cNvGrpSpPr/>
          <p:nvPr/>
        </p:nvGrpSpPr>
        <p:grpSpPr>
          <a:xfrm>
            <a:off x="2486390" y="1808578"/>
            <a:ext cx="980949" cy="980948"/>
            <a:chOff x="405340" y="3647889"/>
            <a:chExt cx="980949" cy="980948"/>
          </a:xfrm>
        </p:grpSpPr>
        <p:sp>
          <p:nvSpPr>
            <p:cNvPr id="190" name="직사각형 189">
              <a:extLst>
                <a:ext uri="{FF2B5EF4-FFF2-40B4-BE49-F238E27FC236}">
                  <a16:creationId xmlns:a16="http://schemas.microsoft.com/office/drawing/2014/main" id="{47401107-B042-4B42-9CC7-BC6688F40E6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E58AA09-84CB-47FC-88CA-29ECFDD34EA9}"/>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73D81E1-284D-43A9-9977-342C9269010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FA3AB9-984D-4589-A459-69622CEA3611}"/>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C3EB10-80CA-4E7E-9616-3609BD0BBCDF}"/>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349C0532-B3CB-4EAC-8B41-139B9EC2162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0D15ADA-B1E4-47C7-BF2D-F6D8504F389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FCF19872-A37D-4FAA-848B-C2CD799F076D}"/>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2622367-99F0-43BF-A75F-35A54F890072}"/>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CAC44165-F7CF-4183-B95D-D8D2EC8E45BD}"/>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C6AF95CA-7DB9-47A1-924D-008566492F27}"/>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F5D9D6E8-679B-4C5A-94A2-18D692468A2F}"/>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DAF3E85-9FC1-471D-8B22-1498D04DE063}"/>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18994654-6938-41B0-9592-71B3259E1210}"/>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FE11602A-FC3D-4AC2-B3E9-B27F1A0FACE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EC9688B-F53D-4CA3-A45C-5607F229B65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06" name="직사각형 205">
            <a:extLst>
              <a:ext uri="{FF2B5EF4-FFF2-40B4-BE49-F238E27FC236}">
                <a16:creationId xmlns:a16="http://schemas.microsoft.com/office/drawing/2014/main" id="{5392BF3B-EF32-41BF-8575-6326F98D8F96}"/>
              </a:ext>
            </a:extLst>
          </p:cNvPr>
          <p:cNvSpPr/>
          <p:nvPr/>
        </p:nvSpPr>
        <p:spPr>
          <a:xfrm>
            <a:off x="2976865" y="181111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07" name="그룹 206">
            <a:extLst>
              <a:ext uri="{FF2B5EF4-FFF2-40B4-BE49-F238E27FC236}">
                <a16:creationId xmlns:a16="http://schemas.microsoft.com/office/drawing/2014/main" id="{B1B229BB-D89F-4461-9A43-CF81E425B82B}"/>
              </a:ext>
            </a:extLst>
          </p:cNvPr>
          <p:cNvGrpSpPr/>
          <p:nvPr/>
        </p:nvGrpSpPr>
        <p:grpSpPr>
          <a:xfrm>
            <a:off x="3621508" y="1808578"/>
            <a:ext cx="980949" cy="980948"/>
            <a:chOff x="405340" y="3647889"/>
            <a:chExt cx="980949" cy="980948"/>
          </a:xfrm>
        </p:grpSpPr>
        <p:sp>
          <p:nvSpPr>
            <p:cNvPr id="208" name="직사각형 207">
              <a:extLst>
                <a:ext uri="{FF2B5EF4-FFF2-40B4-BE49-F238E27FC236}">
                  <a16:creationId xmlns:a16="http://schemas.microsoft.com/office/drawing/2014/main" id="{876899A0-6FF2-4FBD-8283-CD76F12F6984}"/>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918FBBF9-ED98-433D-B49D-39C231E2488B}"/>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1465029-854D-4FDD-B1FC-928FDAFD56A1}"/>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3F212458-6823-4B0D-A21D-CA05F76D3DA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71A6995-4B9B-4EB5-A669-5AE393F8AE83}"/>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22603EE-BC3B-489E-8FC7-E7D3C182491B}"/>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2D2FD1C1-A34D-4C8F-A0E0-1B146040B827}"/>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E9DE679D-CC9A-4D6E-811A-6907DD6C6013}"/>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48D7B330-E7D8-410D-81F4-070F715485C8}"/>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D00A0EA7-85EE-4874-8C8E-5343EE8D9A2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2567272-8614-469B-822F-1E7BA9F52C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6458F6E-2E8A-44D8-9618-69077C8B0B26}"/>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CDB99367-A924-4935-8C92-F75F49FFEE7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01A2CE1D-9353-4DE2-926E-A8D5FF64468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2FCF5C2E-9ECF-4365-9D90-CDB96218EBAD}"/>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CB713E7-05B2-4E60-8F20-0C64C2364A4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24" name="직사각형 223">
            <a:extLst>
              <a:ext uri="{FF2B5EF4-FFF2-40B4-BE49-F238E27FC236}">
                <a16:creationId xmlns:a16="http://schemas.microsoft.com/office/drawing/2014/main" id="{030E4F96-06D5-464E-8622-E54C8648C117}"/>
              </a:ext>
            </a:extLst>
          </p:cNvPr>
          <p:cNvSpPr/>
          <p:nvPr/>
        </p:nvSpPr>
        <p:spPr>
          <a:xfrm>
            <a:off x="3617319" y="2053813"/>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25" name="그룹 224">
            <a:extLst>
              <a:ext uri="{FF2B5EF4-FFF2-40B4-BE49-F238E27FC236}">
                <a16:creationId xmlns:a16="http://schemas.microsoft.com/office/drawing/2014/main" id="{97B6A94C-DFA1-4EC1-8020-5281EB5DDA37}"/>
              </a:ext>
            </a:extLst>
          </p:cNvPr>
          <p:cNvGrpSpPr/>
          <p:nvPr/>
        </p:nvGrpSpPr>
        <p:grpSpPr>
          <a:xfrm>
            <a:off x="4756626" y="1808578"/>
            <a:ext cx="980949" cy="980948"/>
            <a:chOff x="405340" y="3647889"/>
            <a:chExt cx="980949" cy="980948"/>
          </a:xfrm>
        </p:grpSpPr>
        <p:sp>
          <p:nvSpPr>
            <p:cNvPr id="226" name="직사각형 225">
              <a:extLst>
                <a:ext uri="{FF2B5EF4-FFF2-40B4-BE49-F238E27FC236}">
                  <a16:creationId xmlns:a16="http://schemas.microsoft.com/office/drawing/2014/main" id="{4DCFFF0E-CB85-49FC-9E66-C46C852DB93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35947A1-C595-44B7-8CAF-044AA50C2E2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17F3BE21-FD41-45D0-8FEC-08731C6F3B09}"/>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5992D36D-E90D-4E8A-9BC6-97419A0DC87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8F0D924E-2964-4D62-8AEF-96B64C17100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B8A0CCD3-0036-41DA-959D-391753DC50D5}"/>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164ED0E-3056-475A-881A-3EFB344F2C35}"/>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D621ADD-DF99-4941-8EF5-1D48AD747D54}"/>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C4C56CE0-2308-42C6-94A0-30C05239FF63}"/>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4028FCC-8673-4A4B-8AC9-055E00210C94}"/>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AE06EBD-C7C8-440E-85BD-6635E30BD95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1DC5696C-A95E-4E3E-A614-9085B8DEAC87}"/>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FC08D47A-9724-4AD5-85EE-DCF5CE720395}"/>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B950DD52-49B2-4DE1-AD84-721769A3B92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DC4803B-4E85-45A5-AD8B-F5423553B574}"/>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1CADD6E2-FDB6-4E7E-9F52-B270E52A0F84}"/>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42" name="직사각형 241">
            <a:extLst>
              <a:ext uri="{FF2B5EF4-FFF2-40B4-BE49-F238E27FC236}">
                <a16:creationId xmlns:a16="http://schemas.microsoft.com/office/drawing/2014/main" id="{80B2F965-8659-48C2-A6C9-38C82FC34FB8}"/>
              </a:ext>
            </a:extLst>
          </p:cNvPr>
          <p:cNvSpPr/>
          <p:nvPr/>
        </p:nvSpPr>
        <p:spPr>
          <a:xfrm>
            <a:off x="5006050" y="2053812"/>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43" name="그룹 242">
            <a:extLst>
              <a:ext uri="{FF2B5EF4-FFF2-40B4-BE49-F238E27FC236}">
                <a16:creationId xmlns:a16="http://schemas.microsoft.com/office/drawing/2014/main" id="{308443DF-D940-440A-BD03-D4B834260914}"/>
              </a:ext>
            </a:extLst>
          </p:cNvPr>
          <p:cNvGrpSpPr/>
          <p:nvPr/>
        </p:nvGrpSpPr>
        <p:grpSpPr>
          <a:xfrm>
            <a:off x="5891744" y="1808578"/>
            <a:ext cx="980949" cy="980948"/>
            <a:chOff x="405340" y="3647889"/>
            <a:chExt cx="980949" cy="980948"/>
          </a:xfrm>
        </p:grpSpPr>
        <p:sp>
          <p:nvSpPr>
            <p:cNvPr id="244" name="직사각형 243">
              <a:extLst>
                <a:ext uri="{FF2B5EF4-FFF2-40B4-BE49-F238E27FC236}">
                  <a16:creationId xmlns:a16="http://schemas.microsoft.com/office/drawing/2014/main" id="{A5E49BBE-3552-41F3-BA83-9221755FA1F3}"/>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0F5E64E6-3883-4EAB-8FBF-B3ACD8F75760}"/>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F34B13E6-ACDB-41EB-9BBE-FFC02644F845}"/>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BB160865-A471-4897-A9F6-ADD8E4F0F385}"/>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FA4F3B60-0F01-456F-92AE-47274C785F02}"/>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6DE94BF-B5ED-4B68-BB40-D8B097A14C3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B599095A-4698-413C-A80E-BA2F2C7BD6E1}"/>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F3AC2A34-4B71-42C7-A3CD-228087A312AC}"/>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A513C17-5272-4825-9779-BD56C92356D5}"/>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49E19EE3-FF9F-4A7F-BC86-494F61668E61}"/>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0A7DFA5-CF76-4AEA-A385-07ACD9498D9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7013A9E-878F-45C8-A455-9C2271A9E694}"/>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03E3B05A-0236-4DA5-8174-38B7F8A52FE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AD89FE7-FB31-45DD-B4F3-60C7E2AC89B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51645007-3BB5-4F6B-BEED-4FFA1CB0B0C1}"/>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0C127A6-B93A-4F02-9FF5-08251FE2B95D}"/>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60" name="직사각형 259">
            <a:extLst>
              <a:ext uri="{FF2B5EF4-FFF2-40B4-BE49-F238E27FC236}">
                <a16:creationId xmlns:a16="http://schemas.microsoft.com/office/drawing/2014/main" id="{443E53F8-D1A4-4664-8435-F4AD7EB1613A}"/>
              </a:ext>
            </a:extLst>
          </p:cNvPr>
          <p:cNvSpPr/>
          <p:nvPr/>
        </p:nvSpPr>
        <p:spPr>
          <a:xfrm>
            <a:off x="6380516" y="204584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61" name="그룹 260">
            <a:extLst>
              <a:ext uri="{FF2B5EF4-FFF2-40B4-BE49-F238E27FC236}">
                <a16:creationId xmlns:a16="http://schemas.microsoft.com/office/drawing/2014/main" id="{CB7C2C05-E0EC-402E-B9D7-6A2898C4BE80}"/>
              </a:ext>
            </a:extLst>
          </p:cNvPr>
          <p:cNvGrpSpPr/>
          <p:nvPr/>
        </p:nvGrpSpPr>
        <p:grpSpPr>
          <a:xfrm>
            <a:off x="7026862" y="1808578"/>
            <a:ext cx="980949" cy="980948"/>
            <a:chOff x="405340" y="3647889"/>
            <a:chExt cx="980949" cy="980948"/>
          </a:xfrm>
        </p:grpSpPr>
        <p:sp>
          <p:nvSpPr>
            <p:cNvPr id="262" name="직사각형 261">
              <a:extLst>
                <a:ext uri="{FF2B5EF4-FFF2-40B4-BE49-F238E27FC236}">
                  <a16:creationId xmlns:a16="http://schemas.microsoft.com/office/drawing/2014/main" id="{C346124D-6F2C-4113-8527-D0DDDF736988}"/>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4CA2289-F96B-4357-8247-9B11987A7D25}"/>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18C27D86-72AA-44E5-A761-53DCAEF0F723}"/>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142A0DBB-8075-43B7-9DBC-6D5652D283F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7F5C44CE-A717-47F3-829F-FE19921505F0}"/>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EF97563-2A01-4811-B7D6-EF4092CD5C8E}"/>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13294877-FDBA-46BB-B203-940E0B2E099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6F7F136-D0A6-4595-A247-DD3AA923B5AB}"/>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00217EB4-5211-47E1-A800-585F2960098A}"/>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D94E7A71-69FC-4EA9-BBDC-11EE585513D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CFC32F36-92DC-472B-A6A1-91D2FBE5945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F653432-93F3-4C10-9537-72E0BE4DBB70}"/>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995CB816-6890-4BBA-BF56-B2FBA2DF0E6D}"/>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2F68B95F-CE4F-4EFC-B870-E44F6F5E1C6E}"/>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5A303117-66B4-4D3D-A033-60B110ADCE6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32A9E667-50E2-480E-ACF6-5444D26E706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78" name="직사각형 277">
            <a:extLst>
              <a:ext uri="{FF2B5EF4-FFF2-40B4-BE49-F238E27FC236}">
                <a16:creationId xmlns:a16="http://schemas.microsoft.com/office/drawing/2014/main" id="{6E9AAD99-B471-4AB7-9C7F-A7A5C1E2743A}"/>
              </a:ext>
            </a:extLst>
          </p:cNvPr>
          <p:cNvSpPr/>
          <p:nvPr/>
        </p:nvSpPr>
        <p:spPr>
          <a:xfrm>
            <a:off x="7031048" y="229905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79" name="그룹 278">
            <a:extLst>
              <a:ext uri="{FF2B5EF4-FFF2-40B4-BE49-F238E27FC236}">
                <a16:creationId xmlns:a16="http://schemas.microsoft.com/office/drawing/2014/main" id="{8E651894-A058-4AE7-8277-307C82DEFB8E}"/>
              </a:ext>
            </a:extLst>
          </p:cNvPr>
          <p:cNvGrpSpPr/>
          <p:nvPr/>
        </p:nvGrpSpPr>
        <p:grpSpPr>
          <a:xfrm>
            <a:off x="8161980" y="1808578"/>
            <a:ext cx="980949" cy="980948"/>
            <a:chOff x="405340" y="3647889"/>
            <a:chExt cx="980949" cy="980948"/>
          </a:xfrm>
        </p:grpSpPr>
        <p:sp>
          <p:nvSpPr>
            <p:cNvPr id="280" name="직사각형 279">
              <a:extLst>
                <a:ext uri="{FF2B5EF4-FFF2-40B4-BE49-F238E27FC236}">
                  <a16:creationId xmlns:a16="http://schemas.microsoft.com/office/drawing/2014/main" id="{B88CED3F-9189-4524-AC9B-81EC8A0E64DB}"/>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0580FA1C-E501-4D87-B3FC-276D05266CE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DD78B07-3669-4668-9A24-A1D5859EDC1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E300AF75-52F1-498B-89BE-4D3C3D4A2E4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1D6E13A-6B2F-4A39-AD5D-8E7A78BAF546}"/>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BC1FA150-CDCF-412C-8C3F-82B0B2DE64B2}"/>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105E905E-6078-4371-94E7-6A3DBC0528D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261972A5-B17B-458B-B92E-E5E3B7522521}"/>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CD3ABE2-69E7-4A0C-9BA9-A0CD4C578BCF}"/>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F05B1E9-08AA-4B0C-A5E5-D6AEE728AEEC}"/>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45F45A3-77B0-4424-8816-0CC21ED6191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B9CFBA8D-0D6D-4B50-B268-2C8CCAAC2F0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F9A1190-9B0D-4976-8F1D-84AC8E0EB10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192FCE5D-AFC4-436A-ABDD-E374406110C1}"/>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8331512F-3F40-46C4-AFF1-2F631780B17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242C0082-6562-4838-B3B5-ABF78CAC6AD8}"/>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96" name="직사각형 295">
            <a:extLst>
              <a:ext uri="{FF2B5EF4-FFF2-40B4-BE49-F238E27FC236}">
                <a16:creationId xmlns:a16="http://schemas.microsoft.com/office/drawing/2014/main" id="{E4684137-A759-4D23-8D7B-A91B85EC828C}"/>
              </a:ext>
            </a:extLst>
          </p:cNvPr>
          <p:cNvSpPr/>
          <p:nvPr/>
        </p:nvSpPr>
        <p:spPr>
          <a:xfrm>
            <a:off x="8413209" y="229904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97" name="그룹 296">
            <a:extLst>
              <a:ext uri="{FF2B5EF4-FFF2-40B4-BE49-F238E27FC236}">
                <a16:creationId xmlns:a16="http://schemas.microsoft.com/office/drawing/2014/main" id="{DE6E0BCE-F65A-4CB2-AF1D-536419B6576B}"/>
              </a:ext>
            </a:extLst>
          </p:cNvPr>
          <p:cNvGrpSpPr/>
          <p:nvPr/>
        </p:nvGrpSpPr>
        <p:grpSpPr>
          <a:xfrm>
            <a:off x="9297098" y="1808578"/>
            <a:ext cx="980949" cy="980948"/>
            <a:chOff x="405340" y="3647889"/>
            <a:chExt cx="980949" cy="980948"/>
          </a:xfrm>
        </p:grpSpPr>
        <p:sp>
          <p:nvSpPr>
            <p:cNvPr id="298" name="직사각형 297">
              <a:extLst>
                <a:ext uri="{FF2B5EF4-FFF2-40B4-BE49-F238E27FC236}">
                  <a16:creationId xmlns:a16="http://schemas.microsoft.com/office/drawing/2014/main" id="{F6768421-FB29-41BB-AC48-E5DA1E43737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B2FCBC14-72EB-4828-B2E0-059E8E24ADF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C8372C33-FD04-4271-99E8-EA5F63254E8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6EDD4DCC-0F7A-44FE-88EE-47470EF354C7}"/>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1076012E-9E8F-46C3-9643-BADE1DF0705C}"/>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5B1793DD-AE26-4735-BE57-3C45709F6B13}"/>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12112357-7E4B-4420-BD11-C892E790A7D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08F846-CBCB-446E-AFA2-8D386F76EB60}"/>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3026840-66F8-41B3-B0F9-9A313B0CB467}"/>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BD2C0704-209E-4BB5-8B20-E07B6EA886F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264476A-581A-4950-BFF8-D452F7AA0E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32478E96-FFA5-4DDD-848C-55669AFE2EAD}"/>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DA0BA963-67F2-4A69-8A31-ABFAAAF70B5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3081340E-6AE5-4924-A9FE-A5059940180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8A3433D7-8F0C-4434-B3AC-2BFA056CD46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2FDF97F6-EB07-4570-AF73-7D3F22EBBEBA}"/>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314" name="직사각형 313">
            <a:extLst>
              <a:ext uri="{FF2B5EF4-FFF2-40B4-BE49-F238E27FC236}">
                <a16:creationId xmlns:a16="http://schemas.microsoft.com/office/drawing/2014/main" id="{FFC0840E-5FD7-4F12-B638-157EA14E739A}"/>
              </a:ext>
            </a:extLst>
          </p:cNvPr>
          <p:cNvSpPr/>
          <p:nvPr/>
        </p:nvSpPr>
        <p:spPr>
          <a:xfrm>
            <a:off x="9786221" y="2291078"/>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92246536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4" name="직사각형 3">
            <a:extLst>
              <a:ext uri="{FF2B5EF4-FFF2-40B4-BE49-F238E27FC236}">
                <a16:creationId xmlns:a16="http://schemas.microsoft.com/office/drawing/2014/main" id="{9C5AD9AA-9A70-46CF-877A-29CEAD5B0F8E}"/>
              </a:ext>
            </a:extLst>
          </p:cNvPr>
          <p:cNvSpPr/>
          <p:nvPr/>
        </p:nvSpPr>
        <p:spPr>
          <a:xfrm>
            <a:off x="216152"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3" name="TextBox 342">
            <a:extLst>
              <a:ext uri="{FF2B5EF4-FFF2-40B4-BE49-F238E27FC236}">
                <a16:creationId xmlns:a16="http://schemas.microsoft.com/office/drawing/2014/main" id="{D0BF1B13-774A-429D-8A50-FDB26E7FB520}"/>
              </a:ext>
            </a:extLst>
          </p:cNvPr>
          <p:cNvSpPr txBox="1"/>
          <p:nvPr/>
        </p:nvSpPr>
        <p:spPr>
          <a:xfrm>
            <a:off x="1082187" y="4241147"/>
            <a:ext cx="1697901" cy="1754326"/>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7x7 input</a:t>
            </a:r>
          </a:p>
          <a:p>
            <a:pPr lvl="0">
              <a:defRPr/>
            </a:pPr>
            <a:r>
              <a:rPr lang="en-US" altLang="ko-KR" sz="1800">
                <a:solidFill>
                  <a:srgbClr val="000000"/>
                </a:solidFill>
                <a:latin typeface="고도 M" panose="02000503000000020004" pitchFamily="2" charset="-127"/>
                <a:ea typeface="고도 M" panose="02000503000000020004" pitchFamily="2" charset="-127"/>
              </a:rPr>
              <a:t>3x3 filter</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stride = 2</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=&gt; 3x3 output</a:t>
            </a: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475942BD-B5E5-45F5-9C47-3F6D0179E5FE}"/>
              </a:ext>
            </a:extLst>
          </p:cNvPr>
          <p:cNvSpPr/>
          <p:nvPr/>
        </p:nvSpPr>
        <p:spPr>
          <a:xfrm>
            <a:off x="492544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17DD9B24-63BB-4422-ABEF-6A2DF3CB143F}"/>
              </a:ext>
            </a:extLst>
          </p:cNvPr>
          <p:cNvSpPr/>
          <p:nvPr/>
        </p:nvSpPr>
        <p:spPr>
          <a:xfrm>
            <a:off x="517068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D453BE45-905C-4190-BFD6-A3BB01BE14B3}"/>
              </a:ext>
            </a:extLst>
          </p:cNvPr>
          <p:cNvSpPr/>
          <p:nvPr/>
        </p:nvSpPr>
        <p:spPr>
          <a:xfrm>
            <a:off x="541592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D8F98512-D017-4DFA-8085-2644C509A208}"/>
              </a:ext>
            </a:extLst>
          </p:cNvPr>
          <p:cNvSpPr/>
          <p:nvPr/>
        </p:nvSpPr>
        <p:spPr>
          <a:xfrm>
            <a:off x="492544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74654704-F6E8-4C5A-B82F-59FEF2A48D17}"/>
              </a:ext>
            </a:extLst>
          </p:cNvPr>
          <p:cNvSpPr/>
          <p:nvPr/>
        </p:nvSpPr>
        <p:spPr>
          <a:xfrm>
            <a:off x="517068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1AECD415-940B-4071-A080-52D4EB1220FC}"/>
              </a:ext>
            </a:extLst>
          </p:cNvPr>
          <p:cNvSpPr/>
          <p:nvPr/>
        </p:nvSpPr>
        <p:spPr>
          <a:xfrm>
            <a:off x="541592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1602FFBB-1D47-4BC5-9CE5-A734F9201D28}"/>
              </a:ext>
            </a:extLst>
          </p:cNvPr>
          <p:cNvSpPr/>
          <p:nvPr/>
        </p:nvSpPr>
        <p:spPr>
          <a:xfrm>
            <a:off x="492544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4B2E7AD-C2B4-4E37-8B6E-7DAF9D9A7F38}"/>
              </a:ext>
            </a:extLst>
          </p:cNvPr>
          <p:cNvSpPr/>
          <p:nvPr/>
        </p:nvSpPr>
        <p:spPr>
          <a:xfrm>
            <a:off x="517068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CF01C19-F34C-4EEA-9430-28D9311E2E5E}"/>
              </a:ext>
            </a:extLst>
          </p:cNvPr>
          <p:cNvSpPr/>
          <p:nvPr/>
        </p:nvSpPr>
        <p:spPr>
          <a:xfrm>
            <a:off x="541592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0781C926-246E-40BB-8140-E791DB4B3F51}"/>
              </a:ext>
            </a:extLst>
          </p:cNvPr>
          <p:cNvSpPr/>
          <p:nvPr/>
        </p:nvSpPr>
        <p:spPr>
          <a:xfrm>
            <a:off x="566116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62456053-0FDE-4DE5-BA71-7DB409A6384E}"/>
              </a:ext>
            </a:extLst>
          </p:cNvPr>
          <p:cNvSpPr/>
          <p:nvPr/>
        </p:nvSpPr>
        <p:spPr>
          <a:xfrm>
            <a:off x="566116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FD448340-46BF-4155-81B0-53372FF35E68}"/>
              </a:ext>
            </a:extLst>
          </p:cNvPr>
          <p:cNvSpPr/>
          <p:nvPr/>
        </p:nvSpPr>
        <p:spPr>
          <a:xfrm>
            <a:off x="566116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700F8107-885C-4C8E-9D21-563C18DA9D76}"/>
              </a:ext>
            </a:extLst>
          </p:cNvPr>
          <p:cNvSpPr/>
          <p:nvPr/>
        </p:nvSpPr>
        <p:spPr>
          <a:xfrm>
            <a:off x="492544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132A76B-429E-4A9B-9071-EDF0DCF9492A}"/>
              </a:ext>
            </a:extLst>
          </p:cNvPr>
          <p:cNvSpPr/>
          <p:nvPr/>
        </p:nvSpPr>
        <p:spPr>
          <a:xfrm>
            <a:off x="517068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CCA954D-DB3D-4C94-BF27-785BDACC96E3}"/>
              </a:ext>
            </a:extLst>
          </p:cNvPr>
          <p:cNvSpPr/>
          <p:nvPr/>
        </p:nvSpPr>
        <p:spPr>
          <a:xfrm>
            <a:off x="541592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6F9A7A0D-1CC0-4B4A-803E-03657D2585A1}"/>
              </a:ext>
            </a:extLst>
          </p:cNvPr>
          <p:cNvSpPr/>
          <p:nvPr/>
        </p:nvSpPr>
        <p:spPr>
          <a:xfrm>
            <a:off x="566116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6E20A5E1-4A56-4877-93BA-FBC82028DD1D}"/>
              </a:ext>
            </a:extLst>
          </p:cNvPr>
          <p:cNvSpPr/>
          <p:nvPr/>
        </p:nvSpPr>
        <p:spPr>
          <a:xfrm>
            <a:off x="590639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CCC1E254-3E5E-4E9C-879F-E15A0272C33B}"/>
              </a:ext>
            </a:extLst>
          </p:cNvPr>
          <p:cNvSpPr/>
          <p:nvPr/>
        </p:nvSpPr>
        <p:spPr>
          <a:xfrm>
            <a:off x="615163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BEF8FDF9-8C84-43FD-971B-36422181AEC4}"/>
              </a:ext>
            </a:extLst>
          </p:cNvPr>
          <p:cNvSpPr/>
          <p:nvPr/>
        </p:nvSpPr>
        <p:spPr>
          <a:xfrm>
            <a:off x="590639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DC74312B-BF58-4EE0-B04E-37A124F24223}"/>
              </a:ext>
            </a:extLst>
          </p:cNvPr>
          <p:cNvSpPr/>
          <p:nvPr/>
        </p:nvSpPr>
        <p:spPr>
          <a:xfrm>
            <a:off x="615163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CB0B4AA-1FF9-457F-AE2E-903AD81DAD03}"/>
              </a:ext>
            </a:extLst>
          </p:cNvPr>
          <p:cNvSpPr/>
          <p:nvPr/>
        </p:nvSpPr>
        <p:spPr>
          <a:xfrm>
            <a:off x="590639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8F0471C-0B6C-4ECA-890D-71D15CDAB62D}"/>
              </a:ext>
            </a:extLst>
          </p:cNvPr>
          <p:cNvSpPr/>
          <p:nvPr/>
        </p:nvSpPr>
        <p:spPr>
          <a:xfrm>
            <a:off x="615163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E6085F02-BD40-402E-9A5C-053F84C2C34A}"/>
              </a:ext>
            </a:extLst>
          </p:cNvPr>
          <p:cNvSpPr/>
          <p:nvPr/>
        </p:nvSpPr>
        <p:spPr>
          <a:xfrm>
            <a:off x="639687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B12AD68B-AD6A-4068-A081-A48F812B6F2E}"/>
              </a:ext>
            </a:extLst>
          </p:cNvPr>
          <p:cNvSpPr/>
          <p:nvPr/>
        </p:nvSpPr>
        <p:spPr>
          <a:xfrm>
            <a:off x="639687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93EA4CB-94C3-4C57-A644-908DF967F9FF}"/>
              </a:ext>
            </a:extLst>
          </p:cNvPr>
          <p:cNvSpPr/>
          <p:nvPr/>
        </p:nvSpPr>
        <p:spPr>
          <a:xfrm>
            <a:off x="639687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6C8351B9-F7E0-43A8-AABE-B03296C10A58}"/>
              </a:ext>
            </a:extLst>
          </p:cNvPr>
          <p:cNvSpPr/>
          <p:nvPr/>
        </p:nvSpPr>
        <p:spPr>
          <a:xfrm>
            <a:off x="590639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2A4943BE-E113-4967-A2B3-8F7BC032A352}"/>
              </a:ext>
            </a:extLst>
          </p:cNvPr>
          <p:cNvSpPr/>
          <p:nvPr/>
        </p:nvSpPr>
        <p:spPr>
          <a:xfrm>
            <a:off x="615163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90630E77-3CF8-4B38-8523-71155CC09E2E}"/>
              </a:ext>
            </a:extLst>
          </p:cNvPr>
          <p:cNvSpPr/>
          <p:nvPr/>
        </p:nvSpPr>
        <p:spPr>
          <a:xfrm>
            <a:off x="639687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6AEEEBA7-C295-4A1B-ABF3-ECA575011F16}"/>
              </a:ext>
            </a:extLst>
          </p:cNvPr>
          <p:cNvSpPr/>
          <p:nvPr/>
        </p:nvSpPr>
        <p:spPr>
          <a:xfrm>
            <a:off x="492544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4" name="직사각형 423">
            <a:extLst>
              <a:ext uri="{FF2B5EF4-FFF2-40B4-BE49-F238E27FC236}">
                <a16:creationId xmlns:a16="http://schemas.microsoft.com/office/drawing/2014/main" id="{BAC4CBB1-BBE1-403C-8796-31AB7BF0C2FE}"/>
              </a:ext>
            </a:extLst>
          </p:cNvPr>
          <p:cNvSpPr/>
          <p:nvPr/>
        </p:nvSpPr>
        <p:spPr>
          <a:xfrm>
            <a:off x="517068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870EF902-9502-4FBC-BDAD-36E87C2F9819}"/>
              </a:ext>
            </a:extLst>
          </p:cNvPr>
          <p:cNvSpPr/>
          <p:nvPr/>
        </p:nvSpPr>
        <p:spPr>
          <a:xfrm>
            <a:off x="541592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C9D8E527-4F0A-41E3-A87D-03322E3EDB07}"/>
              </a:ext>
            </a:extLst>
          </p:cNvPr>
          <p:cNvSpPr/>
          <p:nvPr/>
        </p:nvSpPr>
        <p:spPr>
          <a:xfrm>
            <a:off x="492544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147FB428-2314-4912-BD7C-4DBB2CD8B6E1}"/>
              </a:ext>
            </a:extLst>
          </p:cNvPr>
          <p:cNvSpPr/>
          <p:nvPr/>
        </p:nvSpPr>
        <p:spPr>
          <a:xfrm>
            <a:off x="517068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8591909E-4CB3-4B83-BF8B-A510B5C960D3}"/>
              </a:ext>
            </a:extLst>
          </p:cNvPr>
          <p:cNvSpPr/>
          <p:nvPr/>
        </p:nvSpPr>
        <p:spPr>
          <a:xfrm>
            <a:off x="541592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8C6FA6B4-FFDB-4957-8BD6-79E3D378EF9A}"/>
              </a:ext>
            </a:extLst>
          </p:cNvPr>
          <p:cNvSpPr/>
          <p:nvPr/>
        </p:nvSpPr>
        <p:spPr>
          <a:xfrm>
            <a:off x="566116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FB55DA8B-56D0-4F73-B7F5-B6992726DCAC}"/>
              </a:ext>
            </a:extLst>
          </p:cNvPr>
          <p:cNvSpPr/>
          <p:nvPr/>
        </p:nvSpPr>
        <p:spPr>
          <a:xfrm>
            <a:off x="566116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8E2F56D-3F3F-4F14-9C02-646EFF975508}"/>
              </a:ext>
            </a:extLst>
          </p:cNvPr>
          <p:cNvSpPr/>
          <p:nvPr/>
        </p:nvSpPr>
        <p:spPr>
          <a:xfrm>
            <a:off x="492544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3C55E329-01D8-422A-BBCF-5E032EB15095}"/>
              </a:ext>
            </a:extLst>
          </p:cNvPr>
          <p:cNvSpPr/>
          <p:nvPr/>
        </p:nvSpPr>
        <p:spPr>
          <a:xfrm>
            <a:off x="517068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9021070E-7ED4-44D6-A186-A8911F5EB66E}"/>
              </a:ext>
            </a:extLst>
          </p:cNvPr>
          <p:cNvSpPr/>
          <p:nvPr/>
        </p:nvSpPr>
        <p:spPr>
          <a:xfrm>
            <a:off x="541592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4" name="직사각형 433">
            <a:extLst>
              <a:ext uri="{FF2B5EF4-FFF2-40B4-BE49-F238E27FC236}">
                <a16:creationId xmlns:a16="http://schemas.microsoft.com/office/drawing/2014/main" id="{A095CFC6-4657-4949-A645-9FE5E2D2F20F}"/>
              </a:ext>
            </a:extLst>
          </p:cNvPr>
          <p:cNvSpPr/>
          <p:nvPr/>
        </p:nvSpPr>
        <p:spPr>
          <a:xfrm>
            <a:off x="566116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BEFECE4D-9822-4EBC-AE12-7D02D7D17A9D}"/>
              </a:ext>
            </a:extLst>
          </p:cNvPr>
          <p:cNvSpPr/>
          <p:nvPr/>
        </p:nvSpPr>
        <p:spPr>
          <a:xfrm>
            <a:off x="590639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6" name="직사각형 435">
            <a:extLst>
              <a:ext uri="{FF2B5EF4-FFF2-40B4-BE49-F238E27FC236}">
                <a16:creationId xmlns:a16="http://schemas.microsoft.com/office/drawing/2014/main" id="{756AA34C-784A-4FB8-98E3-B64B1A1F78E0}"/>
              </a:ext>
            </a:extLst>
          </p:cNvPr>
          <p:cNvSpPr/>
          <p:nvPr/>
        </p:nvSpPr>
        <p:spPr>
          <a:xfrm>
            <a:off x="615163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7" name="직사각형 436">
            <a:extLst>
              <a:ext uri="{FF2B5EF4-FFF2-40B4-BE49-F238E27FC236}">
                <a16:creationId xmlns:a16="http://schemas.microsoft.com/office/drawing/2014/main" id="{2F2132A0-0EF4-4EFC-A97D-978F76CBBEA2}"/>
              </a:ext>
            </a:extLst>
          </p:cNvPr>
          <p:cNvSpPr/>
          <p:nvPr/>
        </p:nvSpPr>
        <p:spPr>
          <a:xfrm>
            <a:off x="590639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5F217CD9-61BB-4971-8E68-00331B3418CA}"/>
              </a:ext>
            </a:extLst>
          </p:cNvPr>
          <p:cNvSpPr/>
          <p:nvPr/>
        </p:nvSpPr>
        <p:spPr>
          <a:xfrm>
            <a:off x="615163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738E8C5E-E21C-46ED-9401-6CB8C5D884C2}"/>
              </a:ext>
            </a:extLst>
          </p:cNvPr>
          <p:cNvSpPr/>
          <p:nvPr/>
        </p:nvSpPr>
        <p:spPr>
          <a:xfrm>
            <a:off x="639687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F0E19C86-CD67-4956-83FF-7B3A0A3DBD05}"/>
              </a:ext>
            </a:extLst>
          </p:cNvPr>
          <p:cNvSpPr/>
          <p:nvPr/>
        </p:nvSpPr>
        <p:spPr>
          <a:xfrm>
            <a:off x="639687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FEC04604-6CBC-407F-BA2F-3F6793A5521B}"/>
              </a:ext>
            </a:extLst>
          </p:cNvPr>
          <p:cNvSpPr/>
          <p:nvPr/>
        </p:nvSpPr>
        <p:spPr>
          <a:xfrm>
            <a:off x="590639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2" name="직사각형 441">
            <a:extLst>
              <a:ext uri="{FF2B5EF4-FFF2-40B4-BE49-F238E27FC236}">
                <a16:creationId xmlns:a16="http://schemas.microsoft.com/office/drawing/2014/main" id="{4F987EA5-051C-492C-A278-E1A59DD5956B}"/>
              </a:ext>
            </a:extLst>
          </p:cNvPr>
          <p:cNvSpPr/>
          <p:nvPr/>
        </p:nvSpPr>
        <p:spPr>
          <a:xfrm>
            <a:off x="615163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3" name="직사각형 442">
            <a:extLst>
              <a:ext uri="{FF2B5EF4-FFF2-40B4-BE49-F238E27FC236}">
                <a16:creationId xmlns:a16="http://schemas.microsoft.com/office/drawing/2014/main" id="{A0580F55-BF77-4312-805C-4E851DDAD61A}"/>
              </a:ext>
            </a:extLst>
          </p:cNvPr>
          <p:cNvSpPr/>
          <p:nvPr/>
        </p:nvSpPr>
        <p:spPr>
          <a:xfrm>
            <a:off x="639687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3069081"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558D7D71-78DE-45A5-9726-C4FB8940E56D}"/>
              </a:ext>
            </a:extLst>
          </p:cNvPr>
          <p:cNvSpPr/>
          <p:nvPr/>
        </p:nvSpPr>
        <p:spPr>
          <a:xfrm>
            <a:off x="5897320"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279404401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2572693" y="1818478"/>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7FF383E9-90FF-449A-B584-65D469C90BF7}"/>
              </a:ext>
            </a:extLst>
          </p:cNvPr>
          <p:cNvSpPr txBox="1"/>
          <p:nvPr/>
        </p:nvSpPr>
        <p:spPr>
          <a:xfrm>
            <a:off x="1442340" y="4052884"/>
            <a:ext cx="3211328" cy="2031325"/>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Output size : </a:t>
            </a:r>
          </a:p>
          <a:p>
            <a:pPr lvl="0">
              <a:defRPr/>
            </a:pPr>
            <a:r>
              <a:rPr lang="en-US" altLang="ko-KR" sz="1800">
                <a:solidFill>
                  <a:srgbClr val="000000"/>
                </a:solidFill>
                <a:latin typeface="고도 M" panose="02000503000000020004" pitchFamily="2" charset="-127"/>
                <a:ea typeface="고도 M" panose="02000503000000020004" pitchFamily="2" charset="-127"/>
              </a:rPr>
              <a:t>( N - F ) / stride + 1</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ko-KR" altLang="en-US" sz="1800">
                <a:solidFill>
                  <a:srgbClr val="000000"/>
                </a:solidFill>
                <a:latin typeface="고도 M" panose="02000503000000020004" pitchFamily="2" charset="-127"/>
                <a:ea typeface="고도 M" panose="02000503000000020004" pitchFamily="2" charset="-127"/>
              </a:rPr>
              <a:t>예</a:t>
            </a:r>
            <a:r>
              <a:rPr lang="en-US" altLang="ko-KR" sz="1800">
                <a:solidFill>
                  <a:srgbClr val="000000"/>
                </a:solidFill>
                <a:latin typeface="고도 M" panose="02000503000000020004" pitchFamily="2" charset="-127"/>
                <a:ea typeface="고도 M" panose="02000503000000020004" pitchFamily="2" charset="-127"/>
              </a:rPr>
              <a:t>)   N = 7,  F = 3</a:t>
            </a:r>
          </a:p>
          <a:p>
            <a:pPr lvl="0">
              <a:defRPr/>
            </a:pPr>
            <a:r>
              <a:rPr lang="en-US" altLang="ko-KR" sz="1800">
                <a:solidFill>
                  <a:srgbClr val="000000"/>
                </a:solidFill>
                <a:latin typeface="고도 M" panose="02000503000000020004" pitchFamily="2" charset="-127"/>
                <a:ea typeface="고도 M" panose="02000503000000020004" pitchFamily="2" charset="-127"/>
              </a:rPr>
              <a:t>stride 1 =&gt; (7-3)/1+1 = 5</a:t>
            </a:r>
          </a:p>
          <a:p>
            <a:pPr lvl="0">
              <a:defRPr/>
            </a:pPr>
            <a:r>
              <a:rPr lang="en-US" altLang="ko-KR" sz="1800">
                <a:solidFill>
                  <a:srgbClr val="000000"/>
                </a:solidFill>
                <a:latin typeface="고도 M" panose="02000503000000020004" pitchFamily="2" charset="-127"/>
                <a:ea typeface="고도 M" panose="02000503000000020004" pitchFamily="2" charset="-127"/>
              </a:rPr>
              <a:t>stride 2 =&gt; (7-3)/2+1 = 3</a:t>
            </a:r>
          </a:p>
          <a:p>
            <a:pPr lvl="0">
              <a:defRPr/>
            </a:pPr>
            <a:r>
              <a:rPr lang="en-US" altLang="ko-KR" sz="1800">
                <a:solidFill>
                  <a:srgbClr val="000000"/>
                </a:solidFill>
                <a:latin typeface="고도 M" panose="02000503000000020004" pitchFamily="2" charset="-127"/>
                <a:ea typeface="고도 M" panose="02000503000000020004" pitchFamily="2" charset="-127"/>
              </a:rPr>
              <a:t>stride 3 =&gt; (7-3)/3+1 = 2.33 </a:t>
            </a:r>
          </a:p>
        </p:txBody>
      </p:sp>
      <p:sp>
        <p:nvSpPr>
          <p:cNvPr id="159" name="TextBox 158">
            <a:extLst>
              <a:ext uri="{FF2B5EF4-FFF2-40B4-BE49-F238E27FC236}">
                <a16:creationId xmlns:a16="http://schemas.microsoft.com/office/drawing/2014/main" id="{6B1C6ED3-C6A6-48DF-AA21-EB39F0CF7639}"/>
              </a:ext>
            </a:extLst>
          </p:cNvPr>
          <p:cNvSpPr txBox="1"/>
          <p:nvPr/>
        </p:nvSpPr>
        <p:spPr>
          <a:xfrm>
            <a:off x="939071" y="2032445"/>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0" name="TextBox 159">
            <a:extLst>
              <a:ext uri="{FF2B5EF4-FFF2-40B4-BE49-F238E27FC236}">
                <a16:creationId xmlns:a16="http://schemas.microsoft.com/office/drawing/2014/main" id="{D58FFBAB-7731-44F7-A800-2D4D19DF59C0}"/>
              </a:ext>
            </a:extLst>
          </p:cNvPr>
          <p:cNvSpPr txBox="1"/>
          <p:nvPr/>
        </p:nvSpPr>
        <p:spPr>
          <a:xfrm>
            <a:off x="441182" y="2498152"/>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1" name="TextBox 160">
            <a:extLst>
              <a:ext uri="{FF2B5EF4-FFF2-40B4-BE49-F238E27FC236}">
                <a16:creationId xmlns:a16="http://schemas.microsoft.com/office/drawing/2014/main" id="{3644F249-5501-48C8-9338-07E7E5DBFCFE}"/>
              </a:ext>
            </a:extLst>
          </p:cNvPr>
          <p:cNvSpPr txBox="1"/>
          <p:nvPr/>
        </p:nvSpPr>
        <p:spPr>
          <a:xfrm>
            <a:off x="3291481" y="1415234"/>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2" name="TextBox 161">
            <a:extLst>
              <a:ext uri="{FF2B5EF4-FFF2-40B4-BE49-F238E27FC236}">
                <a16:creationId xmlns:a16="http://schemas.microsoft.com/office/drawing/2014/main" id="{916AD679-983C-4859-A3F6-F34BBC51E775}"/>
              </a:ext>
            </a:extLst>
          </p:cNvPr>
          <p:cNvSpPr txBox="1"/>
          <p:nvPr/>
        </p:nvSpPr>
        <p:spPr>
          <a:xfrm>
            <a:off x="4239697" y="2507187"/>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3" name="TextBox 162">
            <a:extLst>
              <a:ext uri="{FF2B5EF4-FFF2-40B4-BE49-F238E27FC236}">
                <a16:creationId xmlns:a16="http://schemas.microsoft.com/office/drawing/2014/main" id="{C7051E21-FC8E-4C5F-87D1-78E741BDCBAB}"/>
              </a:ext>
            </a:extLst>
          </p:cNvPr>
          <p:cNvSpPr txBox="1"/>
          <p:nvPr/>
        </p:nvSpPr>
        <p:spPr>
          <a:xfrm>
            <a:off x="3291481" y="2038794"/>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4" name="TextBox 163">
            <a:extLst>
              <a:ext uri="{FF2B5EF4-FFF2-40B4-BE49-F238E27FC236}">
                <a16:creationId xmlns:a16="http://schemas.microsoft.com/office/drawing/2014/main" id="{C4C9C6CF-6A33-4F2E-8FDA-AB41F7219F21}"/>
              </a:ext>
            </a:extLst>
          </p:cNvPr>
          <p:cNvSpPr txBox="1"/>
          <p:nvPr/>
        </p:nvSpPr>
        <p:spPr>
          <a:xfrm>
            <a:off x="2793592" y="2504501"/>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32396" y="178811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25634771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1236403" y="1814094"/>
            <a:ext cx="2018501"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32x32x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0" name="정육면체 119">
            <a:extLst>
              <a:ext uri="{FF2B5EF4-FFF2-40B4-BE49-F238E27FC236}">
                <a16:creationId xmlns:a16="http://schemas.microsoft.com/office/drawing/2014/main" id="{81FAEAC7-E330-4677-A41B-25237E97CF6E}"/>
              </a:ext>
            </a:extLst>
          </p:cNvPr>
          <p:cNvSpPr/>
          <p:nvPr/>
        </p:nvSpPr>
        <p:spPr>
          <a:xfrm>
            <a:off x="3889093" y="3582364"/>
            <a:ext cx="466794" cy="1239419"/>
          </a:xfrm>
          <a:prstGeom prst="cube">
            <a:avLst>
              <a:gd name="adj" fmla="val 83391"/>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1736373"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5x5x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7EDAF3B4-FF2F-4FC3-85B6-08E86DDA9ADE}"/>
              </a:ext>
            </a:extLst>
          </p:cNvPr>
          <p:cNvSpPr txBox="1"/>
          <p:nvPr/>
        </p:nvSpPr>
        <p:spPr>
          <a:xfrm>
            <a:off x="4122490" y="2395175"/>
            <a:ext cx="4131259" cy="338554"/>
          </a:xfrm>
          <a:prstGeom prst="rect">
            <a:avLst/>
          </a:prstGeom>
          <a:noFill/>
        </p:spPr>
        <p:txBody>
          <a:bodyPr wrap="none" rtlCol="0">
            <a:spAutoFit/>
          </a:bodyPr>
          <a:lstStyle/>
          <a:p>
            <a:r>
              <a:rPr lang="ko-KR" altLang="en-US">
                <a:solidFill>
                  <a:srgbClr val="3399FF"/>
                </a:solidFill>
                <a:latin typeface="고도 M" panose="02000503000000020004" pitchFamily="2" charset="-127"/>
                <a:ea typeface="고도 M" panose="02000503000000020004" pitchFamily="2" charset="-127"/>
              </a:rPr>
              <a:t>필터는 항상 입력 볼륨의 전체 채널을 확장한다</a:t>
            </a:r>
            <a:r>
              <a:rPr lang="en-US" altLang="ko-KR">
                <a:solidFill>
                  <a:srgbClr val="3399FF"/>
                </a:solidFill>
                <a:latin typeface="고도 M" panose="02000503000000020004" pitchFamily="2" charset="-127"/>
                <a:ea typeface="고도 M" panose="02000503000000020004" pitchFamily="2" charset="-127"/>
              </a:rPr>
              <a:t>.</a:t>
            </a:r>
            <a:endParaRPr lang="ko-KR" altLang="en-US">
              <a:solidFill>
                <a:srgbClr val="3399FF"/>
              </a:solidFill>
              <a:latin typeface="고도 M" panose="02000503000000020004" pitchFamily="2" charset="-127"/>
              <a:ea typeface="고도 M" panose="02000503000000020004" pitchFamily="2" charset="-127"/>
            </a:endParaRPr>
          </a:p>
        </p:txBody>
      </p:sp>
      <p:cxnSp>
        <p:nvCxnSpPr>
          <p:cNvPr id="6" name="직선 화살표 연결선 5">
            <a:extLst>
              <a:ext uri="{FF2B5EF4-FFF2-40B4-BE49-F238E27FC236}">
                <a16:creationId xmlns:a16="http://schemas.microsoft.com/office/drawing/2014/main" id="{C4EE7451-E42F-4E16-A73D-EF213571FF5D}"/>
              </a:ext>
            </a:extLst>
          </p:cNvPr>
          <p:cNvCxnSpPr>
            <a:stCxn id="122" idx="1"/>
          </p:cNvCxnSpPr>
          <p:nvPr/>
        </p:nvCxnSpPr>
        <p:spPr>
          <a:xfrm flipH="1" flipV="1">
            <a:off x="2291787" y="2095018"/>
            <a:ext cx="1830703" cy="46943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p:cNvCxnSpPr>
          <p:nvPr/>
        </p:nvCxnSpPr>
        <p:spPr>
          <a:xfrm flipH="1">
            <a:off x="4355887" y="2733729"/>
            <a:ext cx="382089" cy="52984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76032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778860" y="3776834"/>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flipH="1" flipV="1">
            <a:off x="3871732" y="4211739"/>
            <a:ext cx="804440" cy="238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616A0F6-8E19-4669-A904-799C6CC43711}"/>
                  </a:ext>
                </a:extLst>
              </p:cNvPr>
              <p:cNvSpPr txBox="1"/>
              <p:nvPr/>
            </p:nvSpPr>
            <p:spPr>
              <a:xfrm>
                <a:off x="4718226" y="4261251"/>
                <a:ext cx="3805850" cy="1508105"/>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number : </a:t>
                </a:r>
              </a:p>
              <a:p>
                <a:pPr algn="l"/>
                <a:r>
                  <a:rPr lang="ko-KR" altLang="en-US" sz="1800">
                    <a:solidFill>
                      <a:schemeClr val="tx1"/>
                    </a:solidFill>
                    <a:latin typeface="고도 M" panose="02000503000000020004" pitchFamily="2" charset="-127"/>
                    <a:ea typeface="고도 M" panose="02000503000000020004" pitchFamily="2" charset="-127"/>
                  </a:rPr>
                  <a:t>필터와 이미지의 </a:t>
                </a:r>
                <a:r>
                  <a:rPr lang="en-US" altLang="ko-KR" sz="1800">
                    <a:solidFill>
                      <a:schemeClr val="tx1"/>
                    </a:solidFill>
                    <a:latin typeface="고도 M" panose="02000503000000020004" pitchFamily="2" charset="-127"/>
                    <a:ea typeface="고도 M" panose="02000503000000020004" pitchFamily="2" charset="-127"/>
                  </a:rPr>
                  <a:t>5x5x3</a:t>
                </a:r>
                <a:r>
                  <a:rPr lang="ko-KR" altLang="en-US" sz="1800">
                    <a:solidFill>
                      <a:schemeClr val="tx1"/>
                    </a:solidFill>
                    <a:latin typeface="고도 M" panose="02000503000000020004" pitchFamily="2" charset="-127"/>
                    <a:ea typeface="고도 M" panose="02000503000000020004" pitchFamily="2" charset="-127"/>
                  </a:rPr>
                  <a:t>영역 사이에서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내적을 취한 결과</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14:m>
                  <m:oMathPara xmlns:m="http://schemas.openxmlformats.org/officeDocument/2006/math">
                    <m:oMathParaPr>
                      <m:jc m:val="left"/>
                    </m:oMathParaPr>
                    <m:oMath xmlns:m="http://schemas.openxmlformats.org/officeDocument/2006/math">
                      <m:r>
                        <m:rPr>
                          <m:sty m:val="p"/>
                        </m:rPr>
                        <a:rPr lang="en-US" altLang="ko-KR" sz="2000" i="1" smtClean="0">
                          <a:solidFill>
                            <a:schemeClr val="tx1"/>
                          </a:solidFill>
                          <a:latin typeface="Cambria Math" panose="02040503050406030204" pitchFamily="18" charset="0"/>
                          <a:ea typeface="고도 M" panose="02000503000000020004" pitchFamily="2" charset="-127"/>
                        </a:rPr>
                        <m:t>X</m:t>
                      </m:r>
                      <m:r>
                        <m:rPr>
                          <m:sty m:val="p"/>
                        </m:rPr>
                        <a:rPr lang="en-US" altLang="ko-KR" sz="2000" smtClean="0">
                          <a:solidFill>
                            <a:schemeClr val="tx1"/>
                          </a:solidFill>
                          <a:latin typeface="Cambria Math" panose="02040503050406030204" pitchFamily="18" charset="0"/>
                          <a:ea typeface="고도 M" panose="02000503000000020004" pitchFamily="2" charset="-127"/>
                        </a:rPr>
                        <m:t>W</m:t>
                      </m:r>
                      <m:r>
                        <a:rPr lang="en-US" altLang="ko-KR" sz="2000" smtClean="0">
                          <a:solidFill>
                            <a:schemeClr val="tx1"/>
                          </a:solidFill>
                          <a:latin typeface="Cambria Math" panose="02040503050406030204" pitchFamily="18" charset="0"/>
                          <a:ea typeface="고도 M" panose="02000503000000020004" pitchFamily="2" charset="-127"/>
                        </a:rPr>
                        <m:t>+</m:t>
                      </m:r>
                      <m:r>
                        <m:rPr>
                          <m:sty m:val="p"/>
                        </m:rPr>
                        <a:rPr lang="en-US" altLang="ko-KR" sz="2000" smtClean="0">
                          <a:solidFill>
                            <a:schemeClr val="tx1"/>
                          </a:solidFill>
                          <a:latin typeface="Cambria Math" panose="02040503050406030204" pitchFamily="18" charset="0"/>
                          <a:ea typeface="고도 M" panose="02000503000000020004" pitchFamily="2" charset="-127"/>
                        </a:rPr>
                        <m:t>b</m:t>
                      </m:r>
                    </m:oMath>
                  </m:oMathPara>
                </a14:m>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38" name="TextBox 37">
                <a:extLst>
                  <a:ext uri="{FF2B5EF4-FFF2-40B4-BE49-F238E27FC236}">
                    <a16:creationId xmlns:a16="http://schemas.microsoft.com/office/drawing/2014/main" id="{0616A0F6-8E19-4669-A904-799C6CC43711}"/>
                  </a:ext>
                </a:extLst>
              </p:cNvPr>
              <p:cNvSpPr txBox="1">
                <a:spLocks noRot="1" noChangeAspect="1" noMove="1" noResize="1" noEditPoints="1" noAdjustHandles="1" noChangeArrowheads="1" noChangeShapeType="1" noTextEdit="1"/>
              </p:cNvSpPr>
              <p:nvPr/>
            </p:nvSpPr>
            <p:spPr>
              <a:xfrm>
                <a:off x="4718226" y="4261251"/>
                <a:ext cx="3805850" cy="1508105"/>
              </a:xfrm>
              <a:prstGeom prst="rect">
                <a:avLst/>
              </a:prstGeom>
              <a:blipFill>
                <a:blip r:embed="rId3"/>
                <a:stretch>
                  <a:fillRect l="-1442" t="-161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732914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5490366" y="320539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5490366" y="4145433"/>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125268" y="2463083"/>
            <a:ext cx="82266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 </a:t>
            </a:r>
            <a:r>
              <a:rPr lang="en-US" altLang="ko-KR" sz="1800">
                <a:solidFill>
                  <a:schemeClr val="tx1"/>
                </a:solidFill>
                <a:latin typeface="고도 M" panose="02000503000000020004" pitchFamily="2" charset="-127"/>
                <a:ea typeface="고도 M" panose="02000503000000020004" pitchFamily="2" charset="-127"/>
              </a:rPr>
              <a:t>X</a:t>
            </a:r>
            <a:endParaRPr lang="ko-KR" altLang="en-US" sz="1800">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6536598" y="2832415"/>
            <a:ext cx="1" cy="3729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6536598" y="3710917"/>
            <a:ext cx="0" cy="4345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005057" y="5084956"/>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예측</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6536598" y="4650955"/>
            <a:ext cx="1" cy="4340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769111" y="3295243"/>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787589" y="3458156"/>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769111" y="4258604"/>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787589" y="4421517"/>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왼쪽 중괄호 22">
            <a:extLst>
              <a:ext uri="{FF2B5EF4-FFF2-40B4-BE49-F238E27FC236}">
                <a16:creationId xmlns:a16="http://schemas.microsoft.com/office/drawing/2014/main" id="{DF54C1A8-020B-454E-B158-3FD9F49EC3F0}"/>
              </a:ext>
            </a:extLst>
          </p:cNvPr>
          <p:cNvSpPr/>
          <p:nvPr/>
        </p:nvSpPr>
        <p:spPr>
          <a:xfrm>
            <a:off x="3360235" y="3458156"/>
            <a:ext cx="381112" cy="963361"/>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E78172CF-CF7B-48E1-AB3A-06ECD101D0C1}"/>
              </a:ext>
            </a:extLst>
          </p:cNvPr>
          <p:cNvSpPr txBox="1"/>
          <p:nvPr/>
        </p:nvSpPr>
        <p:spPr>
          <a:xfrm>
            <a:off x="1696408" y="3678226"/>
            <a:ext cx="1694695"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목표</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이런 가중치의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정확한 값을 찾는 것</a:t>
            </a:r>
          </a:p>
        </p:txBody>
      </p:sp>
      <p:sp>
        <p:nvSpPr>
          <p:cNvPr id="24" name="직사각형 23">
            <a:extLst>
              <a:ext uri="{FF2B5EF4-FFF2-40B4-BE49-F238E27FC236}">
                <a16:creationId xmlns:a16="http://schemas.microsoft.com/office/drawing/2014/main" id="{B2E6E311-F740-442F-BABD-0F7DEC3C6F41}"/>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실제 값과 비교해서 그 차이를 구한다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타깃과 손실함수</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err="1">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17654472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88384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5891620" y="1055049"/>
            <a:ext cx="17892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두번째 필터 동작</a:t>
            </a:r>
            <a:endParaRPr lang="en-US" altLang="ko-KR"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30269928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9504585" y="321543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892992" y="482335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861294" y="5239730"/>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700400" y="2417096"/>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3617090" y="1288362"/>
            <a:ext cx="594181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a:t>
            </a:r>
            <a:r>
              <a:rPr lang="ko-KR" altLang="en-US" sz="1800">
                <a:solidFill>
                  <a:schemeClr val="tx1"/>
                </a:solidFill>
                <a:latin typeface="고도 M" panose="02000503000000020004" pitchFamily="2" charset="-127"/>
                <a:ea typeface="고도 M" panose="02000503000000020004" pitchFamily="2" charset="-127"/>
              </a:rPr>
              <a:t>개의 </a:t>
            </a:r>
            <a:r>
              <a:rPr lang="en-US" altLang="ko-KR" sz="1800">
                <a:solidFill>
                  <a:schemeClr val="tx1"/>
                </a:solidFill>
                <a:latin typeface="고도 M" panose="02000503000000020004" pitchFamily="2" charset="-127"/>
                <a:ea typeface="고도 M" panose="02000503000000020004" pitchFamily="2" charset="-127"/>
              </a:rPr>
              <a:t>5x5</a:t>
            </a:r>
            <a:r>
              <a:rPr lang="ko-KR" altLang="en-US" sz="1800">
                <a:solidFill>
                  <a:schemeClr val="tx1"/>
                </a:solidFill>
                <a:latin typeface="고도 M" panose="02000503000000020004" pitchFamily="2" charset="-127"/>
                <a:ea typeface="고도 M" panose="02000503000000020004" pitchFamily="2" charset="-127"/>
              </a:rPr>
              <a:t>필터가 있다면</a:t>
            </a:r>
            <a:r>
              <a:rPr lang="en-US" altLang="ko-KR" sz="1800">
                <a:solidFill>
                  <a:schemeClr val="tx1"/>
                </a:solidFill>
                <a:latin typeface="고도 M" panose="02000503000000020004" pitchFamily="2" charset="-127"/>
                <a:ea typeface="고도 M" panose="02000503000000020004" pitchFamily="2" charset="-127"/>
              </a:rPr>
              <a:t>, 6</a:t>
            </a:r>
            <a:r>
              <a:rPr lang="ko-KR" altLang="en-US" sz="1800">
                <a:solidFill>
                  <a:schemeClr val="tx1"/>
                </a:solidFill>
                <a:latin typeface="고도 M" panose="02000503000000020004" pitchFamily="2" charset="-127"/>
                <a:ea typeface="고도 M" panose="02000503000000020004" pitchFamily="2" charset="-127"/>
              </a:rPr>
              <a:t>개의 개별 </a:t>
            </a:r>
            <a:r>
              <a:rPr lang="en-US" altLang="ko-KR" sz="1800">
                <a:solidFill>
                  <a:schemeClr val="tx1"/>
                </a:solidFill>
                <a:latin typeface="고도 M" panose="02000503000000020004" pitchFamily="2" charset="-127"/>
                <a:ea typeface="고도 M" panose="02000503000000020004" pitchFamily="2" charset="-127"/>
              </a:rPr>
              <a:t>feature map</a:t>
            </a:r>
            <a:r>
              <a:rPr lang="ko-KR" altLang="en-US" sz="1800">
                <a:solidFill>
                  <a:schemeClr val="tx1"/>
                </a:solidFill>
                <a:latin typeface="고도 M" panose="02000503000000020004" pitchFamily="2" charset="-127"/>
                <a:ea typeface="고도 M" panose="02000503000000020004" pitchFamily="2" charset="-127"/>
              </a:rPr>
              <a:t>이 생성됨</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0" name="정육면체 29">
            <a:extLst>
              <a:ext uri="{FF2B5EF4-FFF2-40B4-BE49-F238E27FC236}">
                <a16:creationId xmlns:a16="http://schemas.microsoft.com/office/drawing/2014/main" id="{14DEB246-76BF-47B9-95A1-BB0519C427D4}"/>
              </a:ext>
            </a:extLst>
          </p:cNvPr>
          <p:cNvSpPr/>
          <p:nvPr/>
        </p:nvSpPr>
        <p:spPr>
          <a:xfrm>
            <a:off x="7887602" y="2417096"/>
            <a:ext cx="1082738" cy="2863634"/>
          </a:xfrm>
          <a:prstGeom prst="cube">
            <a:avLst>
              <a:gd name="adj" fmla="val 91686"/>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정육면체 35">
            <a:extLst>
              <a:ext uri="{FF2B5EF4-FFF2-40B4-BE49-F238E27FC236}">
                <a16:creationId xmlns:a16="http://schemas.microsoft.com/office/drawing/2014/main" id="{C0CFF654-E458-4675-9616-4DE76375547E}"/>
              </a:ext>
            </a:extLst>
          </p:cNvPr>
          <p:cNvSpPr/>
          <p:nvPr/>
        </p:nvSpPr>
        <p:spPr>
          <a:xfrm>
            <a:off x="8074804" y="2417096"/>
            <a:ext cx="1082738" cy="2863634"/>
          </a:xfrm>
          <a:prstGeom prst="cube">
            <a:avLst>
              <a:gd name="adj" fmla="val 91686"/>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정육면체 36">
            <a:extLst>
              <a:ext uri="{FF2B5EF4-FFF2-40B4-BE49-F238E27FC236}">
                <a16:creationId xmlns:a16="http://schemas.microsoft.com/office/drawing/2014/main" id="{DB5A48F1-FD8A-4CDE-8412-3CD269B9B4AF}"/>
              </a:ext>
            </a:extLst>
          </p:cNvPr>
          <p:cNvSpPr/>
          <p:nvPr/>
        </p:nvSpPr>
        <p:spPr>
          <a:xfrm>
            <a:off x="8262006" y="2417096"/>
            <a:ext cx="1082738" cy="2863634"/>
          </a:xfrm>
          <a:prstGeom prst="cube">
            <a:avLst>
              <a:gd name="adj" fmla="val 91686"/>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정육면체 38">
            <a:extLst>
              <a:ext uri="{FF2B5EF4-FFF2-40B4-BE49-F238E27FC236}">
                <a16:creationId xmlns:a16="http://schemas.microsoft.com/office/drawing/2014/main" id="{39B54FCF-55C1-4764-9BAA-52DC51558AC7}"/>
              </a:ext>
            </a:extLst>
          </p:cNvPr>
          <p:cNvSpPr/>
          <p:nvPr/>
        </p:nvSpPr>
        <p:spPr>
          <a:xfrm>
            <a:off x="8449208" y="2417096"/>
            <a:ext cx="1082738" cy="2863634"/>
          </a:xfrm>
          <a:prstGeom prst="cube">
            <a:avLst>
              <a:gd name="adj" fmla="val 91686"/>
            </a:avLst>
          </a:prstGeom>
          <a:solidFill>
            <a:schemeClr val="accent5">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98279935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95905" y="5221401"/>
            <a:ext cx="210903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feature map</a:t>
            </a:r>
          </a:p>
        </p:txBody>
      </p:sp>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69" name="직사각형 68">
            <a:extLst>
              <a:ext uri="{FF2B5EF4-FFF2-40B4-BE49-F238E27FC236}">
                <a16:creationId xmlns:a16="http://schemas.microsoft.com/office/drawing/2014/main" id="{3B5A9A56-FED1-43A4-8243-C380EE45278A}"/>
              </a:ext>
            </a:extLst>
          </p:cNvPr>
          <p:cNvSpPr/>
          <p:nvPr/>
        </p:nvSpPr>
        <p:spPr>
          <a:xfrm>
            <a:off x="4950199" y="3431658"/>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366888" y="343165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5783577" y="343165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4950199" y="384834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366888" y="384834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5783577" y="384834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4950199" y="426503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366888" y="426503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5783577" y="4265034"/>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06D8C3E8-B34A-4B76-9CC4-E3FBFE0C6B1B}"/>
              </a:ext>
            </a:extLst>
          </p:cNvPr>
          <p:cNvCxnSpPr/>
          <p:nvPr/>
        </p:nvCxnSpPr>
        <p:spPr>
          <a:xfrm>
            <a:off x="2168016" y="3078862"/>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F458D564-4B14-4854-9EB8-E8457142BAEA}"/>
              </a:ext>
            </a:extLst>
          </p:cNvPr>
          <p:cNvCxnSpPr/>
          <p:nvPr/>
        </p:nvCxnSpPr>
        <p:spPr>
          <a:xfrm>
            <a:off x="2159993" y="4324133"/>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E8613EF-7065-4E29-9C2E-A64DB8A7987F}"/>
              </a:ext>
            </a:extLst>
          </p:cNvPr>
          <p:cNvSpPr/>
          <p:nvPr/>
        </p:nvSpPr>
        <p:spPr>
          <a:xfrm>
            <a:off x="7321477" y="3436833"/>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7738166" y="343683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154855" y="343683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7321477" y="385352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7738166" y="385352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154855" y="385352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7321477" y="427021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7738166" y="427021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154855" y="4270209"/>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398185" y="3848345"/>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5278264" y="4745618"/>
            <a:ext cx="713657"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a:t>
            </a:r>
          </a:p>
        </p:txBody>
      </p:sp>
      <p:sp>
        <p:nvSpPr>
          <p:cNvPr id="90" name="TextBox 89">
            <a:extLst>
              <a:ext uri="{FF2B5EF4-FFF2-40B4-BE49-F238E27FC236}">
                <a16:creationId xmlns:a16="http://schemas.microsoft.com/office/drawing/2014/main" id="{1728B3F7-BCD6-47CE-B9AE-0E758B39A2F7}"/>
              </a:ext>
            </a:extLst>
          </p:cNvPr>
          <p:cNvSpPr txBox="1"/>
          <p:nvPr/>
        </p:nvSpPr>
        <p:spPr>
          <a:xfrm>
            <a:off x="6719382" y="4745618"/>
            <a:ext cx="23190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feature map</a:t>
            </a:r>
          </a:p>
        </p:txBody>
      </p:sp>
      <p:sp>
        <p:nvSpPr>
          <p:cNvPr id="91" name="TextBox 90">
            <a:extLst>
              <a:ext uri="{FF2B5EF4-FFF2-40B4-BE49-F238E27FC236}">
                <a16:creationId xmlns:a16="http://schemas.microsoft.com/office/drawing/2014/main" id="{E72F2B9C-7CEA-4B02-A346-6C0013152A3D}"/>
              </a:ext>
            </a:extLst>
          </p:cNvPr>
          <p:cNvSpPr txBox="1"/>
          <p:nvPr/>
        </p:nvSpPr>
        <p:spPr>
          <a:xfrm>
            <a:off x="640491" y="2152641"/>
            <a:ext cx="647805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1x1 + 1x0 + 1x1 + 0x0 + 1x1 + 1x0 + 0x1 + 0x0 +1x1 = 4</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313EBA17-67F5-4174-9376-3960E1CD554D}"/>
              </a:ext>
            </a:extLst>
          </p:cNvPr>
          <p:cNvSpPr txBox="1"/>
          <p:nvPr/>
        </p:nvSpPr>
        <p:spPr>
          <a:xfrm>
            <a:off x="1546656" y="5610967"/>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3" name="TextBox 92">
            <a:extLst>
              <a:ext uri="{FF2B5EF4-FFF2-40B4-BE49-F238E27FC236}">
                <a16:creationId xmlns:a16="http://schemas.microsoft.com/office/drawing/2014/main" id="{48AF4A74-0689-4C29-90C8-5D1F92AB11C6}"/>
              </a:ext>
            </a:extLst>
          </p:cNvPr>
          <p:cNvSpPr txBox="1"/>
          <p:nvPr/>
        </p:nvSpPr>
        <p:spPr>
          <a:xfrm>
            <a:off x="5354406" y="5098411"/>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4" name="TextBox 93">
            <a:extLst>
              <a:ext uri="{FF2B5EF4-FFF2-40B4-BE49-F238E27FC236}">
                <a16:creationId xmlns:a16="http://schemas.microsoft.com/office/drawing/2014/main" id="{D9DFF924-7FAE-4F52-8D0F-05815679EC47}"/>
              </a:ext>
            </a:extLst>
          </p:cNvPr>
          <p:cNvSpPr txBox="1"/>
          <p:nvPr/>
        </p:nvSpPr>
        <p:spPr>
          <a:xfrm>
            <a:off x="7703868" y="5173668"/>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Tree>
    <p:extLst>
      <p:ext uri="{BB962C8B-B14F-4D97-AF65-F5344CB8AC3E}">
        <p14:creationId xmlns:p14="http://schemas.microsoft.com/office/powerpoint/2010/main" val="75519147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82102" y="6051838"/>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235451" y="2359393"/>
            <a:ext cx="2083445" cy="2083449"/>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356462" y="2037079"/>
            <a:ext cx="1250067" cy="1250069"/>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79" name="직사각형 78">
            <a:extLst>
              <a:ext uri="{FF2B5EF4-FFF2-40B4-BE49-F238E27FC236}">
                <a16:creationId xmlns:a16="http://schemas.microsoft.com/office/drawing/2014/main" id="{EE8613EF-7065-4E29-9C2E-A64DB8A7987F}"/>
              </a:ext>
            </a:extLst>
          </p:cNvPr>
          <p:cNvSpPr/>
          <p:nvPr/>
        </p:nvSpPr>
        <p:spPr>
          <a:xfrm>
            <a:off x="8163814" y="2883190"/>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8580503" y="288318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997192" y="288318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8163814" y="329987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8580503" y="329987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997192" y="329987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8163814" y="371656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8580503" y="371656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997192" y="3716566"/>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985949" y="3470039"/>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939504" y="6051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8344" y="6048360"/>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007547" y="2567733"/>
            <a:ext cx="2083445" cy="2083449"/>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54334" y="2812641"/>
            <a:ext cx="2083445" cy="2083449"/>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7" y="2245423"/>
            <a:ext cx="1250067" cy="1250069"/>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939504" y="2466499"/>
            <a:ext cx="1250067" cy="1250069"/>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84FF1EC6-4B80-4BE7-8A6C-0CE86D4DACE6}"/>
              </a:ext>
            </a:extLst>
          </p:cNvPr>
          <p:cNvGrpSpPr/>
          <p:nvPr/>
        </p:nvGrpSpPr>
        <p:grpSpPr>
          <a:xfrm>
            <a:off x="5366060" y="4028003"/>
            <a:ext cx="1250067" cy="1250069"/>
            <a:chOff x="5356462" y="2037079"/>
            <a:chExt cx="1250067" cy="1250069"/>
          </a:xfrm>
          <a:solidFill>
            <a:srgbClr val="E2E2F6"/>
          </a:solidFill>
        </p:grpSpPr>
        <p:sp>
          <p:nvSpPr>
            <p:cNvPr id="168" name="직사각형 167">
              <a:extLst>
                <a:ext uri="{FF2B5EF4-FFF2-40B4-BE49-F238E27FC236}">
                  <a16:creationId xmlns:a16="http://schemas.microsoft.com/office/drawing/2014/main" id="{C00AA907-F93F-4169-8FED-23D58BE0DE2E}"/>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589FE36-2230-4D41-BDA3-6079D075A0D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1D6C42A-E10D-43D5-AA42-248ED39525F3}"/>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8423D4-1A30-42EF-A9C6-5D0A39C75925}"/>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5A370A3-FDFA-4E03-85C6-8045EA6DA61D}"/>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633A933-DE52-49D6-A45F-9C3D40849EC4}"/>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EA54763-2F51-4BBC-88B5-2D2E56462493}"/>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16049FB0-976F-41F0-AC01-882BD50D2609}"/>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2E08473-C979-459F-B3DD-DB2EC8C04223}"/>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F88024C1-83D3-4901-AC50-E1A48A425AB9}"/>
              </a:ext>
            </a:extLst>
          </p:cNvPr>
          <p:cNvGrpSpPr/>
          <p:nvPr/>
        </p:nvGrpSpPr>
        <p:grpSpPr>
          <a:xfrm>
            <a:off x="5157715" y="4236347"/>
            <a:ext cx="1250067" cy="1250069"/>
            <a:chOff x="5356462" y="2037079"/>
            <a:chExt cx="1250067" cy="1250069"/>
          </a:xfrm>
          <a:solidFill>
            <a:srgbClr val="E2E2F6"/>
          </a:solidFill>
        </p:grpSpPr>
        <p:sp>
          <p:nvSpPr>
            <p:cNvPr id="178" name="직사각형 177">
              <a:extLst>
                <a:ext uri="{FF2B5EF4-FFF2-40B4-BE49-F238E27FC236}">
                  <a16:creationId xmlns:a16="http://schemas.microsoft.com/office/drawing/2014/main" id="{A2441F12-C6C2-46A9-86BF-50D0A2C8205C}"/>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FCDE8A-6A7E-410D-81A7-BA28BBEBD87B}"/>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91EE6103-51EE-4B34-B0FF-F913580C8A1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5FFA4C-DD32-4924-8EA0-1FEFDFA086EE}"/>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6E3677E-CCC8-4629-8B19-4B69807F9DFA}"/>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E8FE9841-8CEA-41BA-AEA3-14BE0309A889}"/>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27120773-20DA-47ED-B6EF-B9C28D83BD9C}"/>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E30139A4-1235-4FD8-B875-3A8E4B576DE2}"/>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32050F86-CD62-45E2-B4C3-41E5D69137E5}"/>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87" name="그룹 186">
            <a:extLst>
              <a:ext uri="{FF2B5EF4-FFF2-40B4-BE49-F238E27FC236}">
                <a16:creationId xmlns:a16="http://schemas.microsoft.com/office/drawing/2014/main" id="{D5D776F5-0E07-41EE-8554-01AF3F6B354B}"/>
              </a:ext>
            </a:extLst>
          </p:cNvPr>
          <p:cNvGrpSpPr/>
          <p:nvPr/>
        </p:nvGrpSpPr>
        <p:grpSpPr>
          <a:xfrm>
            <a:off x="4949102" y="4457423"/>
            <a:ext cx="1250067" cy="1250069"/>
            <a:chOff x="5356462" y="2037079"/>
            <a:chExt cx="1250067" cy="1250069"/>
          </a:xfrm>
          <a:solidFill>
            <a:srgbClr val="E2E2F6"/>
          </a:solidFill>
        </p:grpSpPr>
        <p:sp>
          <p:nvSpPr>
            <p:cNvPr id="188" name="직사각형 187">
              <a:extLst>
                <a:ext uri="{FF2B5EF4-FFF2-40B4-BE49-F238E27FC236}">
                  <a16:creationId xmlns:a16="http://schemas.microsoft.com/office/drawing/2014/main" id="{109D613F-A76A-44DE-AA6D-B5F4416FDF07}"/>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73856AD-8D02-4E25-8114-2DE5AEEC3AD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0FB405E-A2B3-4B27-89B4-109887467A39}"/>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C23DCF7A-1ACE-45B4-817C-231B9C643063}"/>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72F34DD6-E192-4F12-AED0-2B1F4033E4ED}"/>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84A8B44-D40B-4BA4-B9AE-8DD4CE40ED40}"/>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6BB51D5-9013-4FA3-A174-FD59AEE93498}"/>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7664125C-BB5C-4CC3-844B-1A5E53FF60EF}"/>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59A0002C-79D0-4F23-B74A-1F8A2E7A7CBD}"/>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8005326" y="302098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422015" y="30209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838704" y="30209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005326" y="343767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422015" y="343767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838704" y="343767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8005326" y="385436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422015" y="385436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838704" y="3854363"/>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16C6C629-BD26-4F3E-9DEB-AD73AB67CFA1}"/>
              </a:ext>
            </a:extLst>
          </p:cNvPr>
          <p:cNvSpPr txBox="1"/>
          <p:nvPr/>
        </p:nvSpPr>
        <p:spPr>
          <a:xfrm>
            <a:off x="7972706" y="386081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06644356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04530"/>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148116" y="5125133"/>
            <a:ext cx="956525" cy="95652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89" name="TextBox 88">
            <a:extLst>
              <a:ext uri="{FF2B5EF4-FFF2-40B4-BE49-F238E27FC236}">
                <a16:creationId xmlns:a16="http://schemas.microsoft.com/office/drawing/2014/main" id="{4EA34046-66D5-4375-8C66-8917D1A85CE0}"/>
              </a:ext>
            </a:extLst>
          </p:cNvPr>
          <p:cNvSpPr txBox="1"/>
          <p:nvPr/>
        </p:nvSpPr>
        <p:spPr>
          <a:xfrm>
            <a:off x="4869799" y="6386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3989" y="4922054"/>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6" y="3421248"/>
            <a:ext cx="956525" cy="95652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5148116" y="1717363"/>
            <a:ext cx="956525" cy="95652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203" name="직사각형 202">
            <a:extLst>
              <a:ext uri="{FF2B5EF4-FFF2-40B4-BE49-F238E27FC236}">
                <a16:creationId xmlns:a16="http://schemas.microsoft.com/office/drawing/2014/main" id="{AFCC0E3D-3670-48DC-9FA5-417161F9948F}"/>
              </a:ext>
            </a:extLst>
          </p:cNvPr>
          <p:cNvSpPr/>
          <p:nvPr/>
        </p:nvSpPr>
        <p:spPr>
          <a:xfrm>
            <a:off x="8197474" y="388132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196308" y="304728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612997" y="304728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029686" y="304728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196308" y="346397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612997" y="346397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029686" y="346396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612997" y="388065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029686" y="388065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55C7BA6-22C3-4E92-840C-B64B68D60A34}"/>
              </a:ext>
            </a:extLst>
          </p:cNvPr>
          <p:cNvSpPr txBox="1"/>
          <p:nvPr/>
        </p:nvSpPr>
        <p:spPr>
          <a:xfrm>
            <a:off x="5067882" y="509133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705215" y="571535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8" name="TextBox 207">
            <a:extLst>
              <a:ext uri="{FF2B5EF4-FFF2-40B4-BE49-F238E27FC236}">
                <a16:creationId xmlns:a16="http://schemas.microsoft.com/office/drawing/2014/main" id="{9A4A9790-1B71-485C-A783-821C4822E8FD}"/>
              </a:ext>
            </a:extLst>
          </p:cNvPr>
          <p:cNvSpPr txBox="1"/>
          <p:nvPr/>
        </p:nvSpPr>
        <p:spPr>
          <a:xfrm>
            <a:off x="5387877" y="33767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700355"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81286"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97849" y="40317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p:nvPr/>
        </p:nvCxnSpPr>
        <p:spPr>
          <a:xfrm>
            <a:off x="2690990" y="1425381"/>
            <a:ext cx="2457126" cy="3017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681929"/>
            <a:ext cx="2457127" cy="23140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a:off x="2690989" y="3116072"/>
            <a:ext cx="2457127" cy="2966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4376056"/>
            <a:ext cx="2466500" cy="25385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90989" y="4835725"/>
            <a:ext cx="2466500" cy="29563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6067716"/>
            <a:ext cx="2474909" cy="264873"/>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6104641" y="1711748"/>
            <a:ext cx="2091667" cy="133487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6110931" y="2673889"/>
            <a:ext cx="2073298" cy="161962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076356E5-A667-4B14-A079-3E9D864AEB48}"/>
              </a:ext>
            </a:extLst>
          </p:cNvPr>
          <p:cNvSpPr txBox="1"/>
          <p:nvPr/>
        </p:nvSpPr>
        <p:spPr>
          <a:xfrm>
            <a:off x="8174886" y="34946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6117886" y="3046618"/>
            <a:ext cx="2073298" cy="36610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6105646" y="4286288"/>
            <a:ext cx="2085538" cy="8315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6104641" y="3032567"/>
            <a:ext cx="2101810" cy="209256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6102900" y="4288420"/>
            <a:ext cx="2091976" cy="179324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spTree>
    <p:extLst>
      <p:ext uri="{BB962C8B-B14F-4D97-AF65-F5344CB8AC3E}">
        <p14:creationId xmlns:p14="http://schemas.microsoft.com/office/powerpoint/2010/main" val="392854154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88346"/>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89" name="TextBox 88">
            <a:extLst>
              <a:ext uri="{FF2B5EF4-FFF2-40B4-BE49-F238E27FC236}">
                <a16:creationId xmlns:a16="http://schemas.microsoft.com/office/drawing/2014/main" id="{4EA34046-66D5-4375-8C66-8917D1A85CE0}"/>
              </a:ext>
            </a:extLst>
          </p:cNvPr>
          <p:cNvSpPr txBox="1"/>
          <p:nvPr/>
        </p:nvSpPr>
        <p:spPr>
          <a:xfrm>
            <a:off x="4770422" y="6530651"/>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48645" y="5998703"/>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a:cxnSpLocks/>
          </p:cNvCxnSpPr>
          <p:nvPr/>
        </p:nvCxnSpPr>
        <p:spPr>
          <a:xfrm flipV="1">
            <a:off x="2690990" y="1281862"/>
            <a:ext cx="2440840" cy="1435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079604"/>
            <a:ext cx="2439675" cy="8337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flipV="1">
            <a:off x="2690989" y="3064276"/>
            <a:ext cx="2439675" cy="517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3880520"/>
            <a:ext cx="2466500" cy="74939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64458" y="4818231"/>
            <a:ext cx="2447544" cy="336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5660230"/>
            <a:ext cx="2429422" cy="67236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940072" y="1281862"/>
            <a:ext cx="2365614" cy="100856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956847" y="2077031"/>
            <a:ext cx="2381204" cy="146189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03" name="직사각형 202">
            <a:extLst>
              <a:ext uri="{FF2B5EF4-FFF2-40B4-BE49-F238E27FC236}">
                <a16:creationId xmlns:a16="http://schemas.microsoft.com/office/drawing/2014/main" id="{AFCC0E3D-3670-48DC-9FA5-417161F9948F}"/>
              </a:ext>
            </a:extLst>
          </p:cNvPr>
          <p:cNvSpPr/>
          <p:nvPr/>
        </p:nvSpPr>
        <p:spPr>
          <a:xfrm>
            <a:off x="8316995" y="312447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315829" y="229043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732518" y="229042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149207" y="229042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315829" y="270711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732518" y="270711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149207" y="270711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732518" y="312380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149207" y="312380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8265553" y="270645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923827" y="2304474"/>
            <a:ext cx="2397969" cy="77693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929657" y="3530402"/>
            <a:ext cx="2393305" cy="34167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941238" y="2330623"/>
            <a:ext cx="2357817" cy="25212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928491" y="3530400"/>
            <a:ext cx="2382370" cy="212983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8321796" y="4166152"/>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8723471" y="418206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8727598" y="45927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9116004" y="459808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nvGrpSpPr>
          <p:cNvPr id="157" name="그룹 156">
            <a:extLst>
              <a:ext uri="{FF2B5EF4-FFF2-40B4-BE49-F238E27FC236}">
                <a16:creationId xmlns:a16="http://schemas.microsoft.com/office/drawing/2014/main" id="{9DCC6639-E742-46B8-985D-29A1F48B9327}"/>
              </a:ext>
            </a:extLst>
          </p:cNvPr>
          <p:cNvGrpSpPr/>
          <p:nvPr/>
        </p:nvGrpSpPr>
        <p:grpSpPr>
          <a:xfrm>
            <a:off x="5135677" y="1283313"/>
            <a:ext cx="808243" cy="808244"/>
            <a:chOff x="5356462" y="2037079"/>
            <a:chExt cx="1250067" cy="1250069"/>
          </a:xfrm>
          <a:solidFill>
            <a:srgbClr val="FFC000"/>
          </a:solidFill>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3" name="그룹 2">
            <a:extLst>
              <a:ext uri="{FF2B5EF4-FFF2-40B4-BE49-F238E27FC236}">
                <a16:creationId xmlns:a16="http://schemas.microsoft.com/office/drawing/2014/main" id="{640B6893-A154-4099-A8ED-9E0AE561C043}"/>
              </a:ext>
            </a:extLst>
          </p:cNvPr>
          <p:cNvGrpSpPr/>
          <p:nvPr/>
        </p:nvGrpSpPr>
        <p:grpSpPr>
          <a:xfrm>
            <a:off x="5124103" y="4857781"/>
            <a:ext cx="808243" cy="808244"/>
            <a:chOff x="5356462" y="2037079"/>
            <a:chExt cx="1250067" cy="1250069"/>
          </a:xfrm>
          <a:solidFill>
            <a:srgbClr val="FFC000"/>
          </a:solidFill>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06" name="TextBox 205">
            <a:extLst>
              <a:ext uri="{FF2B5EF4-FFF2-40B4-BE49-F238E27FC236}">
                <a16:creationId xmlns:a16="http://schemas.microsoft.com/office/drawing/2014/main" id="{B55C7BA6-22C3-4E92-840C-B64B68D60A34}"/>
              </a:ext>
            </a:extLst>
          </p:cNvPr>
          <p:cNvSpPr txBox="1"/>
          <p:nvPr/>
        </p:nvSpPr>
        <p:spPr>
          <a:xfrm>
            <a:off x="5056307" y="482921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594840" y="5356503"/>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47" name="그룹 146">
            <a:extLst>
              <a:ext uri="{FF2B5EF4-FFF2-40B4-BE49-F238E27FC236}">
                <a16:creationId xmlns:a16="http://schemas.microsoft.com/office/drawing/2014/main" id="{3F4EC759-0449-4FE9-A07F-457437E68D60}"/>
              </a:ext>
            </a:extLst>
          </p:cNvPr>
          <p:cNvGrpSpPr/>
          <p:nvPr/>
        </p:nvGrpSpPr>
        <p:grpSpPr>
          <a:xfrm>
            <a:off x="5126036" y="3073740"/>
            <a:ext cx="808243" cy="808244"/>
            <a:chOff x="5356462" y="2037079"/>
            <a:chExt cx="1250067" cy="1250069"/>
          </a:xfrm>
          <a:solidFill>
            <a:srgbClr val="FFC000"/>
          </a:solidFill>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sp>
        <p:nvSpPr>
          <p:cNvPr id="208" name="TextBox 207">
            <a:extLst>
              <a:ext uri="{FF2B5EF4-FFF2-40B4-BE49-F238E27FC236}">
                <a16:creationId xmlns:a16="http://schemas.microsoft.com/office/drawing/2014/main" id="{9A4A9790-1B71-485C-A783-821C4822E8FD}"/>
              </a:ext>
            </a:extLst>
          </p:cNvPr>
          <p:cNvSpPr txBox="1"/>
          <p:nvPr/>
        </p:nvSpPr>
        <p:spPr>
          <a:xfrm>
            <a:off x="5328629" y="303615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5926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695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37053" y="3589598"/>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82" name="그룹 181">
            <a:extLst>
              <a:ext uri="{FF2B5EF4-FFF2-40B4-BE49-F238E27FC236}">
                <a16:creationId xmlns:a16="http://schemas.microsoft.com/office/drawing/2014/main" id="{56321849-FEB8-4B79-BBAB-DDC7DA91C6B7}"/>
              </a:ext>
            </a:extLst>
          </p:cNvPr>
          <p:cNvGrpSpPr/>
          <p:nvPr/>
        </p:nvGrpSpPr>
        <p:grpSpPr>
          <a:xfrm>
            <a:off x="5131830" y="2144734"/>
            <a:ext cx="808243" cy="808244"/>
            <a:chOff x="5356462" y="2037079"/>
            <a:chExt cx="1250067" cy="1250069"/>
          </a:xfrm>
        </p:grpSpPr>
        <p:sp>
          <p:nvSpPr>
            <p:cNvPr id="183" name="직사각형 182">
              <a:extLst>
                <a:ext uri="{FF2B5EF4-FFF2-40B4-BE49-F238E27FC236}">
                  <a16:creationId xmlns:a16="http://schemas.microsoft.com/office/drawing/2014/main" id="{D3FAB4EE-4A3A-4A16-9A62-2F8A4A5E27FA}"/>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547000C1-9D64-4BC5-82A4-E73D1AEDE3AE}"/>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0BBDC10F-2D84-474D-B2CA-77CFBAC6DCEB}"/>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9A509240-BF1A-44BA-8DDC-81DE2267ED50}"/>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B1CC27A4-4241-438F-AE04-31D895A45177}"/>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62490CD5-A114-448C-B66E-AAE769C7C632}"/>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3946869C-115B-4FFD-8298-2F6686EBD0F9}"/>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4621E0A-D9CE-46B2-B6D0-275DC7E578AF}"/>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0398220E-7A52-4635-9C09-61472553C2AF}"/>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192" name="그룹 191">
            <a:extLst>
              <a:ext uri="{FF2B5EF4-FFF2-40B4-BE49-F238E27FC236}">
                <a16:creationId xmlns:a16="http://schemas.microsoft.com/office/drawing/2014/main" id="{582A448C-C7F4-453E-80F8-6CED4F24B229}"/>
              </a:ext>
            </a:extLst>
          </p:cNvPr>
          <p:cNvGrpSpPr/>
          <p:nvPr/>
        </p:nvGrpSpPr>
        <p:grpSpPr>
          <a:xfrm>
            <a:off x="5126236" y="3928864"/>
            <a:ext cx="808243" cy="808244"/>
            <a:chOff x="5356462" y="2037079"/>
            <a:chExt cx="1250067" cy="1250069"/>
          </a:xfrm>
        </p:grpSpPr>
        <p:sp>
          <p:nvSpPr>
            <p:cNvPr id="193" name="직사각형 192">
              <a:extLst>
                <a:ext uri="{FF2B5EF4-FFF2-40B4-BE49-F238E27FC236}">
                  <a16:creationId xmlns:a16="http://schemas.microsoft.com/office/drawing/2014/main" id="{F544BB74-30B5-47B4-9D44-26450B5C7B56}"/>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F4A5B7C-03CB-43F4-81E0-DD3984664D5F}"/>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9F9BB6E5-B15E-4245-A71F-0A789B2F3E29}"/>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549A665-9038-4498-8BB9-DF1CE35D3D7C}"/>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F3E8F4D-DA5E-4C6D-A75E-2F29580B4763}"/>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FE040E1-A7C0-493D-85EB-5834E0628B5F}"/>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8F6E6749-FA2F-4AA7-A0E9-1981517C28B0}"/>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37A5D49-B833-481E-9185-B6C5A9366090}"/>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C242E56-E88F-4CCB-A5D1-3DFDA791A268}"/>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218" name="그룹 217">
            <a:extLst>
              <a:ext uri="{FF2B5EF4-FFF2-40B4-BE49-F238E27FC236}">
                <a16:creationId xmlns:a16="http://schemas.microsoft.com/office/drawing/2014/main" id="{7429FFF6-B187-46A8-9E35-64F5118DCE8C}"/>
              </a:ext>
            </a:extLst>
          </p:cNvPr>
          <p:cNvGrpSpPr/>
          <p:nvPr/>
        </p:nvGrpSpPr>
        <p:grpSpPr>
          <a:xfrm>
            <a:off x="5047788" y="5679093"/>
            <a:ext cx="920923" cy="843745"/>
            <a:chOff x="5067881" y="4730840"/>
            <a:chExt cx="920923" cy="843745"/>
          </a:xfrm>
        </p:grpSpPr>
        <p:grpSp>
          <p:nvGrpSpPr>
            <p:cNvPr id="230" name="그룹 229">
              <a:extLst>
                <a:ext uri="{FF2B5EF4-FFF2-40B4-BE49-F238E27FC236}">
                  <a16:creationId xmlns:a16="http://schemas.microsoft.com/office/drawing/2014/main" id="{0AB9A3FE-D083-46CF-B7A9-7109FD609402}"/>
                </a:ext>
              </a:extLst>
            </p:cNvPr>
            <p:cNvGrpSpPr/>
            <p:nvPr/>
          </p:nvGrpSpPr>
          <p:grpSpPr>
            <a:xfrm>
              <a:off x="5135677" y="4759402"/>
              <a:ext cx="808243" cy="808244"/>
              <a:chOff x="5356462" y="2037079"/>
              <a:chExt cx="1250067" cy="1250069"/>
            </a:xfrm>
          </p:grpSpPr>
          <p:sp>
            <p:nvSpPr>
              <p:cNvPr id="234" name="직사각형 233">
                <a:extLst>
                  <a:ext uri="{FF2B5EF4-FFF2-40B4-BE49-F238E27FC236}">
                    <a16:creationId xmlns:a16="http://schemas.microsoft.com/office/drawing/2014/main" id="{3481E5C4-3208-4D0F-AABD-4B0B3DF32333}"/>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41B1F58-C90B-4310-92E5-E2ECF2341E14}"/>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FBEC8F0C-8C91-410F-8807-9B328CAFC3AE}"/>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D135070F-4FD2-4DA3-AAC7-943A30B28517}"/>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9CAF6183-251F-4F81-80EE-A69543724098}"/>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10EFBB9B-50A5-41D3-8BAD-E708EDC566BF}"/>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B0A6DEDB-BB50-44FB-A53A-ACE1DC0071F1}"/>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34DA7EC-145F-4DAE-A279-C9E6F6B1D34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05E3B15D-2F32-418C-ACF0-3F6033E9ED3B}"/>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31" name="TextBox 230">
              <a:extLst>
                <a:ext uri="{FF2B5EF4-FFF2-40B4-BE49-F238E27FC236}">
                  <a16:creationId xmlns:a16="http://schemas.microsoft.com/office/drawing/2014/main" id="{DA9C1EFA-8A82-4D99-BF94-9DB5DD4F6FDD}"/>
                </a:ext>
              </a:extLst>
            </p:cNvPr>
            <p:cNvSpPr txBox="1"/>
            <p:nvPr/>
          </p:nvSpPr>
          <p:spPr>
            <a:xfrm>
              <a:off x="5067881" y="4730840"/>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2" name="TextBox 231">
              <a:extLst>
                <a:ext uri="{FF2B5EF4-FFF2-40B4-BE49-F238E27FC236}">
                  <a16:creationId xmlns:a16="http://schemas.microsoft.com/office/drawing/2014/main" id="{1F41E55C-891B-4C2C-AF14-21D7C6787851}"/>
                </a:ext>
              </a:extLst>
            </p:cNvPr>
            <p:cNvSpPr txBox="1"/>
            <p:nvPr/>
          </p:nvSpPr>
          <p:spPr>
            <a:xfrm>
              <a:off x="5606414" y="525812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cxnSp>
        <p:nvCxnSpPr>
          <p:cNvPr id="249" name="직선 연결선 248">
            <a:extLst>
              <a:ext uri="{FF2B5EF4-FFF2-40B4-BE49-F238E27FC236}">
                <a16:creationId xmlns:a16="http://schemas.microsoft.com/office/drawing/2014/main" id="{76D8F0D9-991C-4551-B18D-807D451338F4}"/>
              </a:ext>
            </a:extLst>
          </p:cNvPr>
          <p:cNvCxnSpPr>
            <a:cxnSpLocks/>
          </p:cNvCxnSpPr>
          <p:nvPr/>
        </p:nvCxnSpPr>
        <p:spPr>
          <a:xfrm>
            <a:off x="2682580" y="1408385"/>
            <a:ext cx="2448084" cy="73634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10E7CFD1-A86B-41ED-8D59-BD46BB024078}"/>
              </a:ext>
            </a:extLst>
          </p:cNvPr>
          <p:cNvCxnSpPr>
            <a:cxnSpLocks/>
          </p:cNvCxnSpPr>
          <p:nvPr/>
        </p:nvCxnSpPr>
        <p:spPr>
          <a:xfrm>
            <a:off x="2692155" y="2911347"/>
            <a:ext cx="2458404" cy="455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FBF51D24-5B29-47DA-851B-AAEC6EE92F08}"/>
              </a:ext>
            </a:extLst>
          </p:cNvPr>
          <p:cNvCxnSpPr>
            <a:cxnSpLocks/>
          </p:cNvCxnSpPr>
          <p:nvPr/>
        </p:nvCxnSpPr>
        <p:spPr>
          <a:xfrm>
            <a:off x="2690989" y="3122578"/>
            <a:ext cx="2448848" cy="80187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873F3BB9-A0D7-4F67-8AD5-3CD49BAC34E4}"/>
              </a:ext>
            </a:extLst>
          </p:cNvPr>
          <p:cNvCxnSpPr>
            <a:cxnSpLocks/>
          </p:cNvCxnSpPr>
          <p:nvPr/>
        </p:nvCxnSpPr>
        <p:spPr>
          <a:xfrm>
            <a:off x="2689823" y="4625786"/>
            <a:ext cx="2443758" cy="11676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직선 연결선 256">
            <a:extLst>
              <a:ext uri="{FF2B5EF4-FFF2-40B4-BE49-F238E27FC236}">
                <a16:creationId xmlns:a16="http://schemas.microsoft.com/office/drawing/2014/main" id="{F425B0FA-3313-4AB4-A598-ACA61F7C4135}"/>
              </a:ext>
            </a:extLst>
          </p:cNvPr>
          <p:cNvCxnSpPr>
            <a:cxnSpLocks/>
          </p:cNvCxnSpPr>
          <p:nvPr/>
        </p:nvCxnSpPr>
        <p:spPr>
          <a:xfrm>
            <a:off x="2703676" y="4813430"/>
            <a:ext cx="2409491" cy="88553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직선 연결선 257">
            <a:extLst>
              <a:ext uri="{FF2B5EF4-FFF2-40B4-BE49-F238E27FC236}">
                <a16:creationId xmlns:a16="http://schemas.microsoft.com/office/drawing/2014/main" id="{161C5D67-87AE-4EFF-A661-49729148BEC2}"/>
              </a:ext>
            </a:extLst>
          </p:cNvPr>
          <p:cNvCxnSpPr>
            <a:cxnSpLocks/>
          </p:cNvCxnSpPr>
          <p:nvPr/>
        </p:nvCxnSpPr>
        <p:spPr>
          <a:xfrm>
            <a:off x="2655270" y="6313454"/>
            <a:ext cx="2456732" cy="20156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직선 연결선 258">
            <a:extLst>
              <a:ext uri="{FF2B5EF4-FFF2-40B4-BE49-F238E27FC236}">
                <a16:creationId xmlns:a16="http://schemas.microsoft.com/office/drawing/2014/main" id="{588D66F7-016D-4F36-88C3-AD97A570FE77}"/>
              </a:ext>
            </a:extLst>
          </p:cNvPr>
          <p:cNvCxnSpPr>
            <a:cxnSpLocks/>
          </p:cNvCxnSpPr>
          <p:nvPr/>
        </p:nvCxnSpPr>
        <p:spPr>
          <a:xfrm>
            <a:off x="5932683" y="2134545"/>
            <a:ext cx="2383146" cy="204601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31671CD6-8CF2-48EF-BA69-ACC997855133}"/>
              </a:ext>
            </a:extLst>
          </p:cNvPr>
          <p:cNvCxnSpPr>
            <a:cxnSpLocks/>
          </p:cNvCxnSpPr>
          <p:nvPr/>
        </p:nvCxnSpPr>
        <p:spPr>
          <a:xfrm>
            <a:off x="5925574" y="2938173"/>
            <a:ext cx="2380112" cy="249312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0F8F0A80-A1DB-4F16-B015-F7A2F6AB89DC}"/>
              </a:ext>
            </a:extLst>
          </p:cNvPr>
          <p:cNvCxnSpPr>
            <a:cxnSpLocks/>
          </p:cNvCxnSpPr>
          <p:nvPr/>
        </p:nvCxnSpPr>
        <p:spPr>
          <a:xfrm>
            <a:off x="5919607" y="3924452"/>
            <a:ext cx="2386079" cy="24817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515D8360-3AA9-4422-B29F-8D8ED0CAF55F}"/>
              </a:ext>
            </a:extLst>
          </p:cNvPr>
          <p:cNvCxnSpPr>
            <a:cxnSpLocks/>
          </p:cNvCxnSpPr>
          <p:nvPr/>
        </p:nvCxnSpPr>
        <p:spPr>
          <a:xfrm>
            <a:off x="5913473" y="4740031"/>
            <a:ext cx="2398602" cy="67922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2926150A-981F-41D1-84C5-2AEFA75C3AD2}"/>
              </a:ext>
            </a:extLst>
          </p:cNvPr>
          <p:cNvCxnSpPr>
            <a:cxnSpLocks/>
          </p:cNvCxnSpPr>
          <p:nvPr/>
        </p:nvCxnSpPr>
        <p:spPr>
          <a:xfrm flipV="1">
            <a:off x="5940072" y="5413954"/>
            <a:ext cx="2353986" cy="1087943"/>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5DC473AB-85D9-4FC3-9631-C7435CE8ED95}"/>
              </a:ext>
            </a:extLst>
          </p:cNvPr>
          <p:cNvCxnSpPr>
            <a:cxnSpLocks/>
          </p:cNvCxnSpPr>
          <p:nvPr/>
        </p:nvCxnSpPr>
        <p:spPr>
          <a:xfrm flipV="1">
            <a:off x="5920370" y="4180441"/>
            <a:ext cx="2387063" cy="152633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59060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251254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Activation Function</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1632615"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1631449"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2048138"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2464827"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1631449"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2048138"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2464827"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2048138"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2464827"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1581173" y="259429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1637416" y="4053991"/>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2039091" y="406990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2043218" y="44805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2431624" y="448592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19E981D6-1251-4232-BC5F-BE7AB90F4402}"/>
              </a:ext>
            </a:extLst>
          </p:cNvPr>
          <p:cNvSpPr/>
          <p:nvPr/>
        </p:nvSpPr>
        <p:spPr>
          <a:xfrm>
            <a:off x="6135167"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5B1A1D6B-4714-4353-83B9-0E507F892903}"/>
              </a:ext>
            </a:extLst>
          </p:cNvPr>
          <p:cNvSpPr/>
          <p:nvPr/>
        </p:nvSpPr>
        <p:spPr>
          <a:xfrm>
            <a:off x="6134001"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6E38B395-F590-4E5F-BB27-68F87259C35F}"/>
              </a:ext>
            </a:extLst>
          </p:cNvPr>
          <p:cNvSpPr/>
          <p:nvPr/>
        </p:nvSpPr>
        <p:spPr>
          <a:xfrm>
            <a:off x="6550690"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258C8B0C-7AFA-4F86-AACD-0F0F87492245}"/>
              </a:ext>
            </a:extLst>
          </p:cNvPr>
          <p:cNvSpPr/>
          <p:nvPr/>
        </p:nvSpPr>
        <p:spPr>
          <a:xfrm>
            <a:off x="6967379"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16EFBA68-31D6-41E1-9F0F-76EEE1839BF5}"/>
              </a:ext>
            </a:extLst>
          </p:cNvPr>
          <p:cNvSpPr/>
          <p:nvPr/>
        </p:nvSpPr>
        <p:spPr>
          <a:xfrm>
            <a:off x="6134001"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54" name="직사각형 253">
            <a:extLst>
              <a:ext uri="{FF2B5EF4-FFF2-40B4-BE49-F238E27FC236}">
                <a16:creationId xmlns:a16="http://schemas.microsoft.com/office/drawing/2014/main" id="{9B48D439-4D49-4643-BBD0-B3267C503741}"/>
              </a:ext>
            </a:extLst>
          </p:cNvPr>
          <p:cNvSpPr/>
          <p:nvPr/>
        </p:nvSpPr>
        <p:spPr>
          <a:xfrm>
            <a:off x="6550690"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8B2EED89-CDC7-4A39-ACAF-5198D3707D92}"/>
              </a:ext>
            </a:extLst>
          </p:cNvPr>
          <p:cNvSpPr/>
          <p:nvPr/>
        </p:nvSpPr>
        <p:spPr>
          <a:xfrm>
            <a:off x="6967379"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FD9298D-F0C7-4F46-88F5-3DE226ECD98B}"/>
              </a:ext>
            </a:extLst>
          </p:cNvPr>
          <p:cNvSpPr/>
          <p:nvPr/>
        </p:nvSpPr>
        <p:spPr>
          <a:xfrm>
            <a:off x="6550690"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3D3FE59A-8C85-41F9-A00C-70950475C6BB}"/>
              </a:ext>
            </a:extLst>
          </p:cNvPr>
          <p:cNvSpPr/>
          <p:nvPr/>
        </p:nvSpPr>
        <p:spPr>
          <a:xfrm>
            <a:off x="6967379"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CBBDE648-6155-41A0-979D-8A449726A2C4}"/>
              </a:ext>
            </a:extLst>
          </p:cNvPr>
          <p:cNvSpPr/>
          <p:nvPr/>
        </p:nvSpPr>
        <p:spPr>
          <a:xfrm>
            <a:off x="6141134" y="48880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8D617D4-FD10-4679-9042-48869D08F2BD}"/>
              </a:ext>
            </a:extLst>
          </p:cNvPr>
          <p:cNvSpPr/>
          <p:nvPr/>
        </p:nvSpPr>
        <p:spPr>
          <a:xfrm>
            <a:off x="6139968" y="405399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2C0D0189-1051-472E-84F2-CD9DBD9E457C}"/>
              </a:ext>
            </a:extLst>
          </p:cNvPr>
          <p:cNvSpPr/>
          <p:nvPr/>
        </p:nvSpPr>
        <p:spPr>
          <a:xfrm>
            <a:off x="6556657" y="405399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3" name="직사각형 272">
            <a:extLst>
              <a:ext uri="{FF2B5EF4-FFF2-40B4-BE49-F238E27FC236}">
                <a16:creationId xmlns:a16="http://schemas.microsoft.com/office/drawing/2014/main" id="{A3DC260E-8944-40C0-89BA-122C2BFF819B}"/>
              </a:ext>
            </a:extLst>
          </p:cNvPr>
          <p:cNvSpPr/>
          <p:nvPr/>
        </p:nvSpPr>
        <p:spPr>
          <a:xfrm>
            <a:off x="6973346" y="405399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82F28216-D57E-47A2-B024-8A7DC8D61BF9}"/>
              </a:ext>
            </a:extLst>
          </p:cNvPr>
          <p:cNvSpPr/>
          <p:nvPr/>
        </p:nvSpPr>
        <p:spPr>
          <a:xfrm>
            <a:off x="6139968" y="447068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BEED32F-1B6D-43A2-91DB-067712ABE062}"/>
              </a:ext>
            </a:extLst>
          </p:cNvPr>
          <p:cNvSpPr/>
          <p:nvPr/>
        </p:nvSpPr>
        <p:spPr>
          <a:xfrm>
            <a:off x="6556657" y="447068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6" name="직사각형 275">
            <a:extLst>
              <a:ext uri="{FF2B5EF4-FFF2-40B4-BE49-F238E27FC236}">
                <a16:creationId xmlns:a16="http://schemas.microsoft.com/office/drawing/2014/main" id="{DED2EA91-3599-4EE9-A989-9EE734030D3E}"/>
              </a:ext>
            </a:extLst>
          </p:cNvPr>
          <p:cNvSpPr/>
          <p:nvPr/>
        </p:nvSpPr>
        <p:spPr>
          <a:xfrm>
            <a:off x="6973346" y="447068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7" name="직사각형 276">
            <a:extLst>
              <a:ext uri="{FF2B5EF4-FFF2-40B4-BE49-F238E27FC236}">
                <a16:creationId xmlns:a16="http://schemas.microsoft.com/office/drawing/2014/main" id="{44B9C4A0-4876-4678-BBAF-B19AF3D84D10}"/>
              </a:ext>
            </a:extLst>
          </p:cNvPr>
          <p:cNvSpPr/>
          <p:nvPr/>
        </p:nvSpPr>
        <p:spPr>
          <a:xfrm>
            <a:off x="6556657" y="488737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029FD65-2ACE-4D82-96DB-13C89490699B}"/>
              </a:ext>
            </a:extLst>
          </p:cNvPr>
          <p:cNvSpPr/>
          <p:nvPr/>
        </p:nvSpPr>
        <p:spPr>
          <a:xfrm>
            <a:off x="6973346" y="4887369"/>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BBDAC137-1201-476C-8385-448BE790CC54}"/>
              </a:ext>
            </a:extLst>
          </p:cNvPr>
          <p:cNvSpPr/>
          <p:nvPr/>
        </p:nvSpPr>
        <p:spPr>
          <a:xfrm>
            <a:off x="4260078" y="4463993"/>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AB122131-F4DC-4F53-B88E-64776489BB5E}"/>
              </a:ext>
            </a:extLst>
          </p:cNvPr>
          <p:cNvGrpSpPr/>
          <p:nvPr/>
        </p:nvGrpSpPr>
        <p:grpSpPr>
          <a:xfrm>
            <a:off x="4297686" y="4560058"/>
            <a:ext cx="295154" cy="143534"/>
            <a:chOff x="4259484" y="1298029"/>
            <a:chExt cx="544010" cy="264554"/>
          </a:xfrm>
        </p:grpSpPr>
        <p:cxnSp>
          <p:nvCxnSpPr>
            <p:cNvPr id="7" name="직선 연결선 6">
              <a:extLst>
                <a:ext uri="{FF2B5EF4-FFF2-40B4-BE49-F238E27FC236}">
                  <a16:creationId xmlns:a16="http://schemas.microsoft.com/office/drawing/2014/main" id="{BD1F5E0F-9BAB-40FA-ACE4-AFD28B963407}"/>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id="{AAC0C6CA-54CE-4E8F-85C2-D2255514DEB4}"/>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3" name="타원 282">
            <a:extLst>
              <a:ext uri="{FF2B5EF4-FFF2-40B4-BE49-F238E27FC236}">
                <a16:creationId xmlns:a16="http://schemas.microsoft.com/office/drawing/2014/main" id="{E83B473D-4B6C-4A6D-BBEF-C8E00CEC8FE2}"/>
              </a:ext>
            </a:extLst>
          </p:cNvPr>
          <p:cNvSpPr/>
          <p:nvPr/>
        </p:nvSpPr>
        <p:spPr>
          <a:xfrm>
            <a:off x="4260078" y="2596909"/>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84" name="그룹 283">
            <a:extLst>
              <a:ext uri="{FF2B5EF4-FFF2-40B4-BE49-F238E27FC236}">
                <a16:creationId xmlns:a16="http://schemas.microsoft.com/office/drawing/2014/main" id="{94915098-1B2B-4FA5-8613-A07577646605}"/>
              </a:ext>
            </a:extLst>
          </p:cNvPr>
          <p:cNvGrpSpPr/>
          <p:nvPr/>
        </p:nvGrpSpPr>
        <p:grpSpPr>
          <a:xfrm>
            <a:off x="4297686" y="2692974"/>
            <a:ext cx="295154" cy="143534"/>
            <a:chOff x="4259484" y="1298029"/>
            <a:chExt cx="544010" cy="264554"/>
          </a:xfrm>
        </p:grpSpPr>
        <p:cxnSp>
          <p:nvCxnSpPr>
            <p:cNvPr id="285" name="직선 연결선 284">
              <a:extLst>
                <a:ext uri="{FF2B5EF4-FFF2-40B4-BE49-F238E27FC236}">
                  <a16:creationId xmlns:a16="http://schemas.microsoft.com/office/drawing/2014/main" id="{72E74938-DE08-42CE-8D96-170C0FE70DC0}"/>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6B682268-8711-465A-8EA4-D6F72BAF300F}"/>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B3A0D0B-2AFC-44FF-86E0-33276D0A99E8}"/>
              </a:ext>
            </a:extLst>
          </p:cNvPr>
          <p:cNvSpPr txBox="1"/>
          <p:nvPr/>
        </p:nvSpPr>
        <p:spPr>
          <a:xfrm>
            <a:off x="4075589" y="2132627"/>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sp>
        <p:nvSpPr>
          <p:cNvPr id="287" name="TextBox 286">
            <a:extLst>
              <a:ext uri="{FF2B5EF4-FFF2-40B4-BE49-F238E27FC236}">
                <a16:creationId xmlns:a16="http://schemas.microsoft.com/office/drawing/2014/main" id="{9EB845E0-2ED3-4F52-94AB-5036F43F1317}"/>
              </a:ext>
            </a:extLst>
          </p:cNvPr>
          <p:cNvSpPr txBox="1"/>
          <p:nvPr/>
        </p:nvSpPr>
        <p:spPr>
          <a:xfrm>
            <a:off x="4036253" y="3978594"/>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20CA8984-1EB8-4673-A597-2C0DA3CFDC40}"/>
              </a:ext>
            </a:extLst>
          </p:cNvPr>
          <p:cNvCxnSpPr>
            <a:stCxn id="202" idx="3"/>
            <a:endCxn id="283" idx="2"/>
          </p:cNvCxnSpPr>
          <p:nvPr/>
        </p:nvCxnSpPr>
        <p:spPr>
          <a:xfrm>
            <a:off x="2881516" y="2803301"/>
            <a:ext cx="1378562" cy="1953"/>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8" name="직선 화살표 연결선 287">
            <a:extLst>
              <a:ext uri="{FF2B5EF4-FFF2-40B4-BE49-F238E27FC236}">
                <a16:creationId xmlns:a16="http://schemas.microsoft.com/office/drawing/2014/main" id="{BB55CBAB-2764-43AD-AF18-03D981448E94}"/>
              </a:ext>
            </a:extLst>
          </p:cNvPr>
          <p:cNvCxnSpPr>
            <a:cxnSpLocks/>
            <a:stCxn id="283" idx="6"/>
            <a:endCxn id="253" idx="1"/>
          </p:cNvCxnSpPr>
          <p:nvPr/>
        </p:nvCxnSpPr>
        <p:spPr>
          <a:xfrm flipV="1">
            <a:off x="4676768" y="2803303"/>
            <a:ext cx="1457233" cy="195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9" name="직선 화살표 연결선 288">
            <a:extLst>
              <a:ext uri="{FF2B5EF4-FFF2-40B4-BE49-F238E27FC236}">
                <a16:creationId xmlns:a16="http://schemas.microsoft.com/office/drawing/2014/main" id="{FAB2CEA7-C6F7-4BE6-9669-5C7494CF44EE}"/>
              </a:ext>
            </a:extLst>
          </p:cNvPr>
          <p:cNvCxnSpPr>
            <a:cxnSpLocks/>
            <a:stCxn id="181" idx="3"/>
            <a:endCxn id="4" idx="2"/>
          </p:cNvCxnSpPr>
          <p:nvPr/>
        </p:nvCxnSpPr>
        <p:spPr>
          <a:xfrm flipV="1">
            <a:off x="2898418" y="4672338"/>
            <a:ext cx="1361660" cy="13644"/>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0" name="직선 화살표 연결선 289">
            <a:extLst>
              <a:ext uri="{FF2B5EF4-FFF2-40B4-BE49-F238E27FC236}">
                <a16:creationId xmlns:a16="http://schemas.microsoft.com/office/drawing/2014/main" id="{8DCB66ED-0789-4283-BCCF-A9594BAB66A5}"/>
              </a:ext>
            </a:extLst>
          </p:cNvPr>
          <p:cNvCxnSpPr>
            <a:cxnSpLocks/>
            <a:stCxn id="4" idx="6"/>
            <a:endCxn id="274" idx="1"/>
          </p:cNvCxnSpPr>
          <p:nvPr/>
        </p:nvCxnSpPr>
        <p:spPr>
          <a:xfrm>
            <a:off x="4676768" y="4672338"/>
            <a:ext cx="1463200" cy="6689"/>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58898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F6BAC03D-B606-4E44-819D-B6187BE7B1B9}"/>
              </a:ext>
            </a:extLst>
          </p:cNvPr>
          <p:cNvSpPr>
            <a:spLocks noChangeArrowheads="1"/>
          </p:cNvSpPr>
          <p:nvPr/>
        </p:nvSpPr>
        <p:spPr bwMode="auto">
          <a:xfrm>
            <a:off x="810228" y="1303359"/>
            <a:ext cx="8987742" cy="5016758"/>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800" b="0" i="0" u="none" strike="noStrike" cap="none" normalizeH="0" baseline="0" err="1">
                <a:ln>
                  <a:noFill/>
                </a:ln>
                <a:solidFill>
                  <a:srgbClr val="202124"/>
                </a:solidFill>
                <a:effectLst/>
                <a:latin typeface="Arial" panose="020B0604020202020204" pitchFamily="34" charset="0"/>
                <a:ea typeface="Roboto"/>
              </a:rPr>
              <a:t>Arguments</a:t>
            </a:r>
            <a:r>
              <a:rPr kumimoji="0" lang="ko-KR" altLang="ko-KR" sz="1800" b="0" i="0" u="none" strike="noStrike" cap="none" normalizeH="0" baseline="0">
                <a:ln>
                  <a:noFill/>
                </a:ln>
                <a:solidFill>
                  <a:srgbClr val="202124"/>
                </a:solidFill>
                <a:effectLst/>
                <a:latin typeface="Arial" panose="020B0604020202020204" pitchFamily="34" charset="0"/>
                <a:ea typeface="Roboto"/>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dimensionality</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space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number</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kernel_size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2D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window</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strides</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along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 1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incompatible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dilation_rate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 1.</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b="0" i="0" u="none" strike="noStrike" cap="none" normalizeH="0" baseline="0">
                <a:ln>
                  <a:noFill/>
                </a:ln>
                <a:solidFill>
                  <a:srgbClr val="202124"/>
                </a:solidFill>
                <a:effectLst/>
                <a:latin typeface="Arial" panose="020B0604020202020204" pitchFamily="34" charset="0"/>
                <a:ea typeface="Roboto"/>
              </a:rPr>
              <a:t>).</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The </a:t>
            </a:r>
            <a:r>
              <a:rPr kumimoji="0" lang="ko-KR" altLang="ko-KR" b="0" i="0" u="none" strike="noStrike" cap="none" normalizeH="0" baseline="0" err="1">
                <a:ln>
                  <a:noFill/>
                </a:ln>
                <a:solidFill>
                  <a:srgbClr val="202124"/>
                </a:solidFill>
                <a:effectLst/>
                <a:ea typeface="Roboto"/>
              </a:rPr>
              <a:t>ordering</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inputs</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while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defaults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found</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your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Keras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config</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never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set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channels_last</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966353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 name="Rectangle 1">
            <a:extLst>
              <a:ext uri="{FF2B5EF4-FFF2-40B4-BE49-F238E27FC236}">
                <a16:creationId xmlns:a16="http://schemas.microsoft.com/office/drawing/2014/main" id="{1CC912B1-C230-4E52-9137-C0886632AEB4}"/>
              </a:ext>
            </a:extLst>
          </p:cNvPr>
          <p:cNvSpPr>
            <a:spLocks noChangeArrowheads="1"/>
          </p:cNvSpPr>
          <p:nvPr/>
        </p:nvSpPr>
        <p:spPr bwMode="auto">
          <a:xfrm>
            <a:off x="1012784" y="1336120"/>
            <a:ext cx="8160152" cy="418576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don't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anything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3"/>
              </a:rPr>
              <a:t>keras.activations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use_bias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Boolean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whether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layer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06868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grpSp>
        <p:nvGrpSpPr>
          <p:cNvPr id="30" name="그룹 29">
            <a:extLst>
              <a:ext uri="{FF2B5EF4-FFF2-40B4-BE49-F238E27FC236}">
                <a16:creationId xmlns:a16="http://schemas.microsoft.com/office/drawing/2014/main" id="{6A58EA8C-A692-47BD-BEA3-BC15156AB7EB}"/>
              </a:ext>
            </a:extLst>
          </p:cNvPr>
          <p:cNvGrpSpPr/>
          <p:nvPr/>
        </p:nvGrpSpPr>
        <p:grpSpPr>
          <a:xfrm>
            <a:off x="4007643" y="1984917"/>
            <a:ext cx="5408636" cy="4319239"/>
            <a:chOff x="3152075" y="1600725"/>
            <a:chExt cx="5945585" cy="4748037"/>
          </a:xfrm>
        </p:grpSpPr>
        <p:sp>
          <p:nvSpPr>
            <p:cNvPr id="5" name="직사각형 4">
              <a:extLst>
                <a:ext uri="{FF2B5EF4-FFF2-40B4-BE49-F238E27FC236}">
                  <a16:creationId xmlns:a16="http://schemas.microsoft.com/office/drawing/2014/main" id="{4D629DFB-34C7-4863-82FC-3AE054566683}"/>
                </a:ext>
              </a:extLst>
            </p:cNvPr>
            <p:cNvSpPr/>
            <p:nvPr/>
          </p:nvSpPr>
          <p:spPr>
            <a:xfrm>
              <a:off x="4873330" y="2343037"/>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4873330" y="328307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5508233" y="1600725"/>
              <a:ext cx="895130" cy="40292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5919562" y="1970057"/>
              <a:ext cx="1" cy="37298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5919562" y="2848559"/>
              <a:ext cx="0" cy="43451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5388021"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5919562" y="3788597"/>
              <a:ext cx="1" cy="434001"/>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152075" y="2432885"/>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170553" y="2595798"/>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152075" y="3396246"/>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170553" y="3559159"/>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034577"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6511096" y="5169556"/>
              <a:ext cx="1466259" cy="50552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5919563" y="4728120"/>
              <a:ext cx="132466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7244226" y="4728120"/>
              <a:ext cx="132189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6712684" y="5969622"/>
              <a:ext cx="1063083" cy="37914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7244226" y="5675078"/>
              <a:ext cx="0" cy="29454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직사각형 34">
            <a:extLst>
              <a:ext uri="{FF2B5EF4-FFF2-40B4-BE49-F238E27FC236}">
                <a16:creationId xmlns:a16="http://schemas.microsoft.com/office/drawing/2014/main" id="{84D93037-1E69-47C0-B7C4-30CD12E8A843}"/>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139679032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338668"/>
            <a:ext cx="8756439"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tensorflow</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tf</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keras</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keras.layers</a:t>
            </a:r>
            <a:r>
              <a:rPr lang="en-US" altLang="ko-KR" sz="1400">
                <a:solidFill>
                  <a:schemeClr val="tx1"/>
                </a:solidFill>
                <a:latin typeface="Consolas" panose="020B0609020204030204" pitchFamily="49" charset="0"/>
              </a:rPr>
              <a:t> import *</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matplotlib.pyplot</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plt</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([[[[1],[2],[3]],</a:t>
            </a:r>
          </a:p>
          <a:p>
            <a:r>
              <a:rPr lang="en-US" altLang="ko-KR" sz="1400">
                <a:solidFill>
                  <a:schemeClr val="tx1"/>
                </a:solidFill>
                <a:latin typeface="Consolas" panose="020B0609020204030204" pitchFamily="49" charset="0"/>
              </a:rPr>
              <a:t>                      [[4],[5],[6]],</a:t>
            </a:r>
          </a:p>
          <a:p>
            <a:r>
              <a:rPr lang="en-US" altLang="ko-KR" sz="1400">
                <a:solidFill>
                  <a:schemeClr val="tx1"/>
                </a:solidFill>
                <a:latin typeface="Consolas" panose="020B0609020204030204" pitchFamily="49" charset="0"/>
              </a:rPr>
              <a:t>                      [[7],[8],[9]]]],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image.numpy</a:t>
            </a:r>
            <a:r>
              <a:rPr lang="en-US" altLang="ko-KR" sz="1400">
                <a:solidFill>
                  <a:schemeClr val="tx1"/>
                </a:solidFill>
                <a:latin typeface="Consolas" panose="020B0609020204030204" pitchFamily="49" charset="0"/>
              </a:rPr>
              <a:t>().reshape(3,3),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p:txBody>
      </p:sp>
      <p:sp>
        <p:nvSpPr>
          <p:cNvPr id="3" name="TextBox 2">
            <a:extLst>
              <a:ext uri="{FF2B5EF4-FFF2-40B4-BE49-F238E27FC236}">
                <a16:creationId xmlns:a16="http://schemas.microsoft.com/office/drawing/2014/main" id="{6C5B3228-ABC8-4D17-B278-14D45952A206}"/>
              </a:ext>
            </a:extLst>
          </p:cNvPr>
          <p:cNvSpPr txBox="1"/>
          <p:nvPr/>
        </p:nvSpPr>
        <p:spPr>
          <a:xfrm>
            <a:off x="1039484" y="3628663"/>
            <a:ext cx="5087073" cy="338554"/>
          </a:xfrm>
          <a:prstGeom prst="rect">
            <a:avLst/>
          </a:prstGeom>
          <a:noFill/>
        </p:spPr>
        <p:txBody>
          <a:bodyPr wrap="square" rtlCol="0">
            <a:spAutoFit/>
          </a:bodyPr>
          <a:lstStyle/>
          <a:p>
            <a:r>
              <a:rPr lang="en-US" altLang="ko-KR">
                <a:solidFill>
                  <a:schemeClr val="tx1"/>
                </a:solidFill>
                <a:latin typeface="Consolas" panose="020B0609020204030204" pitchFamily="49" charset="0"/>
              </a:rPr>
              <a:t>(1, 3, 3, 1)</a:t>
            </a:r>
            <a:endParaRPr lang="ko-KR" altLang="en-US">
              <a:solidFill>
                <a:schemeClr val="tx1"/>
              </a:solidFill>
              <a:latin typeface="Consolas" panose="020B0609020204030204" pitchFamily="49" charset="0"/>
            </a:endParaRPr>
          </a:p>
        </p:txBody>
      </p:sp>
      <p:pic>
        <p:nvPicPr>
          <p:cNvPr id="26627" name="Picture 3">
            <a:extLst>
              <a:ext uri="{FF2B5EF4-FFF2-40B4-BE49-F238E27FC236}">
                <a16:creationId xmlns:a16="http://schemas.microsoft.com/office/drawing/2014/main" id="{6EDA36A9-73DD-4EBF-8A87-0044E646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138" y="3967217"/>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14406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338668"/>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conv2d = tf.keras.layers.Conv2D(filters=1,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a:solidFill>
                  <a:schemeClr val="tx1"/>
                </a:solidFill>
                <a:latin typeface="Consolas" panose="020B0609020204030204" pitchFamily="49" charset="0"/>
              </a:rPr>
              <a:t>print(conv2d.numpy().reshape(3,3))</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(conv2d.numpy().reshape(3,3),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645065" y="3429000"/>
            <a:ext cx="5087073" cy="1077218"/>
          </a:xfrm>
          <a:prstGeom prst="rect">
            <a:avLst/>
          </a:prstGeom>
          <a:noFill/>
        </p:spPr>
        <p:txBody>
          <a:bodyPr wrap="square" rtlCol="0">
            <a:spAutoFit/>
          </a:bodyPr>
          <a:lstStyle/>
          <a:p>
            <a:r>
              <a:rPr lang="en-US" altLang="ko-KR">
                <a:solidFill>
                  <a:schemeClr val="tx1"/>
                </a:solidFill>
                <a:latin typeface="Consolas" panose="020B0609020204030204" pitchFamily="49" charset="0"/>
              </a:rPr>
              <a:t>conv2d.shape (1, 3, 3, 1)</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endParaRPr lang="ko-KR" altLang="en-US">
              <a:solidFill>
                <a:schemeClr val="tx1"/>
              </a:solidFill>
              <a:latin typeface="Consolas" panose="020B0609020204030204" pitchFamily="49" charset="0"/>
            </a:endParaRPr>
          </a:p>
        </p:txBody>
      </p:sp>
      <p:pic>
        <p:nvPicPr>
          <p:cNvPr id="27655" name="Picture 7">
            <a:extLst>
              <a:ext uri="{FF2B5EF4-FFF2-40B4-BE49-F238E27FC236}">
                <a16:creationId xmlns:a16="http://schemas.microsoft.com/office/drawing/2014/main" id="{7A7BB56F-AB10-4E23-BDF4-8390FA74E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9493" y="3733558"/>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65054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8756439" cy="2677656"/>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weight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([[[[1.,10.,-1.]],[[1.,10.,-1.]]],[[[1.,10.,-1.]],[[1.,10.,-1.]]]])</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tf.constant_initializer</a:t>
            </a:r>
            <a:r>
              <a:rPr lang="en-US" altLang="ko-KR" sz="1400">
                <a:solidFill>
                  <a:schemeClr val="tx1"/>
                </a:solidFill>
                <a:latin typeface="Consolas" panose="020B0609020204030204" pitchFamily="49" charset="0"/>
              </a:rPr>
              <a:t>(weight)</a:t>
            </a:r>
          </a:p>
          <a:p>
            <a:r>
              <a:rPr lang="en-US" altLang="ko-KR" sz="1400">
                <a:solidFill>
                  <a:schemeClr val="tx1"/>
                </a:solidFill>
                <a:latin typeface="Consolas" panose="020B0609020204030204" pitchFamily="49" charset="0"/>
              </a:rPr>
              <a:t>conv2d = tf.keras.layers.Conv2D(filters=3,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print(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(1,3,i+1),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645065" y="3638141"/>
            <a:ext cx="5087073" cy="3046988"/>
          </a:xfrm>
          <a:prstGeom prst="rect">
            <a:avLst/>
          </a:prstGeom>
          <a:noFill/>
        </p:spPr>
        <p:txBody>
          <a:bodyPr wrap="square" rtlCol="0">
            <a:spAutoFit/>
          </a:bodyPr>
          <a:lstStyle/>
          <a:p>
            <a:r>
              <a:rPr lang="en-US" altLang="ko-KR" err="1">
                <a:solidFill>
                  <a:schemeClr val="tx1"/>
                </a:solidFill>
                <a:latin typeface="Consolas" panose="020B0609020204030204" pitchFamily="49" charset="0"/>
              </a:rPr>
              <a:t>image.shpe</a:t>
            </a:r>
            <a:r>
              <a:rPr lang="en-US" altLang="ko-KR">
                <a:solidFill>
                  <a:schemeClr val="tx1"/>
                </a:solidFill>
                <a:latin typeface="Consolas" panose="020B0609020204030204" pitchFamily="49" charset="0"/>
              </a:rPr>
              <a:t> (1, 3, 3, 1)</a:t>
            </a:r>
          </a:p>
          <a:p>
            <a:r>
              <a:rPr lang="en-US" altLang="ko-KR" err="1">
                <a:solidFill>
                  <a:schemeClr val="tx1"/>
                </a:solidFill>
                <a:latin typeface="Consolas" panose="020B0609020204030204" pitchFamily="49" charset="0"/>
              </a:rPr>
              <a:t>weight.shpe</a:t>
            </a:r>
            <a:r>
              <a:rPr lang="en-US" altLang="ko-KR">
                <a:solidFill>
                  <a:schemeClr val="tx1"/>
                </a:solidFill>
                <a:latin typeface="Consolas" panose="020B0609020204030204" pitchFamily="49" charset="0"/>
              </a:rPr>
              <a:t> (2, 2, 1, 3)</a:t>
            </a:r>
          </a:p>
          <a:p>
            <a:r>
              <a:rPr lang="en-US" altLang="ko-KR">
                <a:solidFill>
                  <a:schemeClr val="tx1"/>
                </a:solidFill>
                <a:latin typeface="Consolas" panose="020B0609020204030204" pitchFamily="49" charset="0"/>
              </a:rPr>
              <a:t>conv2d.shape (1, 3, 3, 3)</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r>
              <a:rPr lang="en-US" altLang="ko-KR">
                <a:solidFill>
                  <a:schemeClr val="tx1"/>
                </a:solidFill>
                <a:latin typeface="Consolas" panose="020B0609020204030204" pitchFamily="49" charset="0"/>
              </a:rPr>
              <a:t>[[120. 160.  90.]</a:t>
            </a:r>
          </a:p>
          <a:p>
            <a:r>
              <a:rPr lang="en-US" altLang="ko-KR">
                <a:solidFill>
                  <a:schemeClr val="tx1"/>
                </a:solidFill>
                <a:latin typeface="Consolas" panose="020B0609020204030204" pitchFamily="49" charset="0"/>
              </a:rPr>
              <a:t> [240. 280. 150.]</a:t>
            </a:r>
          </a:p>
          <a:p>
            <a:r>
              <a:rPr lang="en-US" altLang="ko-KR">
                <a:solidFill>
                  <a:schemeClr val="tx1"/>
                </a:solidFill>
                <a:latin typeface="Consolas" panose="020B0609020204030204" pitchFamily="49" charset="0"/>
              </a:rPr>
              <a:t> [150. 170.  90.]]</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p:txBody>
      </p:sp>
      <p:pic>
        <p:nvPicPr>
          <p:cNvPr id="28675" name="Picture 3">
            <a:extLst>
              <a:ext uri="{FF2B5EF4-FFF2-40B4-BE49-F238E27FC236}">
                <a16:creationId xmlns:a16="http://schemas.microsoft.com/office/drawing/2014/main" id="{5B010B91-1909-447D-8377-E71920682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385" y="4423519"/>
            <a:ext cx="4574221" cy="163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92356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5" name="직사각형 864">
            <a:extLst>
              <a:ext uri="{FF2B5EF4-FFF2-40B4-BE49-F238E27FC236}">
                <a16:creationId xmlns:a16="http://schemas.microsoft.com/office/drawing/2014/main" id="{AE56F356-5083-4343-8347-7C8C3995959B}"/>
              </a:ext>
            </a:extLst>
          </p:cNvPr>
          <p:cNvSpPr/>
          <p:nvPr/>
        </p:nvSpPr>
        <p:spPr>
          <a:xfrm>
            <a:off x="5164021" y="1114486"/>
            <a:ext cx="3494942" cy="267725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8" name="직사각형 867">
            <a:extLst>
              <a:ext uri="{FF2B5EF4-FFF2-40B4-BE49-F238E27FC236}">
                <a16:creationId xmlns:a16="http://schemas.microsoft.com/office/drawing/2014/main" id="{B43FF5D8-FB83-4B1C-BB88-9905DD8E9AC2}"/>
              </a:ext>
            </a:extLst>
          </p:cNvPr>
          <p:cNvSpPr/>
          <p:nvPr/>
        </p:nvSpPr>
        <p:spPr>
          <a:xfrm>
            <a:off x="8658963" y="1114486"/>
            <a:ext cx="3398228" cy="267725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0" name="직사각형 879">
            <a:extLst>
              <a:ext uri="{FF2B5EF4-FFF2-40B4-BE49-F238E27FC236}">
                <a16:creationId xmlns:a16="http://schemas.microsoft.com/office/drawing/2014/main" id="{5249CB53-218A-434F-8C71-4435C920A91E}"/>
              </a:ext>
            </a:extLst>
          </p:cNvPr>
          <p:cNvSpPr/>
          <p:nvPr/>
        </p:nvSpPr>
        <p:spPr>
          <a:xfrm>
            <a:off x="5507468" y="2116810"/>
            <a:ext cx="2509106" cy="98473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sp>
        <p:nvSpPr>
          <p:cNvPr id="2" name="직사각형 1">
            <a:extLst>
              <a:ext uri="{FF2B5EF4-FFF2-40B4-BE49-F238E27FC236}">
                <a16:creationId xmlns:a16="http://schemas.microsoft.com/office/drawing/2014/main" id="{2ABFEE29-0DE0-439F-B111-C800C88C5B5D}"/>
              </a:ext>
            </a:extLst>
          </p:cNvPr>
          <p:cNvSpPr/>
          <p:nvPr/>
        </p:nvSpPr>
        <p:spPr>
          <a:xfrm>
            <a:off x="5609679" y="2222317"/>
            <a:ext cx="773723" cy="7737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C43A2A53-0981-4357-815C-0211F4F87693}"/>
              </a:ext>
            </a:extLst>
          </p:cNvPr>
          <p:cNvSpPr/>
          <p:nvPr/>
        </p:nvSpPr>
        <p:spPr>
          <a:xfrm>
            <a:off x="6383402" y="2222316"/>
            <a:ext cx="773723" cy="7737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10.</a:t>
            </a:r>
            <a:endParaRPr lang="ko-KR" altLang="en-US" sz="2400">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204491D1-B068-4B94-8697-BFF5B745AD66}"/>
              </a:ext>
            </a:extLst>
          </p:cNvPr>
          <p:cNvSpPr/>
          <p:nvPr/>
        </p:nvSpPr>
        <p:spPr>
          <a:xfrm>
            <a:off x="7157125" y="2222317"/>
            <a:ext cx="773723" cy="7737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62" name="TextBox 861">
            <a:extLst>
              <a:ext uri="{FF2B5EF4-FFF2-40B4-BE49-F238E27FC236}">
                <a16:creationId xmlns:a16="http://schemas.microsoft.com/office/drawing/2014/main" id="{B1AA0291-11F9-499F-B2B7-4A68A8210329}"/>
              </a:ext>
            </a:extLst>
          </p:cNvPr>
          <p:cNvSpPr txBox="1"/>
          <p:nvPr/>
        </p:nvSpPr>
        <p:spPr>
          <a:xfrm>
            <a:off x="0" y="0"/>
            <a:ext cx="14287886"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a = ([ [ [ [1.,10.,-1.] ] , [[ 1.,10.,-1. ]] ] , [[[1.,10.,-1.]],[[ 1.,10.,-1.]]]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881" name="직사각형 880">
            <a:extLst>
              <a:ext uri="{FF2B5EF4-FFF2-40B4-BE49-F238E27FC236}">
                <a16:creationId xmlns:a16="http://schemas.microsoft.com/office/drawing/2014/main" id="{E22A9F73-5F86-4DD3-A6D2-BE936C6317D5}"/>
              </a:ext>
            </a:extLst>
          </p:cNvPr>
          <p:cNvSpPr/>
          <p:nvPr/>
        </p:nvSpPr>
        <p:spPr>
          <a:xfrm>
            <a:off x="5980055" y="1888210"/>
            <a:ext cx="2509106" cy="98473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sp>
        <p:nvSpPr>
          <p:cNvPr id="882" name="직사각형 881">
            <a:extLst>
              <a:ext uri="{FF2B5EF4-FFF2-40B4-BE49-F238E27FC236}">
                <a16:creationId xmlns:a16="http://schemas.microsoft.com/office/drawing/2014/main" id="{77F4081E-2091-42FF-B1A7-0C7BDDEFE854}"/>
              </a:ext>
            </a:extLst>
          </p:cNvPr>
          <p:cNvSpPr/>
          <p:nvPr/>
        </p:nvSpPr>
        <p:spPr>
          <a:xfrm>
            <a:off x="6082266" y="1993717"/>
            <a:ext cx="773723" cy="7737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83" name="직사각형 882">
            <a:extLst>
              <a:ext uri="{FF2B5EF4-FFF2-40B4-BE49-F238E27FC236}">
                <a16:creationId xmlns:a16="http://schemas.microsoft.com/office/drawing/2014/main" id="{15A82B26-E478-403B-9B55-7222AF515ACE}"/>
              </a:ext>
            </a:extLst>
          </p:cNvPr>
          <p:cNvSpPr/>
          <p:nvPr/>
        </p:nvSpPr>
        <p:spPr>
          <a:xfrm>
            <a:off x="6855989" y="1993716"/>
            <a:ext cx="773723" cy="7737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10.</a:t>
            </a:r>
            <a:endParaRPr lang="ko-KR" altLang="en-US" sz="2400">
              <a:solidFill>
                <a:schemeClr val="tx1"/>
              </a:solidFill>
              <a:latin typeface="Consolas" panose="020B0609020204030204" pitchFamily="49" charset="0"/>
            </a:endParaRPr>
          </a:p>
        </p:txBody>
      </p:sp>
      <p:sp>
        <p:nvSpPr>
          <p:cNvPr id="884" name="직사각형 883">
            <a:extLst>
              <a:ext uri="{FF2B5EF4-FFF2-40B4-BE49-F238E27FC236}">
                <a16:creationId xmlns:a16="http://schemas.microsoft.com/office/drawing/2014/main" id="{4E5B8310-D998-4F55-8CC3-77CB91019BA9}"/>
              </a:ext>
            </a:extLst>
          </p:cNvPr>
          <p:cNvSpPr/>
          <p:nvPr/>
        </p:nvSpPr>
        <p:spPr>
          <a:xfrm>
            <a:off x="7629712" y="1993717"/>
            <a:ext cx="773723" cy="7737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85" name="직사각형 884">
            <a:extLst>
              <a:ext uri="{FF2B5EF4-FFF2-40B4-BE49-F238E27FC236}">
                <a16:creationId xmlns:a16="http://schemas.microsoft.com/office/drawing/2014/main" id="{982CB183-8841-4BAB-BB15-34FA346E42BC}"/>
              </a:ext>
            </a:extLst>
          </p:cNvPr>
          <p:cNvSpPr/>
          <p:nvPr/>
        </p:nvSpPr>
        <p:spPr>
          <a:xfrm>
            <a:off x="8828765" y="2011301"/>
            <a:ext cx="2509106" cy="98473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sp>
        <p:nvSpPr>
          <p:cNvPr id="886" name="직사각형 885">
            <a:extLst>
              <a:ext uri="{FF2B5EF4-FFF2-40B4-BE49-F238E27FC236}">
                <a16:creationId xmlns:a16="http://schemas.microsoft.com/office/drawing/2014/main" id="{62B0D90D-3C27-4E88-B1C9-515BB90CB0BB}"/>
              </a:ext>
            </a:extLst>
          </p:cNvPr>
          <p:cNvSpPr/>
          <p:nvPr/>
        </p:nvSpPr>
        <p:spPr>
          <a:xfrm>
            <a:off x="8930976" y="2116808"/>
            <a:ext cx="773723" cy="7737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87" name="직사각형 886">
            <a:extLst>
              <a:ext uri="{FF2B5EF4-FFF2-40B4-BE49-F238E27FC236}">
                <a16:creationId xmlns:a16="http://schemas.microsoft.com/office/drawing/2014/main" id="{D67400B5-E8C0-499A-9A9D-37371388FA7C}"/>
              </a:ext>
            </a:extLst>
          </p:cNvPr>
          <p:cNvSpPr/>
          <p:nvPr/>
        </p:nvSpPr>
        <p:spPr>
          <a:xfrm>
            <a:off x="9704699" y="2116807"/>
            <a:ext cx="773723" cy="7737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10.</a:t>
            </a:r>
            <a:endParaRPr lang="ko-KR" altLang="en-US" sz="2400">
              <a:solidFill>
                <a:schemeClr val="tx1"/>
              </a:solidFill>
              <a:latin typeface="Consolas" panose="020B0609020204030204" pitchFamily="49" charset="0"/>
            </a:endParaRPr>
          </a:p>
        </p:txBody>
      </p:sp>
      <p:sp>
        <p:nvSpPr>
          <p:cNvPr id="888" name="직사각형 887">
            <a:extLst>
              <a:ext uri="{FF2B5EF4-FFF2-40B4-BE49-F238E27FC236}">
                <a16:creationId xmlns:a16="http://schemas.microsoft.com/office/drawing/2014/main" id="{205332DC-1A19-421F-A1FB-893352307CE3}"/>
              </a:ext>
            </a:extLst>
          </p:cNvPr>
          <p:cNvSpPr/>
          <p:nvPr/>
        </p:nvSpPr>
        <p:spPr>
          <a:xfrm>
            <a:off x="10478422" y="2116808"/>
            <a:ext cx="773723" cy="7737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89" name="직사각형 888">
            <a:extLst>
              <a:ext uri="{FF2B5EF4-FFF2-40B4-BE49-F238E27FC236}">
                <a16:creationId xmlns:a16="http://schemas.microsoft.com/office/drawing/2014/main" id="{FA93FEF7-4146-42B1-8014-A652A8473F2E}"/>
              </a:ext>
            </a:extLst>
          </p:cNvPr>
          <p:cNvSpPr/>
          <p:nvPr/>
        </p:nvSpPr>
        <p:spPr>
          <a:xfrm>
            <a:off x="9301352" y="1782701"/>
            <a:ext cx="2509106" cy="98473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sp>
        <p:nvSpPr>
          <p:cNvPr id="890" name="직사각형 889">
            <a:extLst>
              <a:ext uri="{FF2B5EF4-FFF2-40B4-BE49-F238E27FC236}">
                <a16:creationId xmlns:a16="http://schemas.microsoft.com/office/drawing/2014/main" id="{6582D8CF-EEE9-41B4-8BFC-4D776F8D01DA}"/>
              </a:ext>
            </a:extLst>
          </p:cNvPr>
          <p:cNvSpPr/>
          <p:nvPr/>
        </p:nvSpPr>
        <p:spPr>
          <a:xfrm>
            <a:off x="9403563" y="1888208"/>
            <a:ext cx="773723" cy="7737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91" name="직사각형 890">
            <a:extLst>
              <a:ext uri="{FF2B5EF4-FFF2-40B4-BE49-F238E27FC236}">
                <a16:creationId xmlns:a16="http://schemas.microsoft.com/office/drawing/2014/main" id="{70D427FF-E37E-4C6E-B2F0-1D74BDBE2B0E}"/>
              </a:ext>
            </a:extLst>
          </p:cNvPr>
          <p:cNvSpPr/>
          <p:nvPr/>
        </p:nvSpPr>
        <p:spPr>
          <a:xfrm>
            <a:off x="10177286" y="1888207"/>
            <a:ext cx="773723" cy="7737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10.</a:t>
            </a:r>
            <a:endParaRPr lang="ko-KR" altLang="en-US" sz="2400">
              <a:solidFill>
                <a:schemeClr val="tx1"/>
              </a:solidFill>
              <a:latin typeface="Consolas" panose="020B0609020204030204" pitchFamily="49" charset="0"/>
            </a:endParaRPr>
          </a:p>
        </p:txBody>
      </p:sp>
      <p:sp>
        <p:nvSpPr>
          <p:cNvPr id="892" name="직사각형 891">
            <a:extLst>
              <a:ext uri="{FF2B5EF4-FFF2-40B4-BE49-F238E27FC236}">
                <a16:creationId xmlns:a16="http://schemas.microsoft.com/office/drawing/2014/main" id="{41CE4F08-149B-4BD9-A9EA-3320413A61C4}"/>
              </a:ext>
            </a:extLst>
          </p:cNvPr>
          <p:cNvSpPr/>
          <p:nvPr/>
        </p:nvSpPr>
        <p:spPr>
          <a:xfrm>
            <a:off x="10951009" y="1888208"/>
            <a:ext cx="773723" cy="7737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93" name="직사각형 892">
            <a:extLst>
              <a:ext uri="{FF2B5EF4-FFF2-40B4-BE49-F238E27FC236}">
                <a16:creationId xmlns:a16="http://schemas.microsoft.com/office/drawing/2014/main" id="{1A717EFE-3D1B-43AE-BE5E-8D3D7A6A0EFD}"/>
              </a:ext>
            </a:extLst>
          </p:cNvPr>
          <p:cNvSpPr/>
          <p:nvPr/>
        </p:nvSpPr>
        <p:spPr>
          <a:xfrm>
            <a:off x="775921" y="4497269"/>
            <a:ext cx="659423" cy="6594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94" name="직사각형 893">
            <a:extLst>
              <a:ext uri="{FF2B5EF4-FFF2-40B4-BE49-F238E27FC236}">
                <a16:creationId xmlns:a16="http://schemas.microsoft.com/office/drawing/2014/main" id="{E5A5735B-48EB-4B91-BE18-C462FF02DF83}"/>
              </a:ext>
            </a:extLst>
          </p:cNvPr>
          <p:cNvSpPr/>
          <p:nvPr/>
        </p:nvSpPr>
        <p:spPr>
          <a:xfrm>
            <a:off x="1435344" y="4497267"/>
            <a:ext cx="659423" cy="6594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95" name="직사각형 894">
            <a:extLst>
              <a:ext uri="{FF2B5EF4-FFF2-40B4-BE49-F238E27FC236}">
                <a16:creationId xmlns:a16="http://schemas.microsoft.com/office/drawing/2014/main" id="{E17F2D1A-05C5-49C9-AF90-C86828BCFD0D}"/>
              </a:ext>
            </a:extLst>
          </p:cNvPr>
          <p:cNvSpPr/>
          <p:nvPr/>
        </p:nvSpPr>
        <p:spPr>
          <a:xfrm>
            <a:off x="775921" y="5165481"/>
            <a:ext cx="659423" cy="6594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96" name="직사각형 895">
            <a:extLst>
              <a:ext uri="{FF2B5EF4-FFF2-40B4-BE49-F238E27FC236}">
                <a16:creationId xmlns:a16="http://schemas.microsoft.com/office/drawing/2014/main" id="{316BA9E9-D275-429A-AF58-1366BC083C89}"/>
              </a:ext>
            </a:extLst>
          </p:cNvPr>
          <p:cNvSpPr/>
          <p:nvPr/>
        </p:nvSpPr>
        <p:spPr>
          <a:xfrm>
            <a:off x="1435344" y="5156690"/>
            <a:ext cx="659423" cy="6594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97" name="TextBox 896">
            <a:extLst>
              <a:ext uri="{FF2B5EF4-FFF2-40B4-BE49-F238E27FC236}">
                <a16:creationId xmlns:a16="http://schemas.microsoft.com/office/drawing/2014/main" id="{CEB9C74E-2E1A-4B4C-9339-ECE361B609EE}"/>
              </a:ext>
            </a:extLst>
          </p:cNvPr>
          <p:cNvSpPr txBox="1"/>
          <p:nvPr/>
        </p:nvSpPr>
        <p:spPr>
          <a:xfrm>
            <a:off x="263702" y="1140799"/>
            <a:ext cx="151676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a[0,0,0,0]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898" name="TextBox 897">
            <a:extLst>
              <a:ext uri="{FF2B5EF4-FFF2-40B4-BE49-F238E27FC236}">
                <a16:creationId xmlns:a16="http://schemas.microsoft.com/office/drawing/2014/main" id="{9FBB15D0-8B01-4541-ADF8-B3616CA72ACF}"/>
              </a:ext>
            </a:extLst>
          </p:cNvPr>
          <p:cNvSpPr txBox="1"/>
          <p:nvPr/>
        </p:nvSpPr>
        <p:spPr>
          <a:xfrm>
            <a:off x="263702" y="1683689"/>
            <a:ext cx="151676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a[0,1,0,0]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899" name="TextBox 898">
            <a:extLst>
              <a:ext uri="{FF2B5EF4-FFF2-40B4-BE49-F238E27FC236}">
                <a16:creationId xmlns:a16="http://schemas.microsoft.com/office/drawing/2014/main" id="{2BF9FF9F-2F2F-46CE-8F00-6AA45BA2149D}"/>
              </a:ext>
            </a:extLst>
          </p:cNvPr>
          <p:cNvSpPr txBox="1"/>
          <p:nvPr/>
        </p:nvSpPr>
        <p:spPr>
          <a:xfrm>
            <a:off x="263702" y="2222316"/>
            <a:ext cx="151676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a[1,0,0,0]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00" name="TextBox 899">
            <a:extLst>
              <a:ext uri="{FF2B5EF4-FFF2-40B4-BE49-F238E27FC236}">
                <a16:creationId xmlns:a16="http://schemas.microsoft.com/office/drawing/2014/main" id="{AC6C3AAB-C8E7-48FA-8F3A-8E508FB1E3CF}"/>
              </a:ext>
            </a:extLst>
          </p:cNvPr>
          <p:cNvSpPr txBox="1"/>
          <p:nvPr/>
        </p:nvSpPr>
        <p:spPr>
          <a:xfrm>
            <a:off x="263702" y="2765206"/>
            <a:ext cx="143340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a[1,1,0,0]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01" name="TextBox 900">
            <a:extLst>
              <a:ext uri="{FF2B5EF4-FFF2-40B4-BE49-F238E27FC236}">
                <a16:creationId xmlns:a16="http://schemas.microsoft.com/office/drawing/2014/main" id="{07AFD508-3014-4B94-8468-8F2C5C93BA9D}"/>
              </a:ext>
            </a:extLst>
          </p:cNvPr>
          <p:cNvSpPr txBox="1"/>
          <p:nvPr/>
        </p:nvSpPr>
        <p:spPr>
          <a:xfrm>
            <a:off x="2024625" y="1105724"/>
            <a:ext cx="151676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a[0,0,0,1]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02" name="TextBox 901">
            <a:extLst>
              <a:ext uri="{FF2B5EF4-FFF2-40B4-BE49-F238E27FC236}">
                <a16:creationId xmlns:a16="http://schemas.microsoft.com/office/drawing/2014/main" id="{3F78F372-F5A5-4830-A7AB-D697F6F9E233}"/>
              </a:ext>
            </a:extLst>
          </p:cNvPr>
          <p:cNvSpPr txBox="1"/>
          <p:nvPr/>
        </p:nvSpPr>
        <p:spPr>
          <a:xfrm>
            <a:off x="2024625" y="1648614"/>
            <a:ext cx="143340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a[0,1,0,1]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03" name="TextBox 902">
            <a:extLst>
              <a:ext uri="{FF2B5EF4-FFF2-40B4-BE49-F238E27FC236}">
                <a16:creationId xmlns:a16="http://schemas.microsoft.com/office/drawing/2014/main" id="{DC45CB35-5562-42CC-BB19-C48FDD553478}"/>
              </a:ext>
            </a:extLst>
          </p:cNvPr>
          <p:cNvSpPr txBox="1"/>
          <p:nvPr/>
        </p:nvSpPr>
        <p:spPr>
          <a:xfrm>
            <a:off x="2024625" y="2187241"/>
            <a:ext cx="143340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a[1,0,0,1]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04" name="TextBox 903">
            <a:extLst>
              <a:ext uri="{FF2B5EF4-FFF2-40B4-BE49-F238E27FC236}">
                <a16:creationId xmlns:a16="http://schemas.microsoft.com/office/drawing/2014/main" id="{D8B06E06-B8EA-47B6-9956-884E0A0CB723}"/>
              </a:ext>
            </a:extLst>
          </p:cNvPr>
          <p:cNvSpPr txBox="1"/>
          <p:nvPr/>
        </p:nvSpPr>
        <p:spPr>
          <a:xfrm>
            <a:off x="2024625" y="2730131"/>
            <a:ext cx="143340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a[1,1,0,1]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05" name="직사각형 904">
            <a:extLst>
              <a:ext uri="{FF2B5EF4-FFF2-40B4-BE49-F238E27FC236}">
                <a16:creationId xmlns:a16="http://schemas.microsoft.com/office/drawing/2014/main" id="{490FE203-8330-4851-B31C-98AFDC5E1B50}"/>
              </a:ext>
            </a:extLst>
          </p:cNvPr>
          <p:cNvSpPr/>
          <p:nvPr/>
        </p:nvSpPr>
        <p:spPr>
          <a:xfrm>
            <a:off x="2651538" y="4497269"/>
            <a:ext cx="659423" cy="6594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10</a:t>
            </a:r>
            <a:endParaRPr lang="ko-KR" altLang="en-US" sz="2400">
              <a:solidFill>
                <a:schemeClr val="tx1"/>
              </a:solidFill>
              <a:latin typeface="Consolas" panose="020B0609020204030204" pitchFamily="49" charset="0"/>
            </a:endParaRPr>
          </a:p>
        </p:txBody>
      </p:sp>
      <p:sp>
        <p:nvSpPr>
          <p:cNvPr id="906" name="직사각형 905">
            <a:extLst>
              <a:ext uri="{FF2B5EF4-FFF2-40B4-BE49-F238E27FC236}">
                <a16:creationId xmlns:a16="http://schemas.microsoft.com/office/drawing/2014/main" id="{CB1525A4-3879-4180-82F3-65DA253BC358}"/>
              </a:ext>
            </a:extLst>
          </p:cNvPr>
          <p:cNvSpPr/>
          <p:nvPr/>
        </p:nvSpPr>
        <p:spPr>
          <a:xfrm>
            <a:off x="3310961" y="4497267"/>
            <a:ext cx="659423" cy="6594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10</a:t>
            </a:r>
            <a:endParaRPr lang="ko-KR" altLang="en-US" sz="2400">
              <a:solidFill>
                <a:schemeClr val="tx1"/>
              </a:solidFill>
              <a:latin typeface="Consolas" panose="020B0609020204030204" pitchFamily="49" charset="0"/>
            </a:endParaRPr>
          </a:p>
        </p:txBody>
      </p:sp>
      <p:sp>
        <p:nvSpPr>
          <p:cNvPr id="907" name="직사각형 906">
            <a:extLst>
              <a:ext uri="{FF2B5EF4-FFF2-40B4-BE49-F238E27FC236}">
                <a16:creationId xmlns:a16="http://schemas.microsoft.com/office/drawing/2014/main" id="{787E0DFC-D7E4-4BAE-994F-87435E82738E}"/>
              </a:ext>
            </a:extLst>
          </p:cNvPr>
          <p:cNvSpPr/>
          <p:nvPr/>
        </p:nvSpPr>
        <p:spPr>
          <a:xfrm>
            <a:off x="2651538" y="5165481"/>
            <a:ext cx="659423" cy="6594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10</a:t>
            </a:r>
            <a:endParaRPr lang="ko-KR" altLang="en-US" sz="2400">
              <a:solidFill>
                <a:schemeClr val="tx1"/>
              </a:solidFill>
              <a:latin typeface="Consolas" panose="020B0609020204030204" pitchFamily="49" charset="0"/>
            </a:endParaRPr>
          </a:p>
        </p:txBody>
      </p:sp>
      <p:sp>
        <p:nvSpPr>
          <p:cNvPr id="908" name="직사각형 907">
            <a:extLst>
              <a:ext uri="{FF2B5EF4-FFF2-40B4-BE49-F238E27FC236}">
                <a16:creationId xmlns:a16="http://schemas.microsoft.com/office/drawing/2014/main" id="{3E78C912-7632-4B54-A82C-DD6BD2CF1C4E}"/>
              </a:ext>
            </a:extLst>
          </p:cNvPr>
          <p:cNvSpPr/>
          <p:nvPr/>
        </p:nvSpPr>
        <p:spPr>
          <a:xfrm>
            <a:off x="3310961" y="5156690"/>
            <a:ext cx="659423" cy="6594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10</a:t>
            </a:r>
            <a:endParaRPr lang="ko-KR" altLang="en-US" sz="2400">
              <a:solidFill>
                <a:schemeClr val="tx1"/>
              </a:solidFill>
              <a:latin typeface="Consolas" panose="020B0609020204030204" pitchFamily="49" charset="0"/>
            </a:endParaRPr>
          </a:p>
        </p:txBody>
      </p:sp>
      <p:sp>
        <p:nvSpPr>
          <p:cNvPr id="909" name="TextBox 908">
            <a:extLst>
              <a:ext uri="{FF2B5EF4-FFF2-40B4-BE49-F238E27FC236}">
                <a16:creationId xmlns:a16="http://schemas.microsoft.com/office/drawing/2014/main" id="{BA4CFDBF-FA5A-42D6-9F09-81D9889104D7}"/>
              </a:ext>
            </a:extLst>
          </p:cNvPr>
          <p:cNvSpPr txBox="1"/>
          <p:nvPr/>
        </p:nvSpPr>
        <p:spPr>
          <a:xfrm>
            <a:off x="3497515" y="1105724"/>
            <a:ext cx="151676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a[0,0,0,2]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10" name="TextBox 909">
            <a:extLst>
              <a:ext uri="{FF2B5EF4-FFF2-40B4-BE49-F238E27FC236}">
                <a16:creationId xmlns:a16="http://schemas.microsoft.com/office/drawing/2014/main" id="{64102E53-51A3-43CC-862E-4B135F1934F3}"/>
              </a:ext>
            </a:extLst>
          </p:cNvPr>
          <p:cNvSpPr txBox="1"/>
          <p:nvPr/>
        </p:nvSpPr>
        <p:spPr>
          <a:xfrm>
            <a:off x="3497515" y="1648614"/>
            <a:ext cx="147508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a[0,1,0,2]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11" name="TextBox 910">
            <a:extLst>
              <a:ext uri="{FF2B5EF4-FFF2-40B4-BE49-F238E27FC236}">
                <a16:creationId xmlns:a16="http://schemas.microsoft.com/office/drawing/2014/main" id="{99835CE9-7E68-4105-A542-C18F03EF5DBD}"/>
              </a:ext>
            </a:extLst>
          </p:cNvPr>
          <p:cNvSpPr txBox="1"/>
          <p:nvPr/>
        </p:nvSpPr>
        <p:spPr>
          <a:xfrm>
            <a:off x="3497515" y="2187241"/>
            <a:ext cx="147508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a[1,0,0,2]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12" name="TextBox 911">
            <a:extLst>
              <a:ext uri="{FF2B5EF4-FFF2-40B4-BE49-F238E27FC236}">
                <a16:creationId xmlns:a16="http://schemas.microsoft.com/office/drawing/2014/main" id="{BF6ACBC6-4287-49AA-947D-F4B7C616E0FC}"/>
              </a:ext>
            </a:extLst>
          </p:cNvPr>
          <p:cNvSpPr txBox="1"/>
          <p:nvPr/>
        </p:nvSpPr>
        <p:spPr>
          <a:xfrm>
            <a:off x="3497515" y="2730131"/>
            <a:ext cx="143340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a[1,1,0,2]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13" name="직사각형 912">
            <a:extLst>
              <a:ext uri="{FF2B5EF4-FFF2-40B4-BE49-F238E27FC236}">
                <a16:creationId xmlns:a16="http://schemas.microsoft.com/office/drawing/2014/main" id="{FAA611B0-F170-4337-86A5-B67D129C8D9B}"/>
              </a:ext>
            </a:extLst>
          </p:cNvPr>
          <p:cNvSpPr/>
          <p:nvPr/>
        </p:nvSpPr>
        <p:spPr>
          <a:xfrm>
            <a:off x="4231359" y="4506060"/>
            <a:ext cx="659423" cy="6594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14" name="직사각형 913">
            <a:extLst>
              <a:ext uri="{FF2B5EF4-FFF2-40B4-BE49-F238E27FC236}">
                <a16:creationId xmlns:a16="http://schemas.microsoft.com/office/drawing/2014/main" id="{0C552538-8754-4CFC-A887-282C08B74502}"/>
              </a:ext>
            </a:extLst>
          </p:cNvPr>
          <p:cNvSpPr/>
          <p:nvPr/>
        </p:nvSpPr>
        <p:spPr>
          <a:xfrm>
            <a:off x="4890782" y="4506058"/>
            <a:ext cx="659423" cy="6594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15" name="직사각형 914">
            <a:extLst>
              <a:ext uri="{FF2B5EF4-FFF2-40B4-BE49-F238E27FC236}">
                <a16:creationId xmlns:a16="http://schemas.microsoft.com/office/drawing/2014/main" id="{1326C6CE-00F8-4745-9B14-B9EC4850F652}"/>
              </a:ext>
            </a:extLst>
          </p:cNvPr>
          <p:cNvSpPr/>
          <p:nvPr/>
        </p:nvSpPr>
        <p:spPr>
          <a:xfrm>
            <a:off x="4231359" y="5174272"/>
            <a:ext cx="659423" cy="6594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16" name="직사각형 915">
            <a:extLst>
              <a:ext uri="{FF2B5EF4-FFF2-40B4-BE49-F238E27FC236}">
                <a16:creationId xmlns:a16="http://schemas.microsoft.com/office/drawing/2014/main" id="{584FA278-873A-4620-A494-95CB738BCA8B}"/>
              </a:ext>
            </a:extLst>
          </p:cNvPr>
          <p:cNvSpPr/>
          <p:nvPr/>
        </p:nvSpPr>
        <p:spPr>
          <a:xfrm>
            <a:off x="4890782" y="5165481"/>
            <a:ext cx="659423" cy="6594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21616912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TextBox 861">
            <a:extLst>
              <a:ext uri="{FF2B5EF4-FFF2-40B4-BE49-F238E27FC236}">
                <a16:creationId xmlns:a16="http://schemas.microsoft.com/office/drawing/2014/main" id="{B1AA0291-11F9-499F-B2B7-4A68A8210329}"/>
              </a:ext>
            </a:extLst>
          </p:cNvPr>
          <p:cNvSpPr txBox="1"/>
          <p:nvPr/>
        </p:nvSpPr>
        <p:spPr>
          <a:xfrm>
            <a:off x="79132" y="764931"/>
            <a:ext cx="4432624" cy="1200329"/>
          </a:xfrm>
          <a:prstGeom prst="rect">
            <a:avLst/>
          </a:prstGeom>
          <a:noFill/>
        </p:spPr>
        <p:txBody>
          <a:bodyPr wrap="none" rtlCol="0">
            <a:spAutoFit/>
          </a:bodyPr>
          <a:lstStyle/>
          <a:p>
            <a:r>
              <a:rPr lang="en-US" altLang="ko-KR" sz="2400">
                <a:solidFill>
                  <a:schemeClr val="tx1"/>
                </a:solidFill>
                <a:latin typeface="Consolas" panose="020B0609020204030204" pitchFamily="49" charset="0"/>
              </a:rPr>
              <a:t>[ [ [  [1],[2],[3]  ],</a:t>
            </a:r>
          </a:p>
          <a:p>
            <a:r>
              <a:rPr lang="en-US" altLang="ko-KR" sz="2400">
                <a:solidFill>
                  <a:schemeClr val="tx1"/>
                </a:solidFill>
                <a:latin typeface="Consolas" panose="020B0609020204030204" pitchFamily="49" charset="0"/>
              </a:rPr>
              <a:t>    [  [4],[5],[6]  ],</a:t>
            </a:r>
          </a:p>
          <a:p>
            <a:r>
              <a:rPr lang="en-US" altLang="ko-KR" sz="2400">
                <a:solidFill>
                  <a:schemeClr val="tx1"/>
                </a:solidFill>
                <a:latin typeface="Consolas" panose="020B0609020204030204" pitchFamily="49" charset="0"/>
              </a:rPr>
              <a:t>    [  [7],[8],[9]  ] ]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5" name="직사각형 4">
            <a:extLst>
              <a:ext uri="{FF2B5EF4-FFF2-40B4-BE49-F238E27FC236}">
                <a16:creationId xmlns:a16="http://schemas.microsoft.com/office/drawing/2014/main" id="{AF8DB610-900D-4536-B763-4DA0CAA5B26A}"/>
              </a:ext>
            </a:extLst>
          </p:cNvPr>
          <p:cNvSpPr/>
          <p:nvPr/>
        </p:nvSpPr>
        <p:spPr>
          <a:xfrm>
            <a:off x="534194" y="4378569"/>
            <a:ext cx="9372599" cy="17145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 name="그룹 5">
            <a:extLst>
              <a:ext uri="{FF2B5EF4-FFF2-40B4-BE49-F238E27FC236}">
                <a16:creationId xmlns:a16="http://schemas.microsoft.com/office/drawing/2014/main" id="{84530C55-EBFD-4DF8-A768-377F3AD6C928}"/>
              </a:ext>
            </a:extLst>
          </p:cNvPr>
          <p:cNvGrpSpPr/>
          <p:nvPr/>
        </p:nvGrpSpPr>
        <p:grpSpPr>
          <a:xfrm>
            <a:off x="960745" y="4624753"/>
            <a:ext cx="8479809" cy="1222130"/>
            <a:chOff x="1068389" y="2716824"/>
            <a:chExt cx="8479809" cy="2672862"/>
          </a:xfrm>
        </p:grpSpPr>
        <p:sp>
          <p:nvSpPr>
            <p:cNvPr id="46" name="직사각형 45">
              <a:extLst>
                <a:ext uri="{FF2B5EF4-FFF2-40B4-BE49-F238E27FC236}">
                  <a16:creationId xmlns:a16="http://schemas.microsoft.com/office/drawing/2014/main" id="{A976CF60-904B-4D2A-92DC-433B18EE26B9}"/>
                </a:ext>
              </a:extLst>
            </p:cNvPr>
            <p:cNvSpPr/>
            <p:nvPr/>
          </p:nvSpPr>
          <p:spPr>
            <a:xfrm>
              <a:off x="1068389"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AB1BFDC1-532B-4B1D-8B75-D1ADDEEF9409}"/>
                </a:ext>
              </a:extLst>
            </p:cNvPr>
            <p:cNvSpPr/>
            <p:nvPr/>
          </p:nvSpPr>
          <p:spPr>
            <a:xfrm>
              <a:off x="3894992"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B713CEB-B010-4236-8CE6-0EBD9BC35F7D}"/>
                </a:ext>
              </a:extLst>
            </p:cNvPr>
            <p:cNvSpPr/>
            <p:nvPr/>
          </p:nvSpPr>
          <p:spPr>
            <a:xfrm>
              <a:off x="6721595"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51" name="직사각형 50">
            <a:extLst>
              <a:ext uri="{FF2B5EF4-FFF2-40B4-BE49-F238E27FC236}">
                <a16:creationId xmlns:a16="http://schemas.microsoft.com/office/drawing/2014/main" id="{BD761344-EC83-4CC6-8108-E0211099CD26}"/>
              </a:ext>
            </a:extLst>
          </p:cNvPr>
          <p:cNvSpPr/>
          <p:nvPr/>
        </p:nvSpPr>
        <p:spPr>
          <a:xfrm>
            <a:off x="1128106" y="4870937"/>
            <a:ext cx="830626" cy="7854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F7B492C-AE43-46EC-AF41-0786DC985998}"/>
              </a:ext>
            </a:extLst>
          </p:cNvPr>
          <p:cNvSpPr/>
          <p:nvPr/>
        </p:nvSpPr>
        <p:spPr>
          <a:xfrm>
            <a:off x="1958732" y="4870937"/>
            <a:ext cx="830626" cy="7854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340BF86-C8F0-4A9F-B774-B52EC823BE10}"/>
              </a:ext>
            </a:extLst>
          </p:cNvPr>
          <p:cNvSpPr/>
          <p:nvPr/>
        </p:nvSpPr>
        <p:spPr>
          <a:xfrm>
            <a:off x="2789359" y="4870937"/>
            <a:ext cx="830626" cy="7854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nvGrpSpPr>
          <p:cNvPr id="54" name="그룹 53">
            <a:extLst>
              <a:ext uri="{FF2B5EF4-FFF2-40B4-BE49-F238E27FC236}">
                <a16:creationId xmlns:a16="http://schemas.microsoft.com/office/drawing/2014/main" id="{18300679-DB2D-4B4C-A01C-5DA79B075497}"/>
              </a:ext>
            </a:extLst>
          </p:cNvPr>
          <p:cNvGrpSpPr/>
          <p:nvPr/>
        </p:nvGrpSpPr>
        <p:grpSpPr>
          <a:xfrm>
            <a:off x="3974553" y="4879729"/>
            <a:ext cx="2491879" cy="785448"/>
            <a:chOff x="1068389" y="2716824"/>
            <a:chExt cx="8479809" cy="2672862"/>
          </a:xfrm>
        </p:grpSpPr>
        <p:sp>
          <p:nvSpPr>
            <p:cNvPr id="55" name="직사각형 54">
              <a:extLst>
                <a:ext uri="{FF2B5EF4-FFF2-40B4-BE49-F238E27FC236}">
                  <a16:creationId xmlns:a16="http://schemas.microsoft.com/office/drawing/2014/main" id="{43E9758C-0842-4697-A9B7-954A6DB7B762}"/>
                </a:ext>
              </a:extLst>
            </p:cNvPr>
            <p:cNvSpPr/>
            <p:nvPr/>
          </p:nvSpPr>
          <p:spPr>
            <a:xfrm>
              <a:off x="1068389"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CCF5E4E-FDFF-4ED9-8367-D9ABF1002E12}"/>
                </a:ext>
              </a:extLst>
            </p:cNvPr>
            <p:cNvSpPr/>
            <p:nvPr/>
          </p:nvSpPr>
          <p:spPr>
            <a:xfrm>
              <a:off x="3894992"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14560446-9DC7-40DB-AEDC-AD6BCCD28055}"/>
                </a:ext>
              </a:extLst>
            </p:cNvPr>
            <p:cNvSpPr/>
            <p:nvPr/>
          </p:nvSpPr>
          <p:spPr>
            <a:xfrm>
              <a:off x="6721595"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grpSp>
        <p:nvGrpSpPr>
          <p:cNvPr id="58" name="그룹 57">
            <a:extLst>
              <a:ext uri="{FF2B5EF4-FFF2-40B4-BE49-F238E27FC236}">
                <a16:creationId xmlns:a16="http://schemas.microsoft.com/office/drawing/2014/main" id="{960EEAE9-4465-4C3C-98A4-2FA280BE6F36}"/>
              </a:ext>
            </a:extLst>
          </p:cNvPr>
          <p:cNvGrpSpPr/>
          <p:nvPr/>
        </p:nvGrpSpPr>
        <p:grpSpPr>
          <a:xfrm>
            <a:off x="6773076" y="4870937"/>
            <a:ext cx="2491879" cy="785448"/>
            <a:chOff x="1068389" y="2716824"/>
            <a:chExt cx="8479809" cy="2672862"/>
          </a:xfrm>
        </p:grpSpPr>
        <p:sp>
          <p:nvSpPr>
            <p:cNvPr id="59" name="직사각형 58">
              <a:extLst>
                <a:ext uri="{FF2B5EF4-FFF2-40B4-BE49-F238E27FC236}">
                  <a16:creationId xmlns:a16="http://schemas.microsoft.com/office/drawing/2014/main" id="{86D0D25E-1C66-4C14-B18D-46D131193212}"/>
                </a:ext>
              </a:extLst>
            </p:cNvPr>
            <p:cNvSpPr/>
            <p:nvPr/>
          </p:nvSpPr>
          <p:spPr>
            <a:xfrm>
              <a:off x="1068389"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C1141E66-190B-4677-9F91-E46D34F6C509}"/>
                </a:ext>
              </a:extLst>
            </p:cNvPr>
            <p:cNvSpPr/>
            <p:nvPr/>
          </p:nvSpPr>
          <p:spPr>
            <a:xfrm>
              <a:off x="3894992"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E9FDF385-42A2-4DAC-B3EA-ACCBE71E97AF}"/>
                </a:ext>
              </a:extLst>
            </p:cNvPr>
            <p:cNvSpPr/>
            <p:nvPr/>
          </p:nvSpPr>
          <p:spPr>
            <a:xfrm>
              <a:off x="6721595"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sp>
        <p:nvSpPr>
          <p:cNvPr id="62" name="직사각형 61">
            <a:extLst>
              <a:ext uri="{FF2B5EF4-FFF2-40B4-BE49-F238E27FC236}">
                <a16:creationId xmlns:a16="http://schemas.microsoft.com/office/drawing/2014/main" id="{8D40193A-0A3F-4F44-8763-1DE89CF79592}"/>
              </a:ext>
            </a:extLst>
          </p:cNvPr>
          <p:cNvSpPr/>
          <p:nvPr/>
        </p:nvSpPr>
        <p:spPr>
          <a:xfrm>
            <a:off x="1251146" y="4985237"/>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8D557128-94FB-48B5-8803-337ED1AA168E}"/>
              </a:ext>
            </a:extLst>
          </p:cNvPr>
          <p:cNvSpPr/>
          <p:nvPr/>
        </p:nvSpPr>
        <p:spPr>
          <a:xfrm>
            <a:off x="2064189" y="4982306"/>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9FE6210A-FD3A-4E81-B480-638D38F50438}"/>
              </a:ext>
            </a:extLst>
          </p:cNvPr>
          <p:cNvSpPr/>
          <p:nvPr/>
        </p:nvSpPr>
        <p:spPr>
          <a:xfrm>
            <a:off x="2877232" y="4979375"/>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051A968F-992B-4D91-81D1-B2F6BF4688E8}"/>
              </a:ext>
            </a:extLst>
          </p:cNvPr>
          <p:cNvSpPr/>
          <p:nvPr/>
        </p:nvSpPr>
        <p:spPr>
          <a:xfrm>
            <a:off x="4102517" y="4961790"/>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05F409D5-9BE7-426B-B9C7-EA054432EC58}"/>
              </a:ext>
            </a:extLst>
          </p:cNvPr>
          <p:cNvSpPr/>
          <p:nvPr/>
        </p:nvSpPr>
        <p:spPr>
          <a:xfrm>
            <a:off x="4952698" y="4979375"/>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7DA1F132-ED36-43D5-8519-52F839D345AC}"/>
              </a:ext>
            </a:extLst>
          </p:cNvPr>
          <p:cNvSpPr/>
          <p:nvPr/>
        </p:nvSpPr>
        <p:spPr>
          <a:xfrm>
            <a:off x="5802879" y="4996960"/>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6</a:t>
            </a:r>
            <a:endParaRPr lang="ko-KR" altLang="en-US" sz="28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FA151ED2-B146-4CE0-BB8C-2A0EB9E82A0C}"/>
              </a:ext>
            </a:extLst>
          </p:cNvPr>
          <p:cNvSpPr/>
          <p:nvPr/>
        </p:nvSpPr>
        <p:spPr>
          <a:xfrm>
            <a:off x="6922330" y="4979374"/>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a:t>
            </a:r>
            <a:endParaRPr lang="ko-KR" altLang="en-US" sz="28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A20E5AC8-5AF3-42D3-B9E8-1DE20CB8936C}"/>
              </a:ext>
            </a:extLst>
          </p:cNvPr>
          <p:cNvSpPr/>
          <p:nvPr/>
        </p:nvSpPr>
        <p:spPr>
          <a:xfrm>
            <a:off x="7716955" y="4991098"/>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8</a:t>
            </a:r>
            <a:endParaRPr lang="ko-KR" altLang="en-US" sz="28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275199E2-C592-4524-A761-BBF294585670}"/>
              </a:ext>
            </a:extLst>
          </p:cNvPr>
          <p:cNvSpPr/>
          <p:nvPr/>
        </p:nvSpPr>
        <p:spPr>
          <a:xfrm>
            <a:off x="8511580" y="5002822"/>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9</a:t>
            </a:r>
            <a:endParaRPr lang="ko-KR" altLang="en-US" sz="2800">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C24110F5-759C-4722-B590-BA7841A8C393}"/>
              </a:ext>
            </a:extLst>
          </p:cNvPr>
          <p:cNvSpPr txBox="1"/>
          <p:nvPr/>
        </p:nvSpPr>
        <p:spPr>
          <a:xfrm>
            <a:off x="79132" y="2450588"/>
            <a:ext cx="1713931" cy="1569660"/>
          </a:xfrm>
          <a:prstGeom prst="rect">
            <a:avLst/>
          </a:prstGeom>
          <a:noFill/>
        </p:spPr>
        <p:txBody>
          <a:bodyPr wrap="none" rtlCol="0">
            <a:spAutoFit/>
          </a:bodyPr>
          <a:lstStyle/>
          <a:p>
            <a:r>
              <a:rPr lang="en-US" altLang="ko-KR" sz="2400">
                <a:solidFill>
                  <a:schemeClr val="tx1"/>
                </a:solidFill>
                <a:latin typeface="Consolas" panose="020B0609020204030204" pitchFamily="49" charset="0"/>
              </a:rPr>
              <a:t>[0,0,0,0]</a:t>
            </a:r>
          </a:p>
          <a:p>
            <a:r>
              <a:rPr lang="en-US" altLang="ko-KR" sz="2400">
                <a:solidFill>
                  <a:schemeClr val="tx1"/>
                </a:solidFill>
                <a:latin typeface="Consolas" panose="020B0609020204030204" pitchFamily="49" charset="0"/>
              </a:rPr>
              <a:t>[0,0,1,0]</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[0,0,2,0]</a:t>
            </a:r>
            <a:endParaRPr lang="ko-KR" altLang="en-US"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A378D2DE-0EEC-4676-A2CE-346CC6003F0A}"/>
              </a:ext>
            </a:extLst>
          </p:cNvPr>
          <p:cNvSpPr txBox="1"/>
          <p:nvPr/>
        </p:nvSpPr>
        <p:spPr>
          <a:xfrm>
            <a:off x="2243034" y="2437551"/>
            <a:ext cx="1713931" cy="1569660"/>
          </a:xfrm>
          <a:prstGeom prst="rect">
            <a:avLst/>
          </a:prstGeom>
          <a:noFill/>
        </p:spPr>
        <p:txBody>
          <a:bodyPr wrap="none" rtlCol="0">
            <a:spAutoFit/>
          </a:bodyPr>
          <a:lstStyle/>
          <a:p>
            <a:r>
              <a:rPr lang="en-US" altLang="ko-KR" sz="2400">
                <a:solidFill>
                  <a:schemeClr val="tx1"/>
                </a:solidFill>
                <a:latin typeface="Consolas" panose="020B0609020204030204" pitchFamily="49" charset="0"/>
              </a:rPr>
              <a:t>[0,1,0,0]</a:t>
            </a:r>
          </a:p>
          <a:p>
            <a:r>
              <a:rPr lang="en-US" altLang="ko-KR" sz="2400">
                <a:solidFill>
                  <a:schemeClr val="tx1"/>
                </a:solidFill>
                <a:latin typeface="Consolas" panose="020B0609020204030204" pitchFamily="49" charset="0"/>
              </a:rPr>
              <a:t>[0,1,1,0]</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[0,1,2,0]</a:t>
            </a:r>
            <a:endParaRPr lang="ko-KR" altLang="en-US"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7B4BA351-BF61-413B-BAB2-8A19B90A0E23}"/>
              </a:ext>
            </a:extLst>
          </p:cNvPr>
          <p:cNvSpPr txBox="1"/>
          <p:nvPr/>
        </p:nvSpPr>
        <p:spPr>
          <a:xfrm>
            <a:off x="4406936" y="2397751"/>
            <a:ext cx="1713931" cy="1569660"/>
          </a:xfrm>
          <a:prstGeom prst="rect">
            <a:avLst/>
          </a:prstGeom>
          <a:noFill/>
        </p:spPr>
        <p:txBody>
          <a:bodyPr wrap="none" rtlCol="0">
            <a:spAutoFit/>
          </a:bodyPr>
          <a:lstStyle/>
          <a:p>
            <a:r>
              <a:rPr lang="en-US" altLang="ko-KR" sz="2400">
                <a:solidFill>
                  <a:schemeClr val="tx1"/>
                </a:solidFill>
                <a:latin typeface="Consolas" panose="020B0609020204030204" pitchFamily="49" charset="0"/>
              </a:rPr>
              <a:t>[0,2,0,0]</a:t>
            </a:r>
          </a:p>
          <a:p>
            <a:r>
              <a:rPr lang="en-US" altLang="ko-KR" sz="2400">
                <a:solidFill>
                  <a:schemeClr val="tx1"/>
                </a:solidFill>
                <a:latin typeface="Consolas" panose="020B0609020204030204" pitchFamily="49" charset="0"/>
              </a:rPr>
              <a:t>[0,2,1,0]</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[0,2,2,0]</a:t>
            </a:r>
            <a:endParaRPr lang="ko-KR" altLang="en-US"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3A19794B-B5E7-4FD7-B3A9-81F7959E8AA2}"/>
              </a:ext>
            </a:extLst>
          </p:cNvPr>
          <p:cNvSpPr/>
          <p:nvPr/>
        </p:nvSpPr>
        <p:spPr>
          <a:xfrm>
            <a:off x="6613951"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390A46B-4021-477E-BF4F-79CD27FB22A3}"/>
              </a:ext>
            </a:extLst>
          </p:cNvPr>
          <p:cNvSpPr/>
          <p:nvPr/>
        </p:nvSpPr>
        <p:spPr>
          <a:xfrm>
            <a:off x="7288823"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602E876-8349-4CA1-9F48-97D36E0D5B6A}"/>
              </a:ext>
            </a:extLst>
          </p:cNvPr>
          <p:cNvSpPr/>
          <p:nvPr/>
        </p:nvSpPr>
        <p:spPr>
          <a:xfrm>
            <a:off x="7963695"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1715D7ED-3024-496F-B44D-E30107EE32CF}"/>
              </a:ext>
            </a:extLst>
          </p:cNvPr>
          <p:cNvSpPr/>
          <p:nvPr/>
        </p:nvSpPr>
        <p:spPr>
          <a:xfrm>
            <a:off x="6613951"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19C91173-D480-4710-997A-C28DA7C16989}"/>
              </a:ext>
            </a:extLst>
          </p:cNvPr>
          <p:cNvSpPr/>
          <p:nvPr/>
        </p:nvSpPr>
        <p:spPr>
          <a:xfrm>
            <a:off x="7288823"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B2B8DEA-407F-4CAB-90B6-1FD9ABB21D01}"/>
              </a:ext>
            </a:extLst>
          </p:cNvPr>
          <p:cNvSpPr/>
          <p:nvPr/>
        </p:nvSpPr>
        <p:spPr>
          <a:xfrm>
            <a:off x="7963695"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6</a:t>
            </a:r>
            <a:endParaRPr lang="ko-KR" altLang="en-US" sz="28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1549D941-BB81-40F2-92D4-8223704D0711}"/>
              </a:ext>
            </a:extLst>
          </p:cNvPr>
          <p:cNvSpPr/>
          <p:nvPr/>
        </p:nvSpPr>
        <p:spPr>
          <a:xfrm>
            <a:off x="6613951" y="2272936"/>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a:t>
            </a:r>
            <a:endParaRPr lang="ko-KR" altLang="en-US" sz="28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5776D9-E948-4321-977D-2F701B7D8157}"/>
              </a:ext>
            </a:extLst>
          </p:cNvPr>
          <p:cNvSpPr/>
          <p:nvPr/>
        </p:nvSpPr>
        <p:spPr>
          <a:xfrm>
            <a:off x="7288823" y="2272936"/>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8</a:t>
            </a:r>
            <a:endParaRPr lang="ko-KR" altLang="en-US" sz="28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83F9AB04-BE4E-40D1-85A3-19E25BCD4DA6}"/>
              </a:ext>
            </a:extLst>
          </p:cNvPr>
          <p:cNvSpPr/>
          <p:nvPr/>
        </p:nvSpPr>
        <p:spPr>
          <a:xfrm>
            <a:off x="7963695" y="2272936"/>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9</a:t>
            </a:r>
            <a:endParaRPr lang="ko-KR" altLang="en-US" sz="2800">
              <a:solidFill>
                <a:schemeClr val="tx1"/>
              </a:solidFill>
              <a:latin typeface="Consolas" panose="020B0609020204030204" pitchFamily="49" charset="0"/>
            </a:endParaRPr>
          </a:p>
        </p:txBody>
      </p:sp>
    </p:spTree>
    <p:extLst>
      <p:ext uri="{BB962C8B-B14F-4D97-AF65-F5344CB8AC3E}">
        <p14:creationId xmlns:p14="http://schemas.microsoft.com/office/powerpoint/2010/main" val="238736764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TextBox 861">
            <a:extLst>
              <a:ext uri="{FF2B5EF4-FFF2-40B4-BE49-F238E27FC236}">
                <a16:creationId xmlns:a16="http://schemas.microsoft.com/office/drawing/2014/main" id="{B1AA0291-11F9-499F-B2B7-4A68A8210329}"/>
              </a:ext>
            </a:extLst>
          </p:cNvPr>
          <p:cNvSpPr txBox="1"/>
          <p:nvPr/>
        </p:nvSpPr>
        <p:spPr>
          <a:xfrm>
            <a:off x="79132" y="764931"/>
            <a:ext cx="6471643" cy="1200329"/>
          </a:xfrm>
          <a:prstGeom prst="rect">
            <a:avLst/>
          </a:prstGeom>
          <a:noFill/>
        </p:spPr>
        <p:txBody>
          <a:bodyPr wrap="none" rtlCol="0">
            <a:spAutoFit/>
          </a:bodyPr>
          <a:lstStyle/>
          <a:p>
            <a:r>
              <a:rPr lang="en-US" altLang="ko-KR" sz="2400">
                <a:solidFill>
                  <a:schemeClr val="tx1"/>
                </a:solidFill>
                <a:latin typeface="Consolas" panose="020B0609020204030204" pitchFamily="49" charset="0"/>
              </a:rPr>
              <a:t>[ [ [  [1,1,1],[2,2,2],[3,3,3]  ],</a:t>
            </a:r>
          </a:p>
          <a:p>
            <a:r>
              <a:rPr lang="en-US" altLang="ko-KR" sz="2400">
                <a:solidFill>
                  <a:schemeClr val="tx1"/>
                </a:solidFill>
                <a:latin typeface="Consolas" panose="020B0609020204030204" pitchFamily="49" charset="0"/>
              </a:rPr>
              <a:t>    [  [4,4,4],[5,5,5],[6,6,6]  ],</a:t>
            </a:r>
          </a:p>
          <a:p>
            <a:r>
              <a:rPr lang="en-US" altLang="ko-KR" sz="2400">
                <a:solidFill>
                  <a:schemeClr val="tx1"/>
                </a:solidFill>
                <a:latin typeface="Consolas" panose="020B0609020204030204" pitchFamily="49" charset="0"/>
              </a:rPr>
              <a:t>    [  [7,7,7],[8,8,8],[9,9,9]  ] ]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5" name="직사각형 4">
            <a:extLst>
              <a:ext uri="{FF2B5EF4-FFF2-40B4-BE49-F238E27FC236}">
                <a16:creationId xmlns:a16="http://schemas.microsoft.com/office/drawing/2014/main" id="{AF8DB610-900D-4536-B763-4DA0CAA5B26A}"/>
              </a:ext>
            </a:extLst>
          </p:cNvPr>
          <p:cNvSpPr/>
          <p:nvPr/>
        </p:nvSpPr>
        <p:spPr>
          <a:xfrm>
            <a:off x="534194" y="4378569"/>
            <a:ext cx="9372599" cy="17145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 name="그룹 5">
            <a:extLst>
              <a:ext uri="{FF2B5EF4-FFF2-40B4-BE49-F238E27FC236}">
                <a16:creationId xmlns:a16="http://schemas.microsoft.com/office/drawing/2014/main" id="{84530C55-EBFD-4DF8-A768-377F3AD6C928}"/>
              </a:ext>
            </a:extLst>
          </p:cNvPr>
          <p:cNvGrpSpPr/>
          <p:nvPr/>
        </p:nvGrpSpPr>
        <p:grpSpPr>
          <a:xfrm>
            <a:off x="960745" y="4624753"/>
            <a:ext cx="8479809" cy="1222130"/>
            <a:chOff x="1068389" y="2716824"/>
            <a:chExt cx="8479809" cy="2672862"/>
          </a:xfrm>
        </p:grpSpPr>
        <p:sp>
          <p:nvSpPr>
            <p:cNvPr id="46" name="직사각형 45">
              <a:extLst>
                <a:ext uri="{FF2B5EF4-FFF2-40B4-BE49-F238E27FC236}">
                  <a16:creationId xmlns:a16="http://schemas.microsoft.com/office/drawing/2014/main" id="{A976CF60-904B-4D2A-92DC-433B18EE26B9}"/>
                </a:ext>
              </a:extLst>
            </p:cNvPr>
            <p:cNvSpPr/>
            <p:nvPr/>
          </p:nvSpPr>
          <p:spPr>
            <a:xfrm>
              <a:off x="1068389"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AB1BFDC1-532B-4B1D-8B75-D1ADDEEF9409}"/>
                </a:ext>
              </a:extLst>
            </p:cNvPr>
            <p:cNvSpPr/>
            <p:nvPr/>
          </p:nvSpPr>
          <p:spPr>
            <a:xfrm>
              <a:off x="3894992"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B713CEB-B010-4236-8CE6-0EBD9BC35F7D}"/>
                </a:ext>
              </a:extLst>
            </p:cNvPr>
            <p:cNvSpPr/>
            <p:nvPr/>
          </p:nvSpPr>
          <p:spPr>
            <a:xfrm>
              <a:off x="6721595"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51" name="직사각형 50">
            <a:extLst>
              <a:ext uri="{FF2B5EF4-FFF2-40B4-BE49-F238E27FC236}">
                <a16:creationId xmlns:a16="http://schemas.microsoft.com/office/drawing/2014/main" id="{BD761344-EC83-4CC6-8108-E0211099CD26}"/>
              </a:ext>
            </a:extLst>
          </p:cNvPr>
          <p:cNvSpPr/>
          <p:nvPr/>
        </p:nvSpPr>
        <p:spPr>
          <a:xfrm>
            <a:off x="1128106" y="4870937"/>
            <a:ext cx="830626" cy="7854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F7B492C-AE43-46EC-AF41-0786DC985998}"/>
              </a:ext>
            </a:extLst>
          </p:cNvPr>
          <p:cNvSpPr/>
          <p:nvPr/>
        </p:nvSpPr>
        <p:spPr>
          <a:xfrm>
            <a:off x="1958732" y="4870937"/>
            <a:ext cx="830626" cy="7854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340BF86-C8F0-4A9F-B774-B52EC823BE10}"/>
              </a:ext>
            </a:extLst>
          </p:cNvPr>
          <p:cNvSpPr/>
          <p:nvPr/>
        </p:nvSpPr>
        <p:spPr>
          <a:xfrm>
            <a:off x="2789359" y="4870937"/>
            <a:ext cx="830626" cy="7854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nvGrpSpPr>
          <p:cNvPr id="54" name="그룹 53">
            <a:extLst>
              <a:ext uri="{FF2B5EF4-FFF2-40B4-BE49-F238E27FC236}">
                <a16:creationId xmlns:a16="http://schemas.microsoft.com/office/drawing/2014/main" id="{18300679-DB2D-4B4C-A01C-5DA79B075497}"/>
              </a:ext>
            </a:extLst>
          </p:cNvPr>
          <p:cNvGrpSpPr/>
          <p:nvPr/>
        </p:nvGrpSpPr>
        <p:grpSpPr>
          <a:xfrm>
            <a:off x="3974553" y="4879729"/>
            <a:ext cx="2491879" cy="785448"/>
            <a:chOff x="1068389" y="2716824"/>
            <a:chExt cx="8479809" cy="2672862"/>
          </a:xfrm>
        </p:grpSpPr>
        <p:sp>
          <p:nvSpPr>
            <p:cNvPr id="55" name="직사각형 54">
              <a:extLst>
                <a:ext uri="{FF2B5EF4-FFF2-40B4-BE49-F238E27FC236}">
                  <a16:creationId xmlns:a16="http://schemas.microsoft.com/office/drawing/2014/main" id="{43E9758C-0842-4697-A9B7-954A6DB7B762}"/>
                </a:ext>
              </a:extLst>
            </p:cNvPr>
            <p:cNvSpPr/>
            <p:nvPr/>
          </p:nvSpPr>
          <p:spPr>
            <a:xfrm>
              <a:off x="1068389"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CCF5E4E-FDFF-4ED9-8367-D9ABF1002E12}"/>
                </a:ext>
              </a:extLst>
            </p:cNvPr>
            <p:cNvSpPr/>
            <p:nvPr/>
          </p:nvSpPr>
          <p:spPr>
            <a:xfrm>
              <a:off x="3894992"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14560446-9DC7-40DB-AEDC-AD6BCCD28055}"/>
                </a:ext>
              </a:extLst>
            </p:cNvPr>
            <p:cNvSpPr/>
            <p:nvPr/>
          </p:nvSpPr>
          <p:spPr>
            <a:xfrm>
              <a:off x="6721595"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grpSp>
        <p:nvGrpSpPr>
          <p:cNvPr id="58" name="그룹 57">
            <a:extLst>
              <a:ext uri="{FF2B5EF4-FFF2-40B4-BE49-F238E27FC236}">
                <a16:creationId xmlns:a16="http://schemas.microsoft.com/office/drawing/2014/main" id="{960EEAE9-4465-4C3C-98A4-2FA280BE6F36}"/>
              </a:ext>
            </a:extLst>
          </p:cNvPr>
          <p:cNvGrpSpPr/>
          <p:nvPr/>
        </p:nvGrpSpPr>
        <p:grpSpPr>
          <a:xfrm>
            <a:off x="6773076" y="4870937"/>
            <a:ext cx="2491879" cy="785448"/>
            <a:chOff x="1068389" y="2716824"/>
            <a:chExt cx="8479809" cy="2672862"/>
          </a:xfrm>
        </p:grpSpPr>
        <p:sp>
          <p:nvSpPr>
            <p:cNvPr id="59" name="직사각형 58">
              <a:extLst>
                <a:ext uri="{FF2B5EF4-FFF2-40B4-BE49-F238E27FC236}">
                  <a16:creationId xmlns:a16="http://schemas.microsoft.com/office/drawing/2014/main" id="{86D0D25E-1C66-4C14-B18D-46D131193212}"/>
                </a:ext>
              </a:extLst>
            </p:cNvPr>
            <p:cNvSpPr/>
            <p:nvPr/>
          </p:nvSpPr>
          <p:spPr>
            <a:xfrm>
              <a:off x="1068389"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C1141E66-190B-4677-9F91-E46D34F6C509}"/>
                </a:ext>
              </a:extLst>
            </p:cNvPr>
            <p:cNvSpPr/>
            <p:nvPr/>
          </p:nvSpPr>
          <p:spPr>
            <a:xfrm>
              <a:off x="3894992"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E9FDF385-42A2-4DAC-B3EA-ACCBE71E97AF}"/>
                </a:ext>
              </a:extLst>
            </p:cNvPr>
            <p:cNvSpPr/>
            <p:nvPr/>
          </p:nvSpPr>
          <p:spPr>
            <a:xfrm>
              <a:off x="6721595"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sp>
        <p:nvSpPr>
          <p:cNvPr id="62" name="직사각형 61">
            <a:extLst>
              <a:ext uri="{FF2B5EF4-FFF2-40B4-BE49-F238E27FC236}">
                <a16:creationId xmlns:a16="http://schemas.microsoft.com/office/drawing/2014/main" id="{8D40193A-0A3F-4F44-8763-1DE89CF79592}"/>
              </a:ext>
            </a:extLst>
          </p:cNvPr>
          <p:cNvSpPr/>
          <p:nvPr/>
        </p:nvSpPr>
        <p:spPr>
          <a:xfrm>
            <a:off x="1251146" y="4985237"/>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8D557128-94FB-48B5-8803-337ED1AA168E}"/>
              </a:ext>
            </a:extLst>
          </p:cNvPr>
          <p:cNvSpPr/>
          <p:nvPr/>
        </p:nvSpPr>
        <p:spPr>
          <a:xfrm>
            <a:off x="2064189" y="4982306"/>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9FE6210A-FD3A-4E81-B480-638D38F50438}"/>
              </a:ext>
            </a:extLst>
          </p:cNvPr>
          <p:cNvSpPr/>
          <p:nvPr/>
        </p:nvSpPr>
        <p:spPr>
          <a:xfrm>
            <a:off x="2877232" y="4979375"/>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051A968F-992B-4D91-81D1-B2F6BF4688E8}"/>
              </a:ext>
            </a:extLst>
          </p:cNvPr>
          <p:cNvSpPr/>
          <p:nvPr/>
        </p:nvSpPr>
        <p:spPr>
          <a:xfrm>
            <a:off x="4102517" y="4961790"/>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05F409D5-9BE7-426B-B9C7-EA054432EC58}"/>
              </a:ext>
            </a:extLst>
          </p:cNvPr>
          <p:cNvSpPr/>
          <p:nvPr/>
        </p:nvSpPr>
        <p:spPr>
          <a:xfrm>
            <a:off x="4952698" y="4979375"/>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7DA1F132-ED36-43D5-8519-52F839D345AC}"/>
              </a:ext>
            </a:extLst>
          </p:cNvPr>
          <p:cNvSpPr/>
          <p:nvPr/>
        </p:nvSpPr>
        <p:spPr>
          <a:xfrm>
            <a:off x="5802879" y="4996960"/>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6</a:t>
            </a:r>
            <a:endParaRPr lang="ko-KR" altLang="en-US" sz="28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FA151ED2-B146-4CE0-BB8C-2A0EB9E82A0C}"/>
              </a:ext>
            </a:extLst>
          </p:cNvPr>
          <p:cNvSpPr/>
          <p:nvPr/>
        </p:nvSpPr>
        <p:spPr>
          <a:xfrm>
            <a:off x="6922330" y="4979374"/>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a:t>
            </a:r>
            <a:endParaRPr lang="ko-KR" altLang="en-US" sz="28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A20E5AC8-5AF3-42D3-B9E8-1DE20CB8936C}"/>
              </a:ext>
            </a:extLst>
          </p:cNvPr>
          <p:cNvSpPr/>
          <p:nvPr/>
        </p:nvSpPr>
        <p:spPr>
          <a:xfrm>
            <a:off x="7716955" y="4991098"/>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8</a:t>
            </a:r>
            <a:endParaRPr lang="ko-KR" altLang="en-US" sz="28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275199E2-C592-4524-A761-BBF294585670}"/>
              </a:ext>
            </a:extLst>
          </p:cNvPr>
          <p:cNvSpPr/>
          <p:nvPr/>
        </p:nvSpPr>
        <p:spPr>
          <a:xfrm>
            <a:off x="8511580" y="5002822"/>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9</a:t>
            </a:r>
            <a:endParaRPr lang="ko-KR" altLang="en-US" sz="2800">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C24110F5-759C-4722-B590-BA7841A8C393}"/>
              </a:ext>
            </a:extLst>
          </p:cNvPr>
          <p:cNvSpPr txBox="1"/>
          <p:nvPr/>
        </p:nvSpPr>
        <p:spPr>
          <a:xfrm>
            <a:off x="217249" y="1965260"/>
            <a:ext cx="1713931" cy="1569660"/>
          </a:xfrm>
          <a:prstGeom prst="rect">
            <a:avLst/>
          </a:prstGeom>
          <a:noFill/>
        </p:spPr>
        <p:txBody>
          <a:bodyPr wrap="none" rtlCol="0">
            <a:spAutoFit/>
          </a:bodyPr>
          <a:lstStyle/>
          <a:p>
            <a:r>
              <a:rPr lang="en-US" altLang="ko-KR" sz="2400">
                <a:solidFill>
                  <a:schemeClr val="tx1"/>
                </a:solidFill>
                <a:latin typeface="Consolas" panose="020B0609020204030204" pitchFamily="49" charset="0"/>
              </a:rPr>
              <a:t>[0,0,0,0]</a:t>
            </a:r>
          </a:p>
          <a:p>
            <a:r>
              <a:rPr lang="en-US" altLang="ko-KR" sz="2400">
                <a:solidFill>
                  <a:schemeClr val="tx1"/>
                </a:solidFill>
                <a:latin typeface="Consolas" panose="020B0609020204030204" pitchFamily="49" charset="0"/>
              </a:rPr>
              <a:t>[0,0,1,0]</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[0,0,2,0]</a:t>
            </a:r>
            <a:endParaRPr lang="ko-KR" altLang="en-US"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A378D2DE-0EEC-4676-A2CE-346CC6003F0A}"/>
              </a:ext>
            </a:extLst>
          </p:cNvPr>
          <p:cNvSpPr txBox="1"/>
          <p:nvPr/>
        </p:nvSpPr>
        <p:spPr>
          <a:xfrm>
            <a:off x="2242171" y="1965260"/>
            <a:ext cx="1713931" cy="1569660"/>
          </a:xfrm>
          <a:prstGeom prst="rect">
            <a:avLst/>
          </a:prstGeom>
          <a:noFill/>
        </p:spPr>
        <p:txBody>
          <a:bodyPr wrap="none" rtlCol="0">
            <a:spAutoFit/>
          </a:bodyPr>
          <a:lstStyle/>
          <a:p>
            <a:r>
              <a:rPr lang="en-US" altLang="ko-KR" sz="2400">
                <a:solidFill>
                  <a:schemeClr val="tx1"/>
                </a:solidFill>
                <a:latin typeface="Consolas" panose="020B0609020204030204" pitchFamily="49" charset="0"/>
              </a:rPr>
              <a:t>[0,1,0,0]</a:t>
            </a:r>
          </a:p>
          <a:p>
            <a:r>
              <a:rPr lang="en-US" altLang="ko-KR" sz="2400">
                <a:solidFill>
                  <a:schemeClr val="tx1"/>
                </a:solidFill>
                <a:latin typeface="Consolas" panose="020B0609020204030204" pitchFamily="49" charset="0"/>
              </a:rPr>
              <a:t>[0,1,1,0]</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[0,1,2,0]</a:t>
            </a:r>
            <a:endParaRPr lang="ko-KR" altLang="en-US"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7B4BA351-BF61-413B-BAB2-8A19B90A0E23}"/>
              </a:ext>
            </a:extLst>
          </p:cNvPr>
          <p:cNvSpPr txBox="1"/>
          <p:nvPr/>
        </p:nvSpPr>
        <p:spPr>
          <a:xfrm>
            <a:off x="4358139" y="1925460"/>
            <a:ext cx="1713931" cy="1569660"/>
          </a:xfrm>
          <a:prstGeom prst="rect">
            <a:avLst/>
          </a:prstGeom>
          <a:noFill/>
        </p:spPr>
        <p:txBody>
          <a:bodyPr wrap="none" rtlCol="0">
            <a:spAutoFit/>
          </a:bodyPr>
          <a:lstStyle/>
          <a:p>
            <a:r>
              <a:rPr lang="en-US" altLang="ko-KR" sz="2400">
                <a:solidFill>
                  <a:schemeClr val="tx1"/>
                </a:solidFill>
                <a:latin typeface="Consolas" panose="020B0609020204030204" pitchFamily="49" charset="0"/>
              </a:rPr>
              <a:t>[0,2,0,0]</a:t>
            </a:r>
          </a:p>
          <a:p>
            <a:r>
              <a:rPr lang="en-US" altLang="ko-KR" sz="2400">
                <a:solidFill>
                  <a:schemeClr val="tx1"/>
                </a:solidFill>
                <a:latin typeface="Consolas" panose="020B0609020204030204" pitchFamily="49" charset="0"/>
              </a:rPr>
              <a:t>[0,2,1,0]</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[0,2,2,0]</a:t>
            </a:r>
            <a:endParaRPr lang="ko-KR" altLang="en-US"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3A19794B-B5E7-4FD7-B3A9-81F7959E8AA2}"/>
              </a:ext>
            </a:extLst>
          </p:cNvPr>
          <p:cNvSpPr/>
          <p:nvPr/>
        </p:nvSpPr>
        <p:spPr>
          <a:xfrm>
            <a:off x="6613951"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390A46B-4021-477E-BF4F-79CD27FB22A3}"/>
              </a:ext>
            </a:extLst>
          </p:cNvPr>
          <p:cNvSpPr/>
          <p:nvPr/>
        </p:nvSpPr>
        <p:spPr>
          <a:xfrm>
            <a:off x="7288823"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602E876-8349-4CA1-9F48-97D36E0D5B6A}"/>
              </a:ext>
            </a:extLst>
          </p:cNvPr>
          <p:cNvSpPr/>
          <p:nvPr/>
        </p:nvSpPr>
        <p:spPr>
          <a:xfrm>
            <a:off x="7963695"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1715D7ED-3024-496F-B44D-E30107EE32CF}"/>
              </a:ext>
            </a:extLst>
          </p:cNvPr>
          <p:cNvSpPr/>
          <p:nvPr/>
        </p:nvSpPr>
        <p:spPr>
          <a:xfrm>
            <a:off x="6613951"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19C91173-D480-4710-997A-C28DA7C16989}"/>
              </a:ext>
            </a:extLst>
          </p:cNvPr>
          <p:cNvSpPr/>
          <p:nvPr/>
        </p:nvSpPr>
        <p:spPr>
          <a:xfrm>
            <a:off x="7288823"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B2B8DEA-407F-4CAB-90B6-1FD9ABB21D01}"/>
              </a:ext>
            </a:extLst>
          </p:cNvPr>
          <p:cNvSpPr/>
          <p:nvPr/>
        </p:nvSpPr>
        <p:spPr>
          <a:xfrm>
            <a:off x="7963695"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6</a:t>
            </a:r>
            <a:endParaRPr lang="ko-KR" altLang="en-US" sz="28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1549D941-BB81-40F2-92D4-8223704D0711}"/>
              </a:ext>
            </a:extLst>
          </p:cNvPr>
          <p:cNvSpPr/>
          <p:nvPr/>
        </p:nvSpPr>
        <p:spPr>
          <a:xfrm>
            <a:off x="6613951" y="2272936"/>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a:t>
            </a:r>
            <a:endParaRPr lang="ko-KR" altLang="en-US" sz="28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5776D9-E948-4321-977D-2F701B7D8157}"/>
              </a:ext>
            </a:extLst>
          </p:cNvPr>
          <p:cNvSpPr/>
          <p:nvPr/>
        </p:nvSpPr>
        <p:spPr>
          <a:xfrm>
            <a:off x="7288823" y="2272936"/>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8</a:t>
            </a:r>
            <a:endParaRPr lang="ko-KR" altLang="en-US" sz="28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83F9AB04-BE4E-40D1-85A3-19E25BCD4DA6}"/>
              </a:ext>
            </a:extLst>
          </p:cNvPr>
          <p:cNvSpPr/>
          <p:nvPr/>
        </p:nvSpPr>
        <p:spPr>
          <a:xfrm>
            <a:off x="7963695" y="2272936"/>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9</a:t>
            </a:r>
            <a:endParaRPr lang="ko-KR" altLang="en-US" sz="2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93DB9027-44C8-42F9-8159-AAC3ABB2DE07}"/>
              </a:ext>
            </a:extLst>
          </p:cNvPr>
          <p:cNvSpPr/>
          <p:nvPr/>
        </p:nvSpPr>
        <p:spPr>
          <a:xfrm>
            <a:off x="9012112"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EBBBBA2E-BE73-4896-8C64-10889A35B05A}"/>
              </a:ext>
            </a:extLst>
          </p:cNvPr>
          <p:cNvSpPr/>
          <p:nvPr/>
        </p:nvSpPr>
        <p:spPr>
          <a:xfrm>
            <a:off x="9686984"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74BCCD8E-3A22-4B60-A8C7-EE981E9EE42F}"/>
              </a:ext>
            </a:extLst>
          </p:cNvPr>
          <p:cNvSpPr/>
          <p:nvPr/>
        </p:nvSpPr>
        <p:spPr>
          <a:xfrm>
            <a:off x="10361856"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E99530B-EDC1-472E-ABC1-52F934ACAAD5}"/>
              </a:ext>
            </a:extLst>
          </p:cNvPr>
          <p:cNvSpPr/>
          <p:nvPr/>
        </p:nvSpPr>
        <p:spPr>
          <a:xfrm>
            <a:off x="9012112"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EE738A40-94EB-487A-997E-0B5DA3D7BFB7}"/>
              </a:ext>
            </a:extLst>
          </p:cNvPr>
          <p:cNvSpPr/>
          <p:nvPr/>
        </p:nvSpPr>
        <p:spPr>
          <a:xfrm>
            <a:off x="9686984"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83B52F3-2097-43A9-8C29-7A460C595EE6}"/>
              </a:ext>
            </a:extLst>
          </p:cNvPr>
          <p:cNvSpPr/>
          <p:nvPr/>
        </p:nvSpPr>
        <p:spPr>
          <a:xfrm>
            <a:off x="10361856"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6</a:t>
            </a: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B3EB18E-2025-4FEE-9F41-EB21CCE8E5FB}"/>
              </a:ext>
            </a:extLst>
          </p:cNvPr>
          <p:cNvSpPr/>
          <p:nvPr/>
        </p:nvSpPr>
        <p:spPr>
          <a:xfrm>
            <a:off x="9012112" y="2272936"/>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a:t>
            </a: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08324CD-BB89-4E4F-BF00-E012F5DC94A5}"/>
              </a:ext>
            </a:extLst>
          </p:cNvPr>
          <p:cNvSpPr/>
          <p:nvPr/>
        </p:nvSpPr>
        <p:spPr>
          <a:xfrm>
            <a:off x="9686984" y="2272936"/>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8</a:t>
            </a:r>
            <a:endParaRPr lang="ko-KR" altLang="en-US" sz="28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9A14B7AA-A696-4CB2-9504-79C4C327FC1C}"/>
              </a:ext>
            </a:extLst>
          </p:cNvPr>
          <p:cNvSpPr/>
          <p:nvPr/>
        </p:nvSpPr>
        <p:spPr>
          <a:xfrm>
            <a:off x="10361856" y="2272936"/>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9</a:t>
            </a:r>
            <a:endParaRPr lang="ko-KR" altLang="en-US" sz="2800">
              <a:solidFill>
                <a:schemeClr val="tx1"/>
              </a:solidFill>
              <a:latin typeface="Consolas" panose="020B0609020204030204" pitchFamily="49" charset="0"/>
            </a:endParaRPr>
          </a:p>
        </p:txBody>
      </p:sp>
      <p:sp>
        <p:nvSpPr>
          <p:cNvPr id="83" name="TextBox 82">
            <a:extLst>
              <a:ext uri="{FF2B5EF4-FFF2-40B4-BE49-F238E27FC236}">
                <a16:creationId xmlns:a16="http://schemas.microsoft.com/office/drawing/2014/main" id="{7C177B95-D94E-4DD3-9C14-AF2959E4C7A7}"/>
              </a:ext>
            </a:extLst>
          </p:cNvPr>
          <p:cNvSpPr txBox="1"/>
          <p:nvPr/>
        </p:nvSpPr>
        <p:spPr>
          <a:xfrm>
            <a:off x="217249" y="3195768"/>
            <a:ext cx="1713931" cy="1569660"/>
          </a:xfrm>
          <a:prstGeom prst="rect">
            <a:avLst/>
          </a:prstGeom>
          <a:noFill/>
        </p:spPr>
        <p:txBody>
          <a:bodyPr wrap="none" rtlCol="0">
            <a:spAutoFit/>
          </a:bodyPr>
          <a:lstStyle/>
          <a:p>
            <a:r>
              <a:rPr lang="en-US" altLang="ko-KR" sz="2400">
                <a:solidFill>
                  <a:schemeClr val="tx1"/>
                </a:solidFill>
                <a:latin typeface="Consolas" panose="020B0609020204030204" pitchFamily="49" charset="0"/>
              </a:rPr>
              <a:t>[0,0,0,1]</a:t>
            </a:r>
          </a:p>
          <a:p>
            <a:r>
              <a:rPr lang="en-US" altLang="ko-KR" sz="2400">
                <a:solidFill>
                  <a:schemeClr val="tx1"/>
                </a:solidFill>
                <a:latin typeface="Consolas" panose="020B0609020204030204" pitchFamily="49" charset="0"/>
              </a:rPr>
              <a:t>[0,0,1,1]</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[0,0,2,1]</a:t>
            </a:r>
            <a:endParaRPr lang="ko-KR" altLang="en-US"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p:sp>
        <p:nvSpPr>
          <p:cNvPr id="84" name="TextBox 83">
            <a:extLst>
              <a:ext uri="{FF2B5EF4-FFF2-40B4-BE49-F238E27FC236}">
                <a16:creationId xmlns:a16="http://schemas.microsoft.com/office/drawing/2014/main" id="{E864887B-61E6-4E13-9CCF-F5834FDE2D0A}"/>
              </a:ext>
            </a:extLst>
          </p:cNvPr>
          <p:cNvSpPr txBox="1"/>
          <p:nvPr/>
        </p:nvSpPr>
        <p:spPr>
          <a:xfrm>
            <a:off x="2242171" y="3195768"/>
            <a:ext cx="1713931" cy="1569660"/>
          </a:xfrm>
          <a:prstGeom prst="rect">
            <a:avLst/>
          </a:prstGeom>
          <a:noFill/>
        </p:spPr>
        <p:txBody>
          <a:bodyPr wrap="none" rtlCol="0">
            <a:spAutoFit/>
          </a:bodyPr>
          <a:lstStyle/>
          <a:p>
            <a:r>
              <a:rPr lang="en-US" altLang="ko-KR" sz="2400">
                <a:solidFill>
                  <a:schemeClr val="tx1"/>
                </a:solidFill>
                <a:latin typeface="Consolas" panose="020B0609020204030204" pitchFamily="49" charset="0"/>
              </a:rPr>
              <a:t>[0,1,0,1]</a:t>
            </a:r>
          </a:p>
          <a:p>
            <a:r>
              <a:rPr lang="en-US" altLang="ko-KR" sz="2400">
                <a:solidFill>
                  <a:schemeClr val="tx1"/>
                </a:solidFill>
                <a:latin typeface="Consolas" panose="020B0609020204030204" pitchFamily="49" charset="0"/>
              </a:rPr>
              <a:t>[0,1,1,1]</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[0,1,2,1]</a:t>
            </a:r>
            <a:endParaRPr lang="ko-KR" altLang="en-US"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p:sp>
        <p:nvSpPr>
          <p:cNvPr id="85" name="TextBox 84">
            <a:extLst>
              <a:ext uri="{FF2B5EF4-FFF2-40B4-BE49-F238E27FC236}">
                <a16:creationId xmlns:a16="http://schemas.microsoft.com/office/drawing/2014/main" id="{B25D909C-C712-48E2-8A2E-2C069369CC9C}"/>
              </a:ext>
            </a:extLst>
          </p:cNvPr>
          <p:cNvSpPr txBox="1"/>
          <p:nvPr/>
        </p:nvSpPr>
        <p:spPr>
          <a:xfrm>
            <a:off x="4358139" y="3155968"/>
            <a:ext cx="1713931" cy="1569660"/>
          </a:xfrm>
          <a:prstGeom prst="rect">
            <a:avLst/>
          </a:prstGeom>
          <a:noFill/>
        </p:spPr>
        <p:txBody>
          <a:bodyPr wrap="none" rtlCol="0">
            <a:spAutoFit/>
          </a:bodyPr>
          <a:lstStyle/>
          <a:p>
            <a:r>
              <a:rPr lang="en-US" altLang="ko-KR" sz="2400">
                <a:solidFill>
                  <a:schemeClr val="tx1"/>
                </a:solidFill>
                <a:latin typeface="Consolas" panose="020B0609020204030204" pitchFamily="49" charset="0"/>
              </a:rPr>
              <a:t>[0,2,0,1]</a:t>
            </a:r>
          </a:p>
          <a:p>
            <a:r>
              <a:rPr lang="en-US" altLang="ko-KR" sz="2400">
                <a:solidFill>
                  <a:schemeClr val="tx1"/>
                </a:solidFill>
                <a:latin typeface="Consolas" panose="020B0609020204030204" pitchFamily="49" charset="0"/>
              </a:rPr>
              <a:t>[0,2,1,1]</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[0,2,2,1]</a:t>
            </a:r>
            <a:endParaRPr lang="ko-KR" altLang="en-US"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p:sp>
        <p:nvSpPr>
          <p:cNvPr id="86" name="직사각형 85">
            <a:extLst>
              <a:ext uri="{FF2B5EF4-FFF2-40B4-BE49-F238E27FC236}">
                <a16:creationId xmlns:a16="http://schemas.microsoft.com/office/drawing/2014/main" id="{09D1F4EA-BD6E-4C84-B8A9-742942AF870B}"/>
              </a:ext>
            </a:extLst>
          </p:cNvPr>
          <p:cNvSpPr/>
          <p:nvPr/>
        </p:nvSpPr>
        <p:spPr>
          <a:xfrm>
            <a:off x="11122266"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AF0A109-261A-4D8A-8F65-A9015D895237}"/>
              </a:ext>
            </a:extLst>
          </p:cNvPr>
          <p:cNvSpPr/>
          <p:nvPr/>
        </p:nvSpPr>
        <p:spPr>
          <a:xfrm>
            <a:off x="11797138"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16C0EB0E-E224-4D23-8ED9-0E759D14B5F4}"/>
              </a:ext>
            </a:extLst>
          </p:cNvPr>
          <p:cNvSpPr/>
          <p:nvPr/>
        </p:nvSpPr>
        <p:spPr>
          <a:xfrm>
            <a:off x="12472010"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1F80E29-3C5C-4E33-9D0A-F5B9E81412B3}"/>
              </a:ext>
            </a:extLst>
          </p:cNvPr>
          <p:cNvSpPr/>
          <p:nvPr/>
        </p:nvSpPr>
        <p:spPr>
          <a:xfrm>
            <a:off x="11122266"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D9707F1D-2E96-48CB-B08C-20B4BFC5FBE1}"/>
              </a:ext>
            </a:extLst>
          </p:cNvPr>
          <p:cNvSpPr/>
          <p:nvPr/>
        </p:nvSpPr>
        <p:spPr>
          <a:xfrm>
            <a:off x="11797138"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D13076AB-56A6-42A0-99D6-F13A0DE250CE}"/>
              </a:ext>
            </a:extLst>
          </p:cNvPr>
          <p:cNvSpPr/>
          <p:nvPr/>
        </p:nvSpPr>
        <p:spPr>
          <a:xfrm>
            <a:off x="12472010"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6</a:t>
            </a:r>
            <a:endParaRPr lang="ko-KR" altLang="en-US" sz="28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FEB3A251-AA03-4AF5-925A-DF0F2AF733C3}"/>
              </a:ext>
            </a:extLst>
          </p:cNvPr>
          <p:cNvSpPr/>
          <p:nvPr/>
        </p:nvSpPr>
        <p:spPr>
          <a:xfrm>
            <a:off x="11122266" y="2272936"/>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a:t>
            </a:r>
            <a:endParaRPr lang="ko-KR" altLang="en-US" sz="28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A6432DD7-5CD3-40E1-A7FB-80CF5F133888}"/>
              </a:ext>
            </a:extLst>
          </p:cNvPr>
          <p:cNvSpPr/>
          <p:nvPr/>
        </p:nvSpPr>
        <p:spPr>
          <a:xfrm>
            <a:off x="11797138" y="2272936"/>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8</a:t>
            </a:r>
            <a:endParaRPr lang="ko-KR" altLang="en-US" sz="28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65F5122-74BA-4263-943E-FA5762E9CCE2}"/>
              </a:ext>
            </a:extLst>
          </p:cNvPr>
          <p:cNvSpPr/>
          <p:nvPr/>
        </p:nvSpPr>
        <p:spPr>
          <a:xfrm>
            <a:off x="12472010" y="2272936"/>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9</a:t>
            </a:r>
            <a:endParaRPr lang="ko-KR" altLang="en-US" sz="2800">
              <a:solidFill>
                <a:schemeClr val="tx1"/>
              </a:solidFill>
              <a:latin typeface="Consolas" panose="020B0609020204030204" pitchFamily="49" charset="0"/>
            </a:endParaRPr>
          </a:p>
        </p:txBody>
      </p:sp>
    </p:spTree>
    <p:extLst>
      <p:ext uri="{BB962C8B-B14F-4D97-AF65-F5344CB8AC3E}">
        <p14:creationId xmlns:p14="http://schemas.microsoft.com/office/powerpoint/2010/main" val="224046892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TextBox 861">
            <a:extLst>
              <a:ext uri="{FF2B5EF4-FFF2-40B4-BE49-F238E27FC236}">
                <a16:creationId xmlns:a16="http://schemas.microsoft.com/office/drawing/2014/main" id="{B1AA0291-11F9-499F-B2B7-4A68A8210329}"/>
              </a:ext>
            </a:extLst>
          </p:cNvPr>
          <p:cNvSpPr txBox="1"/>
          <p:nvPr/>
        </p:nvSpPr>
        <p:spPr>
          <a:xfrm>
            <a:off x="79132" y="764931"/>
            <a:ext cx="4262705"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weight.shpe (2, 2, 3, 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C24110F5-759C-4722-B590-BA7841A8C393}"/>
              </a:ext>
            </a:extLst>
          </p:cNvPr>
          <p:cNvSpPr txBox="1"/>
          <p:nvPr/>
        </p:nvSpPr>
        <p:spPr>
          <a:xfrm>
            <a:off x="28778" y="1209065"/>
            <a:ext cx="1713931" cy="1938992"/>
          </a:xfrm>
          <a:prstGeom prst="rect">
            <a:avLst/>
          </a:prstGeom>
          <a:noFill/>
        </p:spPr>
        <p:txBody>
          <a:bodyPr wrap="none" rtlCol="0">
            <a:spAutoFit/>
          </a:bodyPr>
          <a:lstStyle/>
          <a:p>
            <a:r>
              <a:rPr lang="en-US" altLang="ko-KR" sz="2400">
                <a:solidFill>
                  <a:schemeClr val="tx1"/>
                </a:solidFill>
                <a:latin typeface="Consolas" panose="020B0609020204030204" pitchFamily="49" charset="0"/>
              </a:rPr>
              <a:t>[0,0,0,0]</a:t>
            </a:r>
          </a:p>
          <a:p>
            <a:r>
              <a:rPr lang="en-US" altLang="ko-KR" sz="2400">
                <a:solidFill>
                  <a:schemeClr val="tx1"/>
                </a:solidFill>
                <a:latin typeface="Consolas" panose="020B0609020204030204" pitchFamily="49" charset="0"/>
              </a:rPr>
              <a:t>[0,1,0,0]</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[1,0,0,0]</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[1,1,0,0]</a:t>
            </a:r>
            <a:endParaRPr lang="ko-KR" altLang="en-US"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3A19794B-B5E7-4FD7-B3A9-81F7959E8AA2}"/>
              </a:ext>
            </a:extLst>
          </p:cNvPr>
          <p:cNvSpPr/>
          <p:nvPr/>
        </p:nvSpPr>
        <p:spPr>
          <a:xfrm>
            <a:off x="7302686"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390A46B-4021-477E-BF4F-79CD27FB22A3}"/>
              </a:ext>
            </a:extLst>
          </p:cNvPr>
          <p:cNvSpPr/>
          <p:nvPr/>
        </p:nvSpPr>
        <p:spPr>
          <a:xfrm>
            <a:off x="7977558"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1715D7ED-3024-496F-B44D-E30107EE32CF}"/>
              </a:ext>
            </a:extLst>
          </p:cNvPr>
          <p:cNvSpPr/>
          <p:nvPr/>
        </p:nvSpPr>
        <p:spPr>
          <a:xfrm>
            <a:off x="7302686"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19C91173-D480-4710-997A-C28DA7C16989}"/>
              </a:ext>
            </a:extLst>
          </p:cNvPr>
          <p:cNvSpPr/>
          <p:nvPr/>
        </p:nvSpPr>
        <p:spPr>
          <a:xfrm>
            <a:off x="7977558"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93DB9027-44C8-42F9-8159-AAC3ABB2DE07}"/>
              </a:ext>
            </a:extLst>
          </p:cNvPr>
          <p:cNvSpPr/>
          <p:nvPr/>
        </p:nvSpPr>
        <p:spPr>
          <a:xfrm>
            <a:off x="9012112"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EBBBBA2E-BE73-4896-8C64-10889A35B05A}"/>
              </a:ext>
            </a:extLst>
          </p:cNvPr>
          <p:cNvSpPr/>
          <p:nvPr/>
        </p:nvSpPr>
        <p:spPr>
          <a:xfrm>
            <a:off x="9686984"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E99530B-EDC1-472E-ABC1-52F934ACAAD5}"/>
              </a:ext>
            </a:extLst>
          </p:cNvPr>
          <p:cNvSpPr/>
          <p:nvPr/>
        </p:nvSpPr>
        <p:spPr>
          <a:xfrm>
            <a:off x="9012112"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EE738A40-94EB-487A-997E-0B5DA3D7BFB7}"/>
              </a:ext>
            </a:extLst>
          </p:cNvPr>
          <p:cNvSpPr/>
          <p:nvPr/>
        </p:nvSpPr>
        <p:spPr>
          <a:xfrm>
            <a:off x="9686984"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09D1F4EA-BD6E-4C84-B8A9-742942AF870B}"/>
              </a:ext>
            </a:extLst>
          </p:cNvPr>
          <p:cNvSpPr/>
          <p:nvPr/>
        </p:nvSpPr>
        <p:spPr>
          <a:xfrm>
            <a:off x="10735401"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AF0A109-261A-4D8A-8F65-A9015D895237}"/>
              </a:ext>
            </a:extLst>
          </p:cNvPr>
          <p:cNvSpPr/>
          <p:nvPr/>
        </p:nvSpPr>
        <p:spPr>
          <a:xfrm>
            <a:off x="11410273"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1F80E29-3C5C-4E33-9D0A-F5B9E81412B3}"/>
              </a:ext>
            </a:extLst>
          </p:cNvPr>
          <p:cNvSpPr/>
          <p:nvPr/>
        </p:nvSpPr>
        <p:spPr>
          <a:xfrm>
            <a:off x="10735401"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D9707F1D-2E96-48CB-B08C-20B4BFC5FBE1}"/>
              </a:ext>
            </a:extLst>
          </p:cNvPr>
          <p:cNvSpPr/>
          <p:nvPr/>
        </p:nvSpPr>
        <p:spPr>
          <a:xfrm>
            <a:off x="11410273"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AF8DB610-900D-4536-B763-4DA0CAA5B26A}"/>
              </a:ext>
            </a:extLst>
          </p:cNvPr>
          <p:cNvSpPr/>
          <p:nvPr/>
        </p:nvSpPr>
        <p:spPr>
          <a:xfrm>
            <a:off x="191603" y="4862146"/>
            <a:ext cx="4262706" cy="17145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E0BA6EB5-47A0-4EB4-9EBD-23A08C4E46E3}"/>
              </a:ext>
            </a:extLst>
          </p:cNvPr>
          <p:cNvSpPr/>
          <p:nvPr/>
        </p:nvSpPr>
        <p:spPr>
          <a:xfrm>
            <a:off x="4474179" y="4853354"/>
            <a:ext cx="4262706" cy="17145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BABAA207-5927-420C-A98E-CA3F0D790C71}"/>
              </a:ext>
            </a:extLst>
          </p:cNvPr>
          <p:cNvSpPr/>
          <p:nvPr/>
        </p:nvSpPr>
        <p:spPr>
          <a:xfrm>
            <a:off x="475915" y="5338396"/>
            <a:ext cx="1894536" cy="762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0F4FB814-E200-4C6E-B278-F8C07C7B334B}"/>
              </a:ext>
            </a:extLst>
          </p:cNvPr>
          <p:cNvSpPr/>
          <p:nvPr/>
        </p:nvSpPr>
        <p:spPr>
          <a:xfrm>
            <a:off x="2370451" y="5338396"/>
            <a:ext cx="1894536" cy="762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662709F6-4A85-4003-87CE-FA584D1B15D6}"/>
              </a:ext>
            </a:extLst>
          </p:cNvPr>
          <p:cNvSpPr/>
          <p:nvPr/>
        </p:nvSpPr>
        <p:spPr>
          <a:xfrm>
            <a:off x="4722945" y="5338396"/>
            <a:ext cx="1894536" cy="762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181EF47-80BD-4EA8-BA64-54C9B5C07474}"/>
              </a:ext>
            </a:extLst>
          </p:cNvPr>
          <p:cNvSpPr/>
          <p:nvPr/>
        </p:nvSpPr>
        <p:spPr>
          <a:xfrm>
            <a:off x="6617481" y="5338396"/>
            <a:ext cx="1894536" cy="762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5BC73E10-AE96-44F1-A147-57B37211EB77}"/>
              </a:ext>
            </a:extLst>
          </p:cNvPr>
          <p:cNvSpPr/>
          <p:nvPr/>
        </p:nvSpPr>
        <p:spPr>
          <a:xfrm>
            <a:off x="551436" y="5463181"/>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C9ED5C15-5925-4133-AC86-112D60861AD9}"/>
              </a:ext>
            </a:extLst>
          </p:cNvPr>
          <p:cNvSpPr/>
          <p:nvPr/>
        </p:nvSpPr>
        <p:spPr>
          <a:xfrm>
            <a:off x="1137087" y="5463181"/>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FFD7AC2A-5DA1-4C80-9360-324B89B88970}"/>
              </a:ext>
            </a:extLst>
          </p:cNvPr>
          <p:cNvSpPr/>
          <p:nvPr/>
        </p:nvSpPr>
        <p:spPr>
          <a:xfrm>
            <a:off x="1722738" y="5463181"/>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3025A77F-1379-4FDF-B44D-08E6D01BE850}"/>
              </a:ext>
            </a:extLst>
          </p:cNvPr>
          <p:cNvSpPr/>
          <p:nvPr/>
        </p:nvSpPr>
        <p:spPr>
          <a:xfrm>
            <a:off x="647980" y="5548996"/>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5BFB36E-3822-4A2B-82B8-45AFEA8A6D8D}"/>
              </a:ext>
            </a:extLst>
          </p:cNvPr>
          <p:cNvSpPr/>
          <p:nvPr/>
        </p:nvSpPr>
        <p:spPr>
          <a:xfrm>
            <a:off x="1224590" y="5548996"/>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027D38D3-B20A-4934-9FA8-2F4F973C998C}"/>
              </a:ext>
            </a:extLst>
          </p:cNvPr>
          <p:cNvSpPr/>
          <p:nvPr/>
        </p:nvSpPr>
        <p:spPr>
          <a:xfrm>
            <a:off x="1801200" y="5548996"/>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27DE380-522B-42A8-9206-A705CF6C8342}"/>
              </a:ext>
            </a:extLst>
          </p:cNvPr>
          <p:cNvSpPr/>
          <p:nvPr/>
        </p:nvSpPr>
        <p:spPr>
          <a:xfrm>
            <a:off x="2438134" y="5463181"/>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4EDF0C8B-FE34-4DED-8556-5DC9889FA536}"/>
              </a:ext>
            </a:extLst>
          </p:cNvPr>
          <p:cNvSpPr/>
          <p:nvPr/>
        </p:nvSpPr>
        <p:spPr>
          <a:xfrm>
            <a:off x="3023785" y="5463181"/>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FE1D4231-D59F-47B0-B01A-9064DFD9155F}"/>
              </a:ext>
            </a:extLst>
          </p:cNvPr>
          <p:cNvSpPr/>
          <p:nvPr/>
        </p:nvSpPr>
        <p:spPr>
          <a:xfrm>
            <a:off x="3609436" y="5463181"/>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BAE99ED-EC1E-493A-AF29-DA01FF06EB62}"/>
              </a:ext>
            </a:extLst>
          </p:cNvPr>
          <p:cNvSpPr/>
          <p:nvPr/>
        </p:nvSpPr>
        <p:spPr>
          <a:xfrm>
            <a:off x="2534678" y="5548996"/>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25746B32-A73C-4C3D-8BB5-B1723630B0E1}"/>
              </a:ext>
            </a:extLst>
          </p:cNvPr>
          <p:cNvSpPr/>
          <p:nvPr/>
        </p:nvSpPr>
        <p:spPr>
          <a:xfrm>
            <a:off x="3111288" y="5548996"/>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1339C2C7-1C50-4F75-B37C-E3A1D279C827}"/>
              </a:ext>
            </a:extLst>
          </p:cNvPr>
          <p:cNvSpPr/>
          <p:nvPr/>
        </p:nvSpPr>
        <p:spPr>
          <a:xfrm>
            <a:off x="3687898" y="5548996"/>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D54E5D4-2352-44EF-AC94-99AFDD4319E2}"/>
              </a:ext>
            </a:extLst>
          </p:cNvPr>
          <p:cNvSpPr/>
          <p:nvPr/>
        </p:nvSpPr>
        <p:spPr>
          <a:xfrm>
            <a:off x="4791215" y="5451203"/>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FFEA8B27-DC13-4064-96D4-ED24A193CDFB}"/>
              </a:ext>
            </a:extLst>
          </p:cNvPr>
          <p:cNvSpPr/>
          <p:nvPr/>
        </p:nvSpPr>
        <p:spPr>
          <a:xfrm>
            <a:off x="5376866" y="5451203"/>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8EAB8719-C6CF-4A5E-A37F-65BB9423BF37}"/>
              </a:ext>
            </a:extLst>
          </p:cNvPr>
          <p:cNvSpPr/>
          <p:nvPr/>
        </p:nvSpPr>
        <p:spPr>
          <a:xfrm>
            <a:off x="5962517" y="5451203"/>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25D73E66-3BFE-4510-856D-C4EC2CD5C1B8}"/>
              </a:ext>
            </a:extLst>
          </p:cNvPr>
          <p:cNvSpPr/>
          <p:nvPr/>
        </p:nvSpPr>
        <p:spPr>
          <a:xfrm>
            <a:off x="4887759" y="5537018"/>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DF1EE12E-9E6D-484E-8A57-2E2623E9EF21}"/>
              </a:ext>
            </a:extLst>
          </p:cNvPr>
          <p:cNvSpPr/>
          <p:nvPr/>
        </p:nvSpPr>
        <p:spPr>
          <a:xfrm>
            <a:off x="5464369" y="5537018"/>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8A7555E2-25C5-4ACD-B2EC-F21FC58A500F}"/>
              </a:ext>
            </a:extLst>
          </p:cNvPr>
          <p:cNvSpPr/>
          <p:nvPr/>
        </p:nvSpPr>
        <p:spPr>
          <a:xfrm>
            <a:off x="6040979" y="5537018"/>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8F89F6D-BE02-4B77-B3F5-96F0C9208FD7}"/>
              </a:ext>
            </a:extLst>
          </p:cNvPr>
          <p:cNvSpPr/>
          <p:nvPr/>
        </p:nvSpPr>
        <p:spPr>
          <a:xfrm>
            <a:off x="6714437" y="5451203"/>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76703772-168D-4ADB-9A9A-8D003AC2E5A0}"/>
              </a:ext>
            </a:extLst>
          </p:cNvPr>
          <p:cNvSpPr/>
          <p:nvPr/>
        </p:nvSpPr>
        <p:spPr>
          <a:xfrm>
            <a:off x="7300088" y="5451203"/>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AA80E934-8A0F-48BE-B759-B5E1593B5910}"/>
              </a:ext>
            </a:extLst>
          </p:cNvPr>
          <p:cNvSpPr/>
          <p:nvPr/>
        </p:nvSpPr>
        <p:spPr>
          <a:xfrm>
            <a:off x="7885739" y="5451203"/>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2B8AE450-1B9E-4124-BCAF-84EE707FF8B0}"/>
              </a:ext>
            </a:extLst>
          </p:cNvPr>
          <p:cNvSpPr/>
          <p:nvPr/>
        </p:nvSpPr>
        <p:spPr>
          <a:xfrm>
            <a:off x="6810981" y="5537018"/>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26F920F5-664A-4E51-9D09-AB92A0E643C6}"/>
              </a:ext>
            </a:extLst>
          </p:cNvPr>
          <p:cNvSpPr/>
          <p:nvPr/>
        </p:nvSpPr>
        <p:spPr>
          <a:xfrm>
            <a:off x="7387591" y="5537018"/>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27ED7868-5578-4502-B6DD-955EDB45D2FC}"/>
              </a:ext>
            </a:extLst>
          </p:cNvPr>
          <p:cNvSpPr/>
          <p:nvPr/>
        </p:nvSpPr>
        <p:spPr>
          <a:xfrm>
            <a:off x="7964201" y="5537018"/>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6" name="TextBox 125">
            <a:extLst>
              <a:ext uri="{FF2B5EF4-FFF2-40B4-BE49-F238E27FC236}">
                <a16:creationId xmlns:a16="http://schemas.microsoft.com/office/drawing/2014/main" id="{8EEA48C8-F009-43D9-859B-5EE62E8FB78C}"/>
              </a:ext>
            </a:extLst>
          </p:cNvPr>
          <p:cNvSpPr txBox="1"/>
          <p:nvPr/>
        </p:nvSpPr>
        <p:spPr>
          <a:xfrm>
            <a:off x="1895505" y="1226596"/>
            <a:ext cx="1713931" cy="1938992"/>
          </a:xfrm>
          <a:prstGeom prst="rect">
            <a:avLst/>
          </a:prstGeom>
          <a:noFill/>
        </p:spPr>
        <p:txBody>
          <a:bodyPr wrap="none" rtlCol="0">
            <a:spAutoFit/>
          </a:bodyPr>
          <a:lstStyle/>
          <a:p>
            <a:r>
              <a:rPr lang="en-US" altLang="ko-KR" sz="2400">
                <a:solidFill>
                  <a:schemeClr val="tx1"/>
                </a:solidFill>
                <a:latin typeface="Consolas" panose="020B0609020204030204" pitchFamily="49" charset="0"/>
              </a:rPr>
              <a:t>[0,0,1,0]</a:t>
            </a:r>
          </a:p>
          <a:p>
            <a:r>
              <a:rPr lang="en-US" altLang="ko-KR" sz="2400">
                <a:solidFill>
                  <a:schemeClr val="tx1"/>
                </a:solidFill>
                <a:latin typeface="Consolas" panose="020B0609020204030204" pitchFamily="49" charset="0"/>
              </a:rPr>
              <a:t>[0,1,1,0]</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[1,0,1,0]</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[1,1,1,0]</a:t>
            </a:r>
            <a:endParaRPr lang="ko-KR" altLang="en-US"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95E801E9-72A5-477A-880B-B4CC2239502C}"/>
              </a:ext>
            </a:extLst>
          </p:cNvPr>
          <p:cNvSpPr txBox="1"/>
          <p:nvPr/>
        </p:nvSpPr>
        <p:spPr>
          <a:xfrm>
            <a:off x="3802588" y="1238574"/>
            <a:ext cx="1713931" cy="1938992"/>
          </a:xfrm>
          <a:prstGeom prst="rect">
            <a:avLst/>
          </a:prstGeom>
          <a:noFill/>
        </p:spPr>
        <p:txBody>
          <a:bodyPr wrap="none" rtlCol="0">
            <a:spAutoFit/>
          </a:bodyPr>
          <a:lstStyle/>
          <a:p>
            <a:r>
              <a:rPr lang="en-US" altLang="ko-KR" sz="2400">
                <a:solidFill>
                  <a:schemeClr val="tx1"/>
                </a:solidFill>
                <a:latin typeface="Consolas" panose="020B0609020204030204" pitchFamily="49" charset="0"/>
              </a:rPr>
              <a:t>[0,0,2,0]</a:t>
            </a:r>
          </a:p>
          <a:p>
            <a:r>
              <a:rPr lang="en-US" altLang="ko-KR" sz="2400">
                <a:solidFill>
                  <a:schemeClr val="tx1"/>
                </a:solidFill>
                <a:latin typeface="Consolas" panose="020B0609020204030204" pitchFamily="49" charset="0"/>
              </a:rPr>
              <a:t>[0,1,2,0]</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[1,0,2,0]</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[1,1,2,0]</a:t>
            </a:r>
            <a:endParaRPr lang="ko-KR" altLang="en-US"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75269D5E-82AC-4AE7-861A-C09407D5DEF2}"/>
              </a:ext>
            </a:extLst>
          </p:cNvPr>
          <p:cNvSpPr txBox="1"/>
          <p:nvPr/>
        </p:nvSpPr>
        <p:spPr>
          <a:xfrm>
            <a:off x="807473" y="3109779"/>
            <a:ext cx="10549683"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[[[[1],[2],[3]],[[1],[2],[3]]],[[[1],[2],[3]],[[1],[2],[3]]]]</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77465111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TextBox 861">
            <a:extLst>
              <a:ext uri="{FF2B5EF4-FFF2-40B4-BE49-F238E27FC236}">
                <a16:creationId xmlns:a16="http://schemas.microsoft.com/office/drawing/2014/main" id="{B1AA0291-11F9-499F-B2B7-4A68A8210329}"/>
              </a:ext>
            </a:extLst>
          </p:cNvPr>
          <p:cNvSpPr txBox="1"/>
          <p:nvPr/>
        </p:nvSpPr>
        <p:spPr>
          <a:xfrm>
            <a:off x="79132" y="764931"/>
            <a:ext cx="4262705"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weight.shpe (2, 2, 3, 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C24110F5-759C-4722-B590-BA7841A8C393}"/>
              </a:ext>
            </a:extLst>
          </p:cNvPr>
          <p:cNvSpPr txBox="1"/>
          <p:nvPr/>
        </p:nvSpPr>
        <p:spPr>
          <a:xfrm>
            <a:off x="28778" y="1209065"/>
            <a:ext cx="1713931" cy="1938992"/>
          </a:xfrm>
          <a:prstGeom prst="rect">
            <a:avLst/>
          </a:prstGeom>
          <a:noFill/>
        </p:spPr>
        <p:txBody>
          <a:bodyPr wrap="none" rtlCol="0">
            <a:spAutoFit/>
          </a:bodyPr>
          <a:lstStyle/>
          <a:p>
            <a:r>
              <a:rPr lang="en-US" altLang="ko-KR" sz="2400">
                <a:solidFill>
                  <a:schemeClr val="tx1"/>
                </a:solidFill>
                <a:latin typeface="Consolas" panose="020B0609020204030204" pitchFamily="49" charset="0"/>
              </a:rPr>
              <a:t>[0,0,0,0]</a:t>
            </a:r>
          </a:p>
          <a:p>
            <a:r>
              <a:rPr lang="en-US" altLang="ko-KR" sz="2400">
                <a:solidFill>
                  <a:schemeClr val="tx1"/>
                </a:solidFill>
                <a:latin typeface="Consolas" panose="020B0609020204030204" pitchFamily="49" charset="0"/>
              </a:rPr>
              <a:t>[0,1,0,0]</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[1,0,0,0]</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[1,1,0,0]</a:t>
            </a:r>
            <a:endParaRPr lang="ko-KR" altLang="en-US"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p:grpSp>
        <p:nvGrpSpPr>
          <p:cNvPr id="2" name="그룹 1">
            <a:extLst>
              <a:ext uri="{FF2B5EF4-FFF2-40B4-BE49-F238E27FC236}">
                <a16:creationId xmlns:a16="http://schemas.microsoft.com/office/drawing/2014/main" id="{45A3B04D-AF7C-43F3-B463-BE4B52CB68A0}"/>
              </a:ext>
            </a:extLst>
          </p:cNvPr>
          <p:cNvGrpSpPr/>
          <p:nvPr/>
        </p:nvGrpSpPr>
        <p:grpSpPr>
          <a:xfrm>
            <a:off x="7302687" y="923192"/>
            <a:ext cx="3503060" cy="988662"/>
            <a:chOff x="7302686" y="923192"/>
            <a:chExt cx="4782459" cy="1349744"/>
          </a:xfrm>
        </p:grpSpPr>
        <p:sp>
          <p:nvSpPr>
            <p:cNvPr id="7" name="직사각형 6">
              <a:extLst>
                <a:ext uri="{FF2B5EF4-FFF2-40B4-BE49-F238E27FC236}">
                  <a16:creationId xmlns:a16="http://schemas.microsoft.com/office/drawing/2014/main" id="{3A19794B-B5E7-4FD7-B3A9-81F7959E8AA2}"/>
                </a:ext>
              </a:extLst>
            </p:cNvPr>
            <p:cNvSpPr/>
            <p:nvPr/>
          </p:nvSpPr>
          <p:spPr>
            <a:xfrm>
              <a:off x="7302686"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390A46B-4021-477E-BF4F-79CD27FB22A3}"/>
                </a:ext>
              </a:extLst>
            </p:cNvPr>
            <p:cNvSpPr/>
            <p:nvPr/>
          </p:nvSpPr>
          <p:spPr>
            <a:xfrm>
              <a:off x="7977558"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1715D7ED-3024-496F-B44D-E30107EE32CF}"/>
                </a:ext>
              </a:extLst>
            </p:cNvPr>
            <p:cNvSpPr/>
            <p:nvPr/>
          </p:nvSpPr>
          <p:spPr>
            <a:xfrm>
              <a:off x="7302686"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19C91173-D480-4710-997A-C28DA7C16989}"/>
                </a:ext>
              </a:extLst>
            </p:cNvPr>
            <p:cNvSpPr/>
            <p:nvPr/>
          </p:nvSpPr>
          <p:spPr>
            <a:xfrm>
              <a:off x="7977558"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93DB9027-44C8-42F9-8159-AAC3ABB2DE07}"/>
                </a:ext>
              </a:extLst>
            </p:cNvPr>
            <p:cNvSpPr/>
            <p:nvPr/>
          </p:nvSpPr>
          <p:spPr>
            <a:xfrm>
              <a:off x="9012112"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EBBBBA2E-BE73-4896-8C64-10889A35B05A}"/>
                </a:ext>
              </a:extLst>
            </p:cNvPr>
            <p:cNvSpPr/>
            <p:nvPr/>
          </p:nvSpPr>
          <p:spPr>
            <a:xfrm>
              <a:off x="9686984"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E99530B-EDC1-472E-ABC1-52F934ACAAD5}"/>
                </a:ext>
              </a:extLst>
            </p:cNvPr>
            <p:cNvSpPr/>
            <p:nvPr/>
          </p:nvSpPr>
          <p:spPr>
            <a:xfrm>
              <a:off x="9012112"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EE738A40-94EB-487A-997E-0B5DA3D7BFB7}"/>
                </a:ext>
              </a:extLst>
            </p:cNvPr>
            <p:cNvSpPr/>
            <p:nvPr/>
          </p:nvSpPr>
          <p:spPr>
            <a:xfrm>
              <a:off x="9686984"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09D1F4EA-BD6E-4C84-B8A9-742942AF870B}"/>
                </a:ext>
              </a:extLst>
            </p:cNvPr>
            <p:cNvSpPr/>
            <p:nvPr/>
          </p:nvSpPr>
          <p:spPr>
            <a:xfrm>
              <a:off x="10735401"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AF0A109-261A-4D8A-8F65-A9015D895237}"/>
                </a:ext>
              </a:extLst>
            </p:cNvPr>
            <p:cNvSpPr/>
            <p:nvPr/>
          </p:nvSpPr>
          <p:spPr>
            <a:xfrm>
              <a:off x="11410273"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1F80E29-3C5C-4E33-9D0A-F5B9E81412B3}"/>
                </a:ext>
              </a:extLst>
            </p:cNvPr>
            <p:cNvSpPr/>
            <p:nvPr/>
          </p:nvSpPr>
          <p:spPr>
            <a:xfrm>
              <a:off x="10735401"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D9707F1D-2E96-48CB-B08C-20B4BFC5FBE1}"/>
                </a:ext>
              </a:extLst>
            </p:cNvPr>
            <p:cNvSpPr/>
            <p:nvPr/>
          </p:nvSpPr>
          <p:spPr>
            <a:xfrm>
              <a:off x="11410273"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grpSp>
      <p:sp>
        <p:nvSpPr>
          <p:cNvPr id="5" name="직사각형 4">
            <a:extLst>
              <a:ext uri="{FF2B5EF4-FFF2-40B4-BE49-F238E27FC236}">
                <a16:creationId xmlns:a16="http://schemas.microsoft.com/office/drawing/2014/main" id="{AF8DB610-900D-4536-B763-4DA0CAA5B26A}"/>
              </a:ext>
            </a:extLst>
          </p:cNvPr>
          <p:cNvSpPr/>
          <p:nvPr/>
        </p:nvSpPr>
        <p:spPr>
          <a:xfrm>
            <a:off x="127744" y="5244611"/>
            <a:ext cx="4262706" cy="17145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E0BA6EB5-47A0-4EB4-9EBD-23A08C4E46E3}"/>
              </a:ext>
            </a:extLst>
          </p:cNvPr>
          <p:cNvSpPr/>
          <p:nvPr/>
        </p:nvSpPr>
        <p:spPr>
          <a:xfrm>
            <a:off x="4410320" y="5235819"/>
            <a:ext cx="4262706" cy="17145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BABAA207-5927-420C-A98E-CA3F0D790C71}"/>
              </a:ext>
            </a:extLst>
          </p:cNvPr>
          <p:cNvSpPr/>
          <p:nvPr/>
        </p:nvSpPr>
        <p:spPr>
          <a:xfrm>
            <a:off x="412056" y="5720861"/>
            <a:ext cx="1894536" cy="762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0F4FB814-E200-4C6E-B278-F8C07C7B334B}"/>
              </a:ext>
            </a:extLst>
          </p:cNvPr>
          <p:cNvSpPr/>
          <p:nvPr/>
        </p:nvSpPr>
        <p:spPr>
          <a:xfrm>
            <a:off x="2306592" y="5720861"/>
            <a:ext cx="1894536" cy="762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662709F6-4A85-4003-87CE-FA584D1B15D6}"/>
              </a:ext>
            </a:extLst>
          </p:cNvPr>
          <p:cNvSpPr/>
          <p:nvPr/>
        </p:nvSpPr>
        <p:spPr>
          <a:xfrm>
            <a:off x="4659086" y="5720861"/>
            <a:ext cx="1894536" cy="762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181EF47-80BD-4EA8-BA64-54C9B5C07474}"/>
              </a:ext>
            </a:extLst>
          </p:cNvPr>
          <p:cNvSpPr/>
          <p:nvPr/>
        </p:nvSpPr>
        <p:spPr>
          <a:xfrm>
            <a:off x="6553622" y="5720861"/>
            <a:ext cx="1894536" cy="762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5BC73E10-AE96-44F1-A147-57B37211EB77}"/>
              </a:ext>
            </a:extLst>
          </p:cNvPr>
          <p:cNvSpPr/>
          <p:nvPr/>
        </p:nvSpPr>
        <p:spPr>
          <a:xfrm>
            <a:off x="487577" y="5845646"/>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C9ED5C15-5925-4133-AC86-112D60861AD9}"/>
              </a:ext>
            </a:extLst>
          </p:cNvPr>
          <p:cNvSpPr/>
          <p:nvPr/>
        </p:nvSpPr>
        <p:spPr>
          <a:xfrm>
            <a:off x="1073228" y="5845646"/>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FFD7AC2A-5DA1-4C80-9360-324B89B88970}"/>
              </a:ext>
            </a:extLst>
          </p:cNvPr>
          <p:cNvSpPr/>
          <p:nvPr/>
        </p:nvSpPr>
        <p:spPr>
          <a:xfrm>
            <a:off x="1658879" y="5845646"/>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3025A77F-1379-4FDF-B44D-08E6D01BE850}"/>
              </a:ext>
            </a:extLst>
          </p:cNvPr>
          <p:cNvSpPr/>
          <p:nvPr/>
        </p:nvSpPr>
        <p:spPr>
          <a:xfrm>
            <a:off x="407939" y="5922668"/>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5BFB36E-3822-4A2B-82B8-45AFEA8A6D8D}"/>
              </a:ext>
            </a:extLst>
          </p:cNvPr>
          <p:cNvSpPr/>
          <p:nvPr/>
        </p:nvSpPr>
        <p:spPr>
          <a:xfrm>
            <a:off x="1160731" y="5931461"/>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027D38D3-B20A-4934-9FA8-2F4F973C998C}"/>
              </a:ext>
            </a:extLst>
          </p:cNvPr>
          <p:cNvSpPr/>
          <p:nvPr/>
        </p:nvSpPr>
        <p:spPr>
          <a:xfrm>
            <a:off x="1737341" y="5931461"/>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27DE380-522B-42A8-9206-A705CF6C8342}"/>
              </a:ext>
            </a:extLst>
          </p:cNvPr>
          <p:cNvSpPr/>
          <p:nvPr/>
        </p:nvSpPr>
        <p:spPr>
          <a:xfrm>
            <a:off x="2374275" y="5845646"/>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4EDF0C8B-FE34-4DED-8556-5DC9889FA536}"/>
              </a:ext>
            </a:extLst>
          </p:cNvPr>
          <p:cNvSpPr/>
          <p:nvPr/>
        </p:nvSpPr>
        <p:spPr>
          <a:xfrm>
            <a:off x="2959926" y="5845646"/>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FE1D4231-D59F-47B0-B01A-9064DFD9155F}"/>
              </a:ext>
            </a:extLst>
          </p:cNvPr>
          <p:cNvSpPr/>
          <p:nvPr/>
        </p:nvSpPr>
        <p:spPr>
          <a:xfrm>
            <a:off x="3545577" y="5845646"/>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BAE99ED-EC1E-493A-AF29-DA01FF06EB62}"/>
              </a:ext>
            </a:extLst>
          </p:cNvPr>
          <p:cNvSpPr/>
          <p:nvPr/>
        </p:nvSpPr>
        <p:spPr>
          <a:xfrm>
            <a:off x="2470819" y="5931461"/>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25746B32-A73C-4C3D-8BB5-B1723630B0E1}"/>
              </a:ext>
            </a:extLst>
          </p:cNvPr>
          <p:cNvSpPr/>
          <p:nvPr/>
        </p:nvSpPr>
        <p:spPr>
          <a:xfrm>
            <a:off x="3047429" y="5931461"/>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1339C2C7-1C50-4F75-B37C-E3A1D279C827}"/>
              </a:ext>
            </a:extLst>
          </p:cNvPr>
          <p:cNvSpPr/>
          <p:nvPr/>
        </p:nvSpPr>
        <p:spPr>
          <a:xfrm>
            <a:off x="3624039" y="5931461"/>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D54E5D4-2352-44EF-AC94-99AFDD4319E2}"/>
              </a:ext>
            </a:extLst>
          </p:cNvPr>
          <p:cNvSpPr/>
          <p:nvPr/>
        </p:nvSpPr>
        <p:spPr>
          <a:xfrm>
            <a:off x="4727356" y="5833668"/>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FFEA8B27-DC13-4064-96D4-ED24A193CDFB}"/>
              </a:ext>
            </a:extLst>
          </p:cNvPr>
          <p:cNvSpPr/>
          <p:nvPr/>
        </p:nvSpPr>
        <p:spPr>
          <a:xfrm>
            <a:off x="5313007" y="5833668"/>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8EAB8719-C6CF-4A5E-A37F-65BB9423BF37}"/>
              </a:ext>
            </a:extLst>
          </p:cNvPr>
          <p:cNvSpPr/>
          <p:nvPr/>
        </p:nvSpPr>
        <p:spPr>
          <a:xfrm>
            <a:off x="5898658" y="5833668"/>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25D73E66-3BFE-4510-856D-C4EC2CD5C1B8}"/>
              </a:ext>
            </a:extLst>
          </p:cNvPr>
          <p:cNvSpPr/>
          <p:nvPr/>
        </p:nvSpPr>
        <p:spPr>
          <a:xfrm>
            <a:off x="4823900" y="5919483"/>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DF1EE12E-9E6D-484E-8A57-2E2623E9EF21}"/>
              </a:ext>
            </a:extLst>
          </p:cNvPr>
          <p:cNvSpPr/>
          <p:nvPr/>
        </p:nvSpPr>
        <p:spPr>
          <a:xfrm>
            <a:off x="5400510" y="5919483"/>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8A7555E2-25C5-4ACD-B2EC-F21FC58A500F}"/>
              </a:ext>
            </a:extLst>
          </p:cNvPr>
          <p:cNvSpPr/>
          <p:nvPr/>
        </p:nvSpPr>
        <p:spPr>
          <a:xfrm>
            <a:off x="5977120" y="5919483"/>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8F89F6D-BE02-4B77-B3F5-96F0C9208FD7}"/>
              </a:ext>
            </a:extLst>
          </p:cNvPr>
          <p:cNvSpPr/>
          <p:nvPr/>
        </p:nvSpPr>
        <p:spPr>
          <a:xfrm>
            <a:off x="6650578" y="5833668"/>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76703772-168D-4ADB-9A9A-8D003AC2E5A0}"/>
              </a:ext>
            </a:extLst>
          </p:cNvPr>
          <p:cNvSpPr/>
          <p:nvPr/>
        </p:nvSpPr>
        <p:spPr>
          <a:xfrm>
            <a:off x="7236229" y="5833668"/>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AA80E934-8A0F-48BE-B759-B5E1593B5910}"/>
              </a:ext>
            </a:extLst>
          </p:cNvPr>
          <p:cNvSpPr/>
          <p:nvPr/>
        </p:nvSpPr>
        <p:spPr>
          <a:xfrm>
            <a:off x="7821880" y="5833668"/>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2B8AE450-1B9E-4124-BCAF-84EE707FF8B0}"/>
              </a:ext>
            </a:extLst>
          </p:cNvPr>
          <p:cNvSpPr/>
          <p:nvPr/>
        </p:nvSpPr>
        <p:spPr>
          <a:xfrm>
            <a:off x="6747122" y="5919483"/>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26F920F5-664A-4E51-9D09-AB92A0E643C6}"/>
              </a:ext>
            </a:extLst>
          </p:cNvPr>
          <p:cNvSpPr/>
          <p:nvPr/>
        </p:nvSpPr>
        <p:spPr>
          <a:xfrm>
            <a:off x="7323732" y="5919483"/>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27ED7868-5578-4502-B6DD-955EDB45D2FC}"/>
              </a:ext>
            </a:extLst>
          </p:cNvPr>
          <p:cNvSpPr/>
          <p:nvPr/>
        </p:nvSpPr>
        <p:spPr>
          <a:xfrm>
            <a:off x="7900342" y="5919483"/>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6" name="TextBox 125">
            <a:extLst>
              <a:ext uri="{FF2B5EF4-FFF2-40B4-BE49-F238E27FC236}">
                <a16:creationId xmlns:a16="http://schemas.microsoft.com/office/drawing/2014/main" id="{8EEA48C8-F009-43D9-859B-5EE62E8FB78C}"/>
              </a:ext>
            </a:extLst>
          </p:cNvPr>
          <p:cNvSpPr txBox="1"/>
          <p:nvPr/>
        </p:nvSpPr>
        <p:spPr>
          <a:xfrm>
            <a:off x="1895505" y="1226596"/>
            <a:ext cx="1713931" cy="1938992"/>
          </a:xfrm>
          <a:prstGeom prst="rect">
            <a:avLst/>
          </a:prstGeom>
          <a:noFill/>
        </p:spPr>
        <p:txBody>
          <a:bodyPr wrap="none" rtlCol="0">
            <a:spAutoFit/>
          </a:bodyPr>
          <a:lstStyle/>
          <a:p>
            <a:r>
              <a:rPr lang="en-US" altLang="ko-KR" sz="2400">
                <a:solidFill>
                  <a:schemeClr val="tx1"/>
                </a:solidFill>
                <a:latin typeface="Consolas" panose="020B0609020204030204" pitchFamily="49" charset="0"/>
              </a:rPr>
              <a:t>[0,0,1,0]</a:t>
            </a:r>
          </a:p>
          <a:p>
            <a:r>
              <a:rPr lang="en-US" altLang="ko-KR" sz="2400">
                <a:solidFill>
                  <a:schemeClr val="tx1"/>
                </a:solidFill>
                <a:latin typeface="Consolas" panose="020B0609020204030204" pitchFamily="49" charset="0"/>
              </a:rPr>
              <a:t>[0,1,1,0]</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[1,0,1,0]</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[1,1,1,0]</a:t>
            </a:r>
            <a:endParaRPr lang="ko-KR" altLang="en-US"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95E801E9-72A5-477A-880B-B4CC2239502C}"/>
              </a:ext>
            </a:extLst>
          </p:cNvPr>
          <p:cNvSpPr txBox="1"/>
          <p:nvPr/>
        </p:nvSpPr>
        <p:spPr>
          <a:xfrm>
            <a:off x="3802588" y="1238574"/>
            <a:ext cx="1713931" cy="1938992"/>
          </a:xfrm>
          <a:prstGeom prst="rect">
            <a:avLst/>
          </a:prstGeom>
          <a:noFill/>
        </p:spPr>
        <p:txBody>
          <a:bodyPr wrap="none" rtlCol="0">
            <a:spAutoFit/>
          </a:bodyPr>
          <a:lstStyle/>
          <a:p>
            <a:r>
              <a:rPr lang="en-US" altLang="ko-KR" sz="2400">
                <a:solidFill>
                  <a:schemeClr val="tx1"/>
                </a:solidFill>
                <a:latin typeface="Consolas" panose="020B0609020204030204" pitchFamily="49" charset="0"/>
              </a:rPr>
              <a:t>[0,0,2,0]</a:t>
            </a:r>
          </a:p>
          <a:p>
            <a:r>
              <a:rPr lang="en-US" altLang="ko-KR" sz="2400">
                <a:solidFill>
                  <a:schemeClr val="tx1"/>
                </a:solidFill>
                <a:latin typeface="Consolas" panose="020B0609020204030204" pitchFamily="49" charset="0"/>
              </a:rPr>
              <a:t>[0,1,2,0]</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[1,0,2,0]</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[1,1,2,0]</a:t>
            </a:r>
            <a:endParaRPr lang="ko-KR" altLang="en-US"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75269D5E-82AC-4AE7-861A-C09407D5DEF2}"/>
              </a:ext>
            </a:extLst>
          </p:cNvPr>
          <p:cNvSpPr txBox="1"/>
          <p:nvPr/>
        </p:nvSpPr>
        <p:spPr>
          <a:xfrm>
            <a:off x="-63859" y="4706343"/>
            <a:ext cx="12588703"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[[[[1,1],[2,2],[3,3]],[[1,1],[2,2],[3,3]]],[[[1],[2],[3]],[[1],[2],[3]]]]</a:t>
            </a:r>
            <a:endParaRPr lang="ko-KR" altLang="en-US" sz="2400">
              <a:solidFill>
                <a:schemeClr val="tx1"/>
              </a:solidFill>
              <a:latin typeface="고도 M" panose="02000503000000020004" pitchFamily="2" charset="-127"/>
              <a:ea typeface="고도 M" panose="02000503000000020004" pitchFamily="2" charset="-127"/>
            </a:endParaRPr>
          </a:p>
        </p:txBody>
      </p:sp>
      <p:grpSp>
        <p:nvGrpSpPr>
          <p:cNvPr id="50" name="그룹 49">
            <a:extLst>
              <a:ext uri="{FF2B5EF4-FFF2-40B4-BE49-F238E27FC236}">
                <a16:creationId xmlns:a16="http://schemas.microsoft.com/office/drawing/2014/main" id="{638E5DD2-51F6-4D9E-8315-7918FD839513}"/>
              </a:ext>
            </a:extLst>
          </p:cNvPr>
          <p:cNvGrpSpPr/>
          <p:nvPr/>
        </p:nvGrpSpPr>
        <p:grpSpPr>
          <a:xfrm>
            <a:off x="7302687" y="2256715"/>
            <a:ext cx="3503060" cy="988662"/>
            <a:chOff x="7302686" y="923192"/>
            <a:chExt cx="4782459" cy="1349744"/>
          </a:xfrm>
        </p:grpSpPr>
        <p:sp>
          <p:nvSpPr>
            <p:cNvPr id="51" name="직사각형 50">
              <a:extLst>
                <a:ext uri="{FF2B5EF4-FFF2-40B4-BE49-F238E27FC236}">
                  <a16:creationId xmlns:a16="http://schemas.microsoft.com/office/drawing/2014/main" id="{87B23496-CE02-4011-8DAD-FF036ECBE2B7}"/>
                </a:ext>
              </a:extLst>
            </p:cNvPr>
            <p:cNvSpPr/>
            <p:nvPr/>
          </p:nvSpPr>
          <p:spPr>
            <a:xfrm>
              <a:off x="7302686"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3C941B7E-8C35-43F3-8CFE-77B8647AC02B}"/>
                </a:ext>
              </a:extLst>
            </p:cNvPr>
            <p:cNvSpPr/>
            <p:nvPr/>
          </p:nvSpPr>
          <p:spPr>
            <a:xfrm>
              <a:off x="7977558"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72330FA5-092B-4564-996B-37CCAE0CECD3}"/>
                </a:ext>
              </a:extLst>
            </p:cNvPr>
            <p:cNvSpPr/>
            <p:nvPr/>
          </p:nvSpPr>
          <p:spPr>
            <a:xfrm>
              <a:off x="7302686"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26BC8D-5327-4312-AF03-0423FD0DE9A5}"/>
                </a:ext>
              </a:extLst>
            </p:cNvPr>
            <p:cNvSpPr/>
            <p:nvPr/>
          </p:nvSpPr>
          <p:spPr>
            <a:xfrm>
              <a:off x="7977558"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40E56730-999A-4897-8055-3B3BF940FBA7}"/>
                </a:ext>
              </a:extLst>
            </p:cNvPr>
            <p:cNvSpPr/>
            <p:nvPr/>
          </p:nvSpPr>
          <p:spPr>
            <a:xfrm>
              <a:off x="9012112"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814D9775-B35B-441C-AA5F-B23CE63DDECC}"/>
                </a:ext>
              </a:extLst>
            </p:cNvPr>
            <p:cNvSpPr/>
            <p:nvPr/>
          </p:nvSpPr>
          <p:spPr>
            <a:xfrm>
              <a:off x="9686984"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AB991570-56D9-411C-B215-55C15C181E92}"/>
                </a:ext>
              </a:extLst>
            </p:cNvPr>
            <p:cNvSpPr/>
            <p:nvPr/>
          </p:nvSpPr>
          <p:spPr>
            <a:xfrm>
              <a:off x="9012112"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8DC1ECD1-0800-4651-BBA6-2A348EB0D237}"/>
                </a:ext>
              </a:extLst>
            </p:cNvPr>
            <p:cNvSpPr/>
            <p:nvPr/>
          </p:nvSpPr>
          <p:spPr>
            <a:xfrm>
              <a:off x="9686984"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212DF3E5-89D0-4B0E-B8FA-9D4F5080F16B}"/>
                </a:ext>
              </a:extLst>
            </p:cNvPr>
            <p:cNvSpPr/>
            <p:nvPr/>
          </p:nvSpPr>
          <p:spPr>
            <a:xfrm>
              <a:off x="10735401"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2E89C5A4-90E4-4FE2-AAA4-F3AABA347D9C}"/>
                </a:ext>
              </a:extLst>
            </p:cNvPr>
            <p:cNvSpPr/>
            <p:nvPr/>
          </p:nvSpPr>
          <p:spPr>
            <a:xfrm>
              <a:off x="11410273"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0DD18A0-2780-46F8-9DAA-8A7FD928B71D}"/>
                </a:ext>
              </a:extLst>
            </p:cNvPr>
            <p:cNvSpPr/>
            <p:nvPr/>
          </p:nvSpPr>
          <p:spPr>
            <a:xfrm>
              <a:off x="10735401"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F0B6CBE7-8573-4B13-AA51-255D6991C3B8}"/>
                </a:ext>
              </a:extLst>
            </p:cNvPr>
            <p:cNvSpPr/>
            <p:nvPr/>
          </p:nvSpPr>
          <p:spPr>
            <a:xfrm>
              <a:off x="11410273"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grpSp>
      <p:sp>
        <p:nvSpPr>
          <p:cNvPr id="3" name="TextBox 2">
            <a:extLst>
              <a:ext uri="{FF2B5EF4-FFF2-40B4-BE49-F238E27FC236}">
                <a16:creationId xmlns:a16="http://schemas.microsoft.com/office/drawing/2014/main" id="{08446551-33CA-4CB5-8DE4-6E18D32E4936}"/>
              </a:ext>
            </a:extLst>
          </p:cNvPr>
          <p:cNvSpPr txBox="1"/>
          <p:nvPr/>
        </p:nvSpPr>
        <p:spPr>
          <a:xfrm>
            <a:off x="11060723" y="1170357"/>
            <a:ext cx="111761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filter 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4" name="TextBox 63">
            <a:extLst>
              <a:ext uri="{FF2B5EF4-FFF2-40B4-BE49-F238E27FC236}">
                <a16:creationId xmlns:a16="http://schemas.microsoft.com/office/drawing/2014/main" id="{79DC2BFC-1AFE-4F4B-B867-0CAA55052DD6}"/>
              </a:ext>
            </a:extLst>
          </p:cNvPr>
          <p:cNvSpPr txBox="1"/>
          <p:nvPr/>
        </p:nvSpPr>
        <p:spPr>
          <a:xfrm>
            <a:off x="11060723" y="2503880"/>
            <a:ext cx="115929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filter 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5" name="TextBox 64">
            <a:extLst>
              <a:ext uri="{FF2B5EF4-FFF2-40B4-BE49-F238E27FC236}">
                <a16:creationId xmlns:a16="http://schemas.microsoft.com/office/drawing/2014/main" id="{406D8961-144D-43C2-942E-DFE6869B9C27}"/>
              </a:ext>
            </a:extLst>
          </p:cNvPr>
          <p:cNvSpPr txBox="1"/>
          <p:nvPr/>
        </p:nvSpPr>
        <p:spPr>
          <a:xfrm>
            <a:off x="43381" y="2838287"/>
            <a:ext cx="1713931" cy="1938992"/>
          </a:xfrm>
          <a:prstGeom prst="rect">
            <a:avLst/>
          </a:prstGeom>
          <a:noFill/>
        </p:spPr>
        <p:txBody>
          <a:bodyPr wrap="none" rtlCol="0">
            <a:spAutoFit/>
          </a:bodyPr>
          <a:lstStyle/>
          <a:p>
            <a:r>
              <a:rPr lang="en-US" altLang="ko-KR" sz="2400">
                <a:solidFill>
                  <a:schemeClr val="tx1"/>
                </a:solidFill>
                <a:latin typeface="Consolas" panose="020B0609020204030204" pitchFamily="49" charset="0"/>
              </a:rPr>
              <a:t>[0,0,0,1]</a:t>
            </a:r>
          </a:p>
          <a:p>
            <a:r>
              <a:rPr lang="en-US" altLang="ko-KR" sz="2400">
                <a:solidFill>
                  <a:schemeClr val="tx1"/>
                </a:solidFill>
                <a:latin typeface="Consolas" panose="020B0609020204030204" pitchFamily="49" charset="0"/>
              </a:rPr>
              <a:t>[0,1,0,1]</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[1,0,0,1]</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[1,1,0,1]</a:t>
            </a:r>
            <a:endParaRPr lang="ko-KR" altLang="en-US"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4047D5AB-95BB-4B93-B684-3BB2DB2ED0E3}"/>
              </a:ext>
            </a:extLst>
          </p:cNvPr>
          <p:cNvSpPr txBox="1"/>
          <p:nvPr/>
        </p:nvSpPr>
        <p:spPr>
          <a:xfrm>
            <a:off x="1910108" y="2855818"/>
            <a:ext cx="1713931" cy="1938992"/>
          </a:xfrm>
          <a:prstGeom prst="rect">
            <a:avLst/>
          </a:prstGeom>
          <a:noFill/>
        </p:spPr>
        <p:txBody>
          <a:bodyPr wrap="none" rtlCol="0">
            <a:spAutoFit/>
          </a:bodyPr>
          <a:lstStyle/>
          <a:p>
            <a:r>
              <a:rPr lang="en-US" altLang="ko-KR" sz="2400">
                <a:solidFill>
                  <a:schemeClr val="tx1"/>
                </a:solidFill>
                <a:latin typeface="Consolas" panose="020B0609020204030204" pitchFamily="49" charset="0"/>
              </a:rPr>
              <a:t>[0,0,1,1]</a:t>
            </a:r>
          </a:p>
          <a:p>
            <a:r>
              <a:rPr lang="en-US" altLang="ko-KR" sz="2400">
                <a:solidFill>
                  <a:schemeClr val="tx1"/>
                </a:solidFill>
                <a:latin typeface="Consolas" panose="020B0609020204030204" pitchFamily="49" charset="0"/>
              </a:rPr>
              <a:t>[0,1,1,1]</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[1,0,1,1]</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[1,1,1,1]</a:t>
            </a:r>
            <a:endParaRPr lang="ko-KR" altLang="en-US"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p:sp>
        <p:nvSpPr>
          <p:cNvPr id="67" name="TextBox 66">
            <a:extLst>
              <a:ext uri="{FF2B5EF4-FFF2-40B4-BE49-F238E27FC236}">
                <a16:creationId xmlns:a16="http://schemas.microsoft.com/office/drawing/2014/main" id="{C7DBF00D-DC29-4CB2-BB67-8CA2F4A969FF}"/>
              </a:ext>
            </a:extLst>
          </p:cNvPr>
          <p:cNvSpPr txBox="1"/>
          <p:nvPr/>
        </p:nvSpPr>
        <p:spPr>
          <a:xfrm>
            <a:off x="3817191" y="2867796"/>
            <a:ext cx="1713931" cy="1938992"/>
          </a:xfrm>
          <a:prstGeom prst="rect">
            <a:avLst/>
          </a:prstGeom>
          <a:noFill/>
        </p:spPr>
        <p:txBody>
          <a:bodyPr wrap="none" rtlCol="0">
            <a:spAutoFit/>
          </a:bodyPr>
          <a:lstStyle/>
          <a:p>
            <a:r>
              <a:rPr lang="en-US" altLang="ko-KR" sz="2400">
                <a:solidFill>
                  <a:schemeClr val="tx1"/>
                </a:solidFill>
                <a:latin typeface="Consolas" panose="020B0609020204030204" pitchFamily="49" charset="0"/>
              </a:rPr>
              <a:t>[0,0,2,1]</a:t>
            </a:r>
          </a:p>
          <a:p>
            <a:r>
              <a:rPr lang="en-US" altLang="ko-KR" sz="2400">
                <a:solidFill>
                  <a:schemeClr val="tx1"/>
                </a:solidFill>
                <a:latin typeface="Consolas" panose="020B0609020204030204" pitchFamily="49" charset="0"/>
              </a:rPr>
              <a:t>[0,1,2,1]</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[1,0,2,1]</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[1,1,2,1]</a:t>
            </a:r>
            <a:endParaRPr lang="ko-KR" altLang="en-US"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p:sp>
        <p:nvSpPr>
          <p:cNvPr id="68" name="직사각형 67">
            <a:extLst>
              <a:ext uri="{FF2B5EF4-FFF2-40B4-BE49-F238E27FC236}">
                <a16:creationId xmlns:a16="http://schemas.microsoft.com/office/drawing/2014/main" id="{4ADC711D-F1DF-46B4-A88E-CB30D1ADFF11}"/>
              </a:ext>
            </a:extLst>
          </p:cNvPr>
          <p:cNvSpPr/>
          <p:nvPr/>
        </p:nvSpPr>
        <p:spPr>
          <a:xfrm>
            <a:off x="801386" y="5925602"/>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9200012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3A19794B-B5E7-4FD7-B3A9-81F7959E8AA2}"/>
              </a:ext>
            </a:extLst>
          </p:cNvPr>
          <p:cNvSpPr/>
          <p:nvPr/>
        </p:nvSpPr>
        <p:spPr>
          <a:xfrm>
            <a:off x="3375354" y="111024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390A46B-4021-477E-BF4F-79CD27FB22A3}"/>
              </a:ext>
            </a:extLst>
          </p:cNvPr>
          <p:cNvSpPr/>
          <p:nvPr/>
        </p:nvSpPr>
        <p:spPr>
          <a:xfrm>
            <a:off x="4050226" y="111024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1715D7ED-3024-496F-B44D-E30107EE32CF}"/>
              </a:ext>
            </a:extLst>
          </p:cNvPr>
          <p:cNvSpPr/>
          <p:nvPr/>
        </p:nvSpPr>
        <p:spPr>
          <a:xfrm>
            <a:off x="3375354" y="1785116"/>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19C91173-D480-4710-997A-C28DA7C16989}"/>
              </a:ext>
            </a:extLst>
          </p:cNvPr>
          <p:cNvSpPr/>
          <p:nvPr/>
        </p:nvSpPr>
        <p:spPr>
          <a:xfrm>
            <a:off x="4050226" y="1785116"/>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93DB9027-44C8-42F9-8159-AAC3ABB2DE07}"/>
              </a:ext>
            </a:extLst>
          </p:cNvPr>
          <p:cNvSpPr/>
          <p:nvPr/>
        </p:nvSpPr>
        <p:spPr>
          <a:xfrm>
            <a:off x="3375354" y="297740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EBBBBA2E-BE73-4896-8C64-10889A35B05A}"/>
              </a:ext>
            </a:extLst>
          </p:cNvPr>
          <p:cNvSpPr/>
          <p:nvPr/>
        </p:nvSpPr>
        <p:spPr>
          <a:xfrm>
            <a:off x="4050226" y="297740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E99530B-EDC1-472E-ABC1-52F934ACAAD5}"/>
              </a:ext>
            </a:extLst>
          </p:cNvPr>
          <p:cNvSpPr/>
          <p:nvPr/>
        </p:nvSpPr>
        <p:spPr>
          <a:xfrm>
            <a:off x="3375354" y="365227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EE738A40-94EB-487A-997E-0B5DA3D7BFB7}"/>
              </a:ext>
            </a:extLst>
          </p:cNvPr>
          <p:cNvSpPr/>
          <p:nvPr/>
        </p:nvSpPr>
        <p:spPr>
          <a:xfrm>
            <a:off x="4050226" y="365227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09D1F4EA-BD6E-4C84-B8A9-742942AF870B}"/>
              </a:ext>
            </a:extLst>
          </p:cNvPr>
          <p:cNvSpPr/>
          <p:nvPr/>
        </p:nvSpPr>
        <p:spPr>
          <a:xfrm>
            <a:off x="3375354" y="4844561"/>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AF0A109-261A-4D8A-8F65-A9015D895237}"/>
              </a:ext>
            </a:extLst>
          </p:cNvPr>
          <p:cNvSpPr/>
          <p:nvPr/>
        </p:nvSpPr>
        <p:spPr>
          <a:xfrm>
            <a:off x="4050226" y="4844561"/>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1F80E29-3C5C-4E33-9D0A-F5B9E81412B3}"/>
              </a:ext>
            </a:extLst>
          </p:cNvPr>
          <p:cNvSpPr/>
          <p:nvPr/>
        </p:nvSpPr>
        <p:spPr>
          <a:xfrm>
            <a:off x="3375354" y="5519433"/>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D9707F1D-2E96-48CB-B08C-20B4BFC5FBE1}"/>
              </a:ext>
            </a:extLst>
          </p:cNvPr>
          <p:cNvSpPr/>
          <p:nvPr/>
        </p:nvSpPr>
        <p:spPr>
          <a:xfrm>
            <a:off x="4050226" y="5519433"/>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7EECDDA-7C26-42DA-BCEA-8B9DD012F09D}"/>
              </a:ext>
            </a:extLst>
          </p:cNvPr>
          <p:cNvSpPr/>
          <p:nvPr/>
        </p:nvSpPr>
        <p:spPr>
          <a:xfrm>
            <a:off x="339178" y="92319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6BA2AB9-D8A7-4D39-BE09-2E4483F660EE}"/>
              </a:ext>
            </a:extLst>
          </p:cNvPr>
          <p:cNvSpPr/>
          <p:nvPr/>
        </p:nvSpPr>
        <p:spPr>
          <a:xfrm>
            <a:off x="915143" y="92319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CC116CE1-D735-412A-8D92-82A88E98774D}"/>
              </a:ext>
            </a:extLst>
          </p:cNvPr>
          <p:cNvSpPr/>
          <p:nvPr/>
        </p:nvSpPr>
        <p:spPr>
          <a:xfrm>
            <a:off x="1489759" y="92319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2F7D496E-49F1-4177-88C0-69F2B3FB3266}"/>
              </a:ext>
            </a:extLst>
          </p:cNvPr>
          <p:cNvSpPr/>
          <p:nvPr/>
        </p:nvSpPr>
        <p:spPr>
          <a:xfrm>
            <a:off x="339178" y="1497808"/>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AE64007-66CD-459C-9745-EFDD69F6B04B}"/>
              </a:ext>
            </a:extLst>
          </p:cNvPr>
          <p:cNvSpPr/>
          <p:nvPr/>
        </p:nvSpPr>
        <p:spPr>
          <a:xfrm>
            <a:off x="915143" y="1497808"/>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C7F72B3-5765-4D01-A2D8-D57EA9F48912}"/>
              </a:ext>
            </a:extLst>
          </p:cNvPr>
          <p:cNvSpPr/>
          <p:nvPr/>
        </p:nvSpPr>
        <p:spPr>
          <a:xfrm>
            <a:off x="1489759" y="1497808"/>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6</a:t>
            </a:r>
            <a:endParaRPr lang="ko-KR" altLang="en-US" sz="28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D0EF746-27EB-44E7-A2F7-4BEF39D5B56B}"/>
              </a:ext>
            </a:extLst>
          </p:cNvPr>
          <p:cNvSpPr/>
          <p:nvPr/>
        </p:nvSpPr>
        <p:spPr>
          <a:xfrm>
            <a:off x="339178" y="2072424"/>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a:t>
            </a:r>
            <a:endParaRPr lang="ko-KR" altLang="en-US" sz="28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7B5D6B52-EB50-4816-B469-F7F82EEC5A80}"/>
              </a:ext>
            </a:extLst>
          </p:cNvPr>
          <p:cNvSpPr/>
          <p:nvPr/>
        </p:nvSpPr>
        <p:spPr>
          <a:xfrm>
            <a:off x="915143" y="2072424"/>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8</a:t>
            </a:r>
            <a:endParaRPr lang="ko-KR" altLang="en-US" sz="28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9F1E0AB-6483-4A97-B355-D8037DA848CD}"/>
              </a:ext>
            </a:extLst>
          </p:cNvPr>
          <p:cNvSpPr/>
          <p:nvPr/>
        </p:nvSpPr>
        <p:spPr>
          <a:xfrm>
            <a:off x="1489759" y="2072424"/>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9</a:t>
            </a:r>
            <a:endParaRPr lang="ko-KR" altLang="en-US" sz="28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CF41AAC3-3C4F-4947-A4F3-BEDDBC9B8538}"/>
              </a:ext>
            </a:extLst>
          </p:cNvPr>
          <p:cNvSpPr/>
          <p:nvPr/>
        </p:nvSpPr>
        <p:spPr>
          <a:xfrm>
            <a:off x="339178" y="275730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61A2441E-510B-4F6D-8CCD-84FBB207FEA2}"/>
              </a:ext>
            </a:extLst>
          </p:cNvPr>
          <p:cNvSpPr/>
          <p:nvPr/>
        </p:nvSpPr>
        <p:spPr>
          <a:xfrm>
            <a:off x="915143" y="275730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D12E042-659A-49E9-9E3B-93A2B77B5F80}"/>
              </a:ext>
            </a:extLst>
          </p:cNvPr>
          <p:cNvSpPr/>
          <p:nvPr/>
        </p:nvSpPr>
        <p:spPr>
          <a:xfrm>
            <a:off x="1489759" y="275730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B8D638DD-4B51-4C8D-8A40-9F49524C7FEC}"/>
              </a:ext>
            </a:extLst>
          </p:cNvPr>
          <p:cNvSpPr/>
          <p:nvPr/>
        </p:nvSpPr>
        <p:spPr>
          <a:xfrm>
            <a:off x="339178" y="3331918"/>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847003F6-4711-4B67-B3CD-51B984E268A4}"/>
              </a:ext>
            </a:extLst>
          </p:cNvPr>
          <p:cNvSpPr/>
          <p:nvPr/>
        </p:nvSpPr>
        <p:spPr>
          <a:xfrm>
            <a:off x="915143" y="3331918"/>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D598216-9390-43B1-9C1D-7E42D114183D}"/>
              </a:ext>
            </a:extLst>
          </p:cNvPr>
          <p:cNvSpPr/>
          <p:nvPr/>
        </p:nvSpPr>
        <p:spPr>
          <a:xfrm>
            <a:off x="1489759" y="3331918"/>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6</a:t>
            </a:r>
            <a:endParaRPr lang="ko-KR" altLang="en-US" sz="28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0C0DFB7E-3AD6-4AFD-A277-58B217B11445}"/>
              </a:ext>
            </a:extLst>
          </p:cNvPr>
          <p:cNvSpPr/>
          <p:nvPr/>
        </p:nvSpPr>
        <p:spPr>
          <a:xfrm>
            <a:off x="339178" y="3906534"/>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a:t>
            </a:r>
            <a:endParaRPr lang="ko-KR" altLang="en-US" sz="28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FDDF649D-3E53-4F31-8216-B8E0AB60DC08}"/>
              </a:ext>
            </a:extLst>
          </p:cNvPr>
          <p:cNvSpPr/>
          <p:nvPr/>
        </p:nvSpPr>
        <p:spPr>
          <a:xfrm>
            <a:off x="915143" y="3906534"/>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8</a:t>
            </a:r>
            <a:endParaRPr lang="ko-KR" altLang="en-US" sz="28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99D8BFD5-2756-4E0F-BD44-27601AFF1198}"/>
              </a:ext>
            </a:extLst>
          </p:cNvPr>
          <p:cNvSpPr/>
          <p:nvPr/>
        </p:nvSpPr>
        <p:spPr>
          <a:xfrm>
            <a:off x="1489759" y="3906534"/>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9</a:t>
            </a:r>
            <a:endParaRPr lang="ko-KR" altLang="en-US" sz="28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7AA95D1-8592-4C71-87B5-3ACBB292B22F}"/>
              </a:ext>
            </a:extLst>
          </p:cNvPr>
          <p:cNvSpPr/>
          <p:nvPr/>
        </p:nvSpPr>
        <p:spPr>
          <a:xfrm>
            <a:off x="339178" y="4591411"/>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8F7D0E9-79E1-4709-9A13-11F68077A39E}"/>
              </a:ext>
            </a:extLst>
          </p:cNvPr>
          <p:cNvSpPr/>
          <p:nvPr/>
        </p:nvSpPr>
        <p:spPr>
          <a:xfrm>
            <a:off x="915143" y="4591411"/>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7CA668D5-6502-4CA7-96B3-310222003954}"/>
              </a:ext>
            </a:extLst>
          </p:cNvPr>
          <p:cNvSpPr/>
          <p:nvPr/>
        </p:nvSpPr>
        <p:spPr>
          <a:xfrm>
            <a:off x="1489759" y="4591411"/>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BEB807B-F50E-454F-9FD3-014DA3F1E601}"/>
              </a:ext>
            </a:extLst>
          </p:cNvPr>
          <p:cNvSpPr/>
          <p:nvPr/>
        </p:nvSpPr>
        <p:spPr>
          <a:xfrm>
            <a:off x="339178" y="5166028"/>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BE2D6E1-FA81-4C06-90A3-210A1C6D2F90}"/>
              </a:ext>
            </a:extLst>
          </p:cNvPr>
          <p:cNvSpPr/>
          <p:nvPr/>
        </p:nvSpPr>
        <p:spPr>
          <a:xfrm>
            <a:off x="915143" y="5166028"/>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3D4F13CA-65F0-428B-8D8C-C36341E4AED6}"/>
              </a:ext>
            </a:extLst>
          </p:cNvPr>
          <p:cNvSpPr/>
          <p:nvPr/>
        </p:nvSpPr>
        <p:spPr>
          <a:xfrm>
            <a:off x="1489759" y="5166028"/>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6</a:t>
            </a:r>
            <a:endParaRPr lang="ko-KR" altLang="en-US" sz="28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E685D810-7F0E-4F06-9014-51D31AE9165E}"/>
              </a:ext>
            </a:extLst>
          </p:cNvPr>
          <p:cNvSpPr/>
          <p:nvPr/>
        </p:nvSpPr>
        <p:spPr>
          <a:xfrm>
            <a:off x="339178" y="5740644"/>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a:t>
            </a:r>
            <a:endParaRPr lang="ko-KR" altLang="en-US" sz="28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5FEA770-7967-4670-B121-A1195C3BBDDE}"/>
              </a:ext>
            </a:extLst>
          </p:cNvPr>
          <p:cNvSpPr/>
          <p:nvPr/>
        </p:nvSpPr>
        <p:spPr>
          <a:xfrm>
            <a:off x="915143" y="5740644"/>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8</a:t>
            </a:r>
            <a:endParaRPr lang="ko-KR" altLang="en-US" sz="28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EC1F480-0AD2-454B-A758-D3C17822F181}"/>
              </a:ext>
            </a:extLst>
          </p:cNvPr>
          <p:cNvSpPr/>
          <p:nvPr/>
        </p:nvSpPr>
        <p:spPr>
          <a:xfrm>
            <a:off x="1489759" y="5740644"/>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9</a:t>
            </a:r>
            <a:endParaRPr lang="ko-KR" altLang="en-US" sz="28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A264C3F-EF55-415B-86AB-6D32DAF833F2}"/>
              </a:ext>
            </a:extLst>
          </p:cNvPr>
          <p:cNvSpPr/>
          <p:nvPr/>
        </p:nvSpPr>
        <p:spPr>
          <a:xfrm>
            <a:off x="5931085" y="92319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12</a:t>
            </a:r>
            <a:endParaRPr lang="ko-KR" altLang="en-US" sz="28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6545ED6C-36FD-4AE3-8D1B-BF5C18320DE3}"/>
              </a:ext>
            </a:extLst>
          </p:cNvPr>
          <p:cNvSpPr/>
          <p:nvPr/>
        </p:nvSpPr>
        <p:spPr>
          <a:xfrm>
            <a:off x="6507050" y="92319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16</a:t>
            </a:r>
            <a:endParaRPr lang="ko-KR" altLang="en-US" sz="28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6A9B87C9-9C1E-4B72-9CE6-53F328A8D692}"/>
              </a:ext>
            </a:extLst>
          </p:cNvPr>
          <p:cNvSpPr/>
          <p:nvPr/>
        </p:nvSpPr>
        <p:spPr>
          <a:xfrm>
            <a:off x="7081666" y="92319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9</a:t>
            </a:r>
            <a:endParaRPr lang="ko-KR" altLang="en-US" sz="28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E14DF375-2052-42CF-A4DC-6BD732CD6CAE}"/>
              </a:ext>
            </a:extLst>
          </p:cNvPr>
          <p:cNvSpPr/>
          <p:nvPr/>
        </p:nvSpPr>
        <p:spPr>
          <a:xfrm>
            <a:off x="5931085" y="1497808"/>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24</a:t>
            </a:r>
            <a:endParaRPr lang="ko-KR" altLang="en-US" sz="28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B9ADD7E-E993-482D-A08F-A37B4C11739E}"/>
              </a:ext>
            </a:extLst>
          </p:cNvPr>
          <p:cNvSpPr/>
          <p:nvPr/>
        </p:nvSpPr>
        <p:spPr>
          <a:xfrm>
            <a:off x="6507050" y="1497808"/>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28</a:t>
            </a:r>
            <a:endParaRPr lang="ko-KR" altLang="en-US" sz="28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32B13379-0E80-4C05-8C34-E27BC481B109}"/>
              </a:ext>
            </a:extLst>
          </p:cNvPr>
          <p:cNvSpPr/>
          <p:nvPr/>
        </p:nvSpPr>
        <p:spPr>
          <a:xfrm>
            <a:off x="7081666" y="1497808"/>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15</a:t>
            </a:r>
            <a:endParaRPr lang="ko-KR" altLang="en-US" sz="28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D106BBA-5878-4299-8DE0-C2A5D0ABDEFF}"/>
              </a:ext>
            </a:extLst>
          </p:cNvPr>
          <p:cNvSpPr/>
          <p:nvPr/>
        </p:nvSpPr>
        <p:spPr>
          <a:xfrm>
            <a:off x="5931085" y="2072424"/>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15</a:t>
            </a:r>
            <a:endParaRPr lang="ko-KR" altLang="en-US" sz="28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1B83B06-B05D-43AC-A0AD-49CD3BDC315D}"/>
              </a:ext>
            </a:extLst>
          </p:cNvPr>
          <p:cNvSpPr/>
          <p:nvPr/>
        </p:nvSpPr>
        <p:spPr>
          <a:xfrm>
            <a:off x="6507050" y="2072424"/>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17</a:t>
            </a:r>
            <a:endParaRPr lang="ko-KR" altLang="en-US" sz="28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8DF914D9-E78C-4179-8DC1-EDE2A88F1598}"/>
              </a:ext>
            </a:extLst>
          </p:cNvPr>
          <p:cNvSpPr/>
          <p:nvPr/>
        </p:nvSpPr>
        <p:spPr>
          <a:xfrm>
            <a:off x="7081666" y="2072424"/>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9</a:t>
            </a:r>
            <a:endParaRPr lang="ko-KR" altLang="en-US" sz="28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D3C06171-C052-4031-B211-2A1F2F6D6B3C}"/>
              </a:ext>
            </a:extLst>
          </p:cNvPr>
          <p:cNvSpPr/>
          <p:nvPr/>
        </p:nvSpPr>
        <p:spPr>
          <a:xfrm>
            <a:off x="5931085" y="2854384"/>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24</a:t>
            </a:r>
            <a:endParaRPr lang="ko-KR" altLang="en-US" sz="28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7A7CF411-42B8-4731-B61D-1B3E5A08006B}"/>
              </a:ext>
            </a:extLst>
          </p:cNvPr>
          <p:cNvSpPr/>
          <p:nvPr/>
        </p:nvSpPr>
        <p:spPr>
          <a:xfrm>
            <a:off x="6507050" y="2854384"/>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32</a:t>
            </a:r>
            <a:endParaRPr lang="ko-KR" altLang="en-US" sz="28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0477FA32-7AEE-4BF2-B471-DD427ABEB911}"/>
              </a:ext>
            </a:extLst>
          </p:cNvPr>
          <p:cNvSpPr/>
          <p:nvPr/>
        </p:nvSpPr>
        <p:spPr>
          <a:xfrm>
            <a:off x="7081666" y="2854384"/>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18</a:t>
            </a:r>
            <a:endParaRPr lang="ko-KR" altLang="en-US" sz="28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9B254655-4B38-457E-A9B7-9CE670C3AA06}"/>
              </a:ext>
            </a:extLst>
          </p:cNvPr>
          <p:cNvSpPr/>
          <p:nvPr/>
        </p:nvSpPr>
        <p:spPr>
          <a:xfrm>
            <a:off x="5931085" y="3429000"/>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46DEF42D-0060-4105-A7D2-51470EDDAA92}"/>
              </a:ext>
            </a:extLst>
          </p:cNvPr>
          <p:cNvSpPr/>
          <p:nvPr/>
        </p:nvSpPr>
        <p:spPr>
          <a:xfrm>
            <a:off x="6507050" y="3429000"/>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27785F17-6A6A-4A6C-BFEE-F7C1EABBD932}"/>
              </a:ext>
            </a:extLst>
          </p:cNvPr>
          <p:cNvSpPr/>
          <p:nvPr/>
        </p:nvSpPr>
        <p:spPr>
          <a:xfrm>
            <a:off x="7081666" y="3429000"/>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B912BBA9-0528-4EA8-B7C6-82AB15DE57A2}"/>
              </a:ext>
            </a:extLst>
          </p:cNvPr>
          <p:cNvSpPr/>
          <p:nvPr/>
        </p:nvSpPr>
        <p:spPr>
          <a:xfrm>
            <a:off x="5931085" y="4003616"/>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53D3D07-3098-466E-B6E9-F164FE5B58E4}"/>
              </a:ext>
            </a:extLst>
          </p:cNvPr>
          <p:cNvSpPr/>
          <p:nvPr/>
        </p:nvSpPr>
        <p:spPr>
          <a:xfrm>
            <a:off x="6507050" y="4003616"/>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2B3F788A-BBE0-41B0-94F0-E9DB969B4742}"/>
              </a:ext>
            </a:extLst>
          </p:cNvPr>
          <p:cNvSpPr/>
          <p:nvPr/>
        </p:nvSpPr>
        <p:spPr>
          <a:xfrm>
            <a:off x="7081666" y="4003616"/>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F7AEA666-2385-40F4-86E4-11D3892C8FE9}"/>
              </a:ext>
            </a:extLst>
          </p:cNvPr>
          <p:cNvSpPr/>
          <p:nvPr/>
        </p:nvSpPr>
        <p:spPr>
          <a:xfrm>
            <a:off x="5931085" y="477074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36</a:t>
            </a:r>
            <a:endParaRPr lang="ko-KR" altLang="en-US" sz="28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44F84689-A65F-4C91-A8C8-B5E200DCA918}"/>
              </a:ext>
            </a:extLst>
          </p:cNvPr>
          <p:cNvSpPr/>
          <p:nvPr/>
        </p:nvSpPr>
        <p:spPr>
          <a:xfrm>
            <a:off x="6507050" y="477074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48</a:t>
            </a:r>
            <a:endParaRPr lang="ko-KR" altLang="en-US" sz="28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0B864DE7-DDF0-46D5-B007-F25CE9910C3A}"/>
              </a:ext>
            </a:extLst>
          </p:cNvPr>
          <p:cNvSpPr/>
          <p:nvPr/>
        </p:nvSpPr>
        <p:spPr>
          <a:xfrm>
            <a:off x="7081666" y="477074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27</a:t>
            </a:r>
            <a:endParaRPr lang="ko-KR" altLang="en-US" sz="28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AF336D4-3F43-4107-BD81-A46BEAFFC6A2}"/>
              </a:ext>
            </a:extLst>
          </p:cNvPr>
          <p:cNvSpPr/>
          <p:nvPr/>
        </p:nvSpPr>
        <p:spPr>
          <a:xfrm>
            <a:off x="5931085" y="5345358"/>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ADF86CB-306D-4DB5-A796-AEC2D90C2160}"/>
              </a:ext>
            </a:extLst>
          </p:cNvPr>
          <p:cNvSpPr/>
          <p:nvPr/>
        </p:nvSpPr>
        <p:spPr>
          <a:xfrm>
            <a:off x="6507050" y="5345358"/>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8376DFDA-AE93-4793-BDDD-009056E1FBB2}"/>
              </a:ext>
            </a:extLst>
          </p:cNvPr>
          <p:cNvSpPr/>
          <p:nvPr/>
        </p:nvSpPr>
        <p:spPr>
          <a:xfrm>
            <a:off x="7081666" y="5345358"/>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C7B6ED7B-43C5-4396-8133-89033B354274}"/>
              </a:ext>
            </a:extLst>
          </p:cNvPr>
          <p:cNvSpPr/>
          <p:nvPr/>
        </p:nvSpPr>
        <p:spPr>
          <a:xfrm>
            <a:off x="5931085" y="5919974"/>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976BF7FA-CD0B-48D2-9031-7464D429B936}"/>
              </a:ext>
            </a:extLst>
          </p:cNvPr>
          <p:cNvSpPr/>
          <p:nvPr/>
        </p:nvSpPr>
        <p:spPr>
          <a:xfrm>
            <a:off x="6507050" y="5919974"/>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B25CE77A-A100-412D-8C40-E262EB24BFBA}"/>
              </a:ext>
            </a:extLst>
          </p:cNvPr>
          <p:cNvSpPr/>
          <p:nvPr/>
        </p:nvSpPr>
        <p:spPr>
          <a:xfrm>
            <a:off x="7081666" y="5919974"/>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D63CBE3D-DD99-44AA-BB86-E2113A2A916D}"/>
              </a:ext>
            </a:extLst>
          </p:cNvPr>
          <p:cNvSpPr/>
          <p:nvPr/>
        </p:nvSpPr>
        <p:spPr>
          <a:xfrm>
            <a:off x="8591808" y="2854384"/>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72</a:t>
            </a:r>
            <a:endParaRPr lang="ko-KR" altLang="en-US" sz="28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F6207A6B-1F8F-43E4-BDE7-4C544A896F36}"/>
              </a:ext>
            </a:extLst>
          </p:cNvPr>
          <p:cNvSpPr/>
          <p:nvPr/>
        </p:nvSpPr>
        <p:spPr>
          <a:xfrm>
            <a:off x="9167773" y="2854384"/>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96</a:t>
            </a:r>
            <a:endParaRPr lang="ko-KR" altLang="en-US" sz="28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3B999D83-A23F-44A5-AE6E-4B2BDFB189DC}"/>
              </a:ext>
            </a:extLst>
          </p:cNvPr>
          <p:cNvSpPr/>
          <p:nvPr/>
        </p:nvSpPr>
        <p:spPr>
          <a:xfrm>
            <a:off x="9742389" y="2854384"/>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54</a:t>
            </a:r>
            <a:endParaRPr lang="ko-KR" altLang="en-US" sz="28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DB2BB813-E0BC-4D24-BC45-7EB6422FA81F}"/>
              </a:ext>
            </a:extLst>
          </p:cNvPr>
          <p:cNvSpPr/>
          <p:nvPr/>
        </p:nvSpPr>
        <p:spPr>
          <a:xfrm>
            <a:off x="8591808" y="3429000"/>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CDE384C3-0957-4D3A-8C96-5787C928AF3F}"/>
              </a:ext>
            </a:extLst>
          </p:cNvPr>
          <p:cNvSpPr/>
          <p:nvPr/>
        </p:nvSpPr>
        <p:spPr>
          <a:xfrm>
            <a:off x="9167773" y="3429000"/>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187B606F-3A73-433B-9376-8C2105CD30FB}"/>
              </a:ext>
            </a:extLst>
          </p:cNvPr>
          <p:cNvSpPr/>
          <p:nvPr/>
        </p:nvSpPr>
        <p:spPr>
          <a:xfrm>
            <a:off x="9742389" y="3429000"/>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EDE55DF-85BD-4737-867A-79C53FEF8C3F}"/>
              </a:ext>
            </a:extLst>
          </p:cNvPr>
          <p:cNvSpPr/>
          <p:nvPr/>
        </p:nvSpPr>
        <p:spPr>
          <a:xfrm>
            <a:off x="8591808" y="4003616"/>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DA282A4C-7A73-4B75-8C89-61E6A646E237}"/>
              </a:ext>
            </a:extLst>
          </p:cNvPr>
          <p:cNvSpPr/>
          <p:nvPr/>
        </p:nvSpPr>
        <p:spPr>
          <a:xfrm>
            <a:off x="9167773" y="4003616"/>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0B2C98AC-BA57-4CF3-AD34-F936434B4EA2}"/>
              </a:ext>
            </a:extLst>
          </p:cNvPr>
          <p:cNvSpPr/>
          <p:nvPr/>
        </p:nvSpPr>
        <p:spPr>
          <a:xfrm>
            <a:off x="9742389" y="4003616"/>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4" name="십자형 3">
            <a:extLst>
              <a:ext uri="{FF2B5EF4-FFF2-40B4-BE49-F238E27FC236}">
                <a16:creationId xmlns:a16="http://schemas.microsoft.com/office/drawing/2014/main" id="{1C241F4C-B209-4F86-8BA3-65AD3AF6D3FC}"/>
              </a:ext>
            </a:extLst>
          </p:cNvPr>
          <p:cNvSpPr/>
          <p:nvPr/>
        </p:nvSpPr>
        <p:spPr>
          <a:xfrm>
            <a:off x="7858647" y="3411793"/>
            <a:ext cx="527913" cy="527913"/>
          </a:xfrm>
          <a:prstGeom prst="plus">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267346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직사각형 140">
            <a:extLst>
              <a:ext uri="{FF2B5EF4-FFF2-40B4-BE49-F238E27FC236}">
                <a16:creationId xmlns:a16="http://schemas.microsoft.com/office/drawing/2014/main" id="{C7B6ED7B-43C5-4396-8133-89033B354274}"/>
              </a:ext>
            </a:extLst>
          </p:cNvPr>
          <p:cNvSpPr/>
          <p:nvPr/>
        </p:nvSpPr>
        <p:spPr>
          <a:xfrm>
            <a:off x="682077" y="1471066"/>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976BF7FA-CD0B-48D2-9031-7464D429B936}"/>
              </a:ext>
            </a:extLst>
          </p:cNvPr>
          <p:cNvSpPr/>
          <p:nvPr/>
        </p:nvSpPr>
        <p:spPr>
          <a:xfrm>
            <a:off x="2375491" y="1471066"/>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155553EE-1DBE-4DAC-8EDB-AD8CDC0EE1EC}"/>
              </a:ext>
            </a:extLst>
          </p:cNvPr>
          <p:cNvSpPr txBox="1"/>
          <p:nvPr/>
        </p:nvSpPr>
        <p:spPr>
          <a:xfrm>
            <a:off x="844061" y="931984"/>
            <a:ext cx="35137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5" name="TextBox 94">
            <a:extLst>
              <a:ext uri="{FF2B5EF4-FFF2-40B4-BE49-F238E27FC236}">
                <a16:creationId xmlns:a16="http://schemas.microsoft.com/office/drawing/2014/main" id="{293D9088-EF4B-4F1D-BA10-715BA209FD00}"/>
              </a:ext>
            </a:extLst>
          </p:cNvPr>
          <p:cNvSpPr txBox="1"/>
          <p:nvPr/>
        </p:nvSpPr>
        <p:spPr>
          <a:xfrm>
            <a:off x="2477492" y="931983"/>
            <a:ext cx="37061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5" name="TextBox 4">
            <a:extLst>
              <a:ext uri="{FF2B5EF4-FFF2-40B4-BE49-F238E27FC236}">
                <a16:creationId xmlns:a16="http://schemas.microsoft.com/office/drawing/2014/main" id="{0227E473-9CCA-416F-92B0-CCEE71E29BB7}"/>
              </a:ext>
            </a:extLst>
          </p:cNvPr>
          <p:cNvSpPr txBox="1"/>
          <p:nvPr/>
        </p:nvSpPr>
        <p:spPr>
          <a:xfrm>
            <a:off x="1347054" y="3448124"/>
            <a:ext cx="1130438" cy="1569660"/>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t = a</a:t>
            </a:r>
          </a:p>
          <a:p>
            <a:pPr algn="l"/>
            <a:r>
              <a:rPr lang="en-US" altLang="ko-KR" sz="3200">
                <a:solidFill>
                  <a:schemeClr val="tx1"/>
                </a:solidFill>
                <a:latin typeface="고도 M" panose="02000503000000020004" pitchFamily="2" charset="-127"/>
                <a:ea typeface="고도 M" panose="02000503000000020004" pitchFamily="2" charset="-127"/>
              </a:rPr>
              <a:t>a = b</a:t>
            </a:r>
          </a:p>
          <a:p>
            <a:pPr algn="l"/>
            <a:r>
              <a:rPr lang="en-US" altLang="ko-KR" sz="3200">
                <a:solidFill>
                  <a:schemeClr val="tx1"/>
                </a:solidFill>
                <a:latin typeface="고도 M" panose="02000503000000020004" pitchFamily="2" charset="-127"/>
                <a:ea typeface="고도 M" panose="02000503000000020004" pitchFamily="2" charset="-127"/>
              </a:rPr>
              <a:t>b = t</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97" name="직사각형 96">
            <a:extLst>
              <a:ext uri="{FF2B5EF4-FFF2-40B4-BE49-F238E27FC236}">
                <a16:creationId xmlns:a16="http://schemas.microsoft.com/office/drawing/2014/main" id="{4B698252-8EC2-44C9-A3DE-7FE41895496C}"/>
              </a:ext>
            </a:extLst>
          </p:cNvPr>
          <p:cNvSpPr/>
          <p:nvPr/>
        </p:nvSpPr>
        <p:spPr>
          <a:xfrm>
            <a:off x="1605270" y="2411843"/>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98" name="TextBox 97">
            <a:extLst>
              <a:ext uri="{FF2B5EF4-FFF2-40B4-BE49-F238E27FC236}">
                <a16:creationId xmlns:a16="http://schemas.microsoft.com/office/drawing/2014/main" id="{40FE58FC-BFCF-4E24-AD56-6E23E2BBC183}"/>
              </a:ext>
            </a:extLst>
          </p:cNvPr>
          <p:cNvSpPr txBox="1"/>
          <p:nvPr/>
        </p:nvSpPr>
        <p:spPr>
          <a:xfrm>
            <a:off x="1707271" y="1950178"/>
            <a:ext cx="31611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00" name="직사각형 99">
            <a:extLst>
              <a:ext uri="{FF2B5EF4-FFF2-40B4-BE49-F238E27FC236}">
                <a16:creationId xmlns:a16="http://schemas.microsoft.com/office/drawing/2014/main" id="{6FDACEA1-0700-4F44-87D3-00DBB4E97F03}"/>
              </a:ext>
            </a:extLst>
          </p:cNvPr>
          <p:cNvSpPr/>
          <p:nvPr/>
        </p:nvSpPr>
        <p:spPr>
          <a:xfrm>
            <a:off x="4130159" y="1471066"/>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C680A062-7FA4-4C25-BB19-4054B9CC7DFB}"/>
              </a:ext>
            </a:extLst>
          </p:cNvPr>
          <p:cNvSpPr/>
          <p:nvPr/>
        </p:nvSpPr>
        <p:spPr>
          <a:xfrm>
            <a:off x="5310211" y="1471066"/>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16BB676A-E8BE-4702-8157-9D96B88A6C1F}"/>
              </a:ext>
            </a:extLst>
          </p:cNvPr>
          <p:cNvSpPr txBox="1"/>
          <p:nvPr/>
        </p:nvSpPr>
        <p:spPr>
          <a:xfrm>
            <a:off x="4241778" y="932986"/>
            <a:ext cx="35137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03" name="TextBox 102">
            <a:extLst>
              <a:ext uri="{FF2B5EF4-FFF2-40B4-BE49-F238E27FC236}">
                <a16:creationId xmlns:a16="http://schemas.microsoft.com/office/drawing/2014/main" id="{4CF0EA5A-EE59-4829-B9B8-CAE92A2B1AFD}"/>
              </a:ext>
            </a:extLst>
          </p:cNvPr>
          <p:cNvSpPr txBox="1"/>
          <p:nvPr/>
        </p:nvSpPr>
        <p:spPr>
          <a:xfrm>
            <a:off x="5412212" y="931983"/>
            <a:ext cx="37061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04" name="TextBox 103">
            <a:extLst>
              <a:ext uri="{FF2B5EF4-FFF2-40B4-BE49-F238E27FC236}">
                <a16:creationId xmlns:a16="http://schemas.microsoft.com/office/drawing/2014/main" id="{53D34830-B835-4C51-94D7-0D1761B99097}"/>
              </a:ext>
            </a:extLst>
          </p:cNvPr>
          <p:cNvSpPr txBox="1"/>
          <p:nvPr/>
        </p:nvSpPr>
        <p:spPr>
          <a:xfrm>
            <a:off x="4241778" y="2644170"/>
            <a:ext cx="1592103" cy="1569660"/>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a = a+b</a:t>
            </a:r>
          </a:p>
          <a:p>
            <a:pPr algn="l"/>
            <a:r>
              <a:rPr lang="en-US" altLang="ko-KR" sz="3200">
                <a:solidFill>
                  <a:schemeClr val="tx1"/>
                </a:solidFill>
                <a:latin typeface="고도 M" panose="02000503000000020004" pitchFamily="2" charset="-127"/>
                <a:ea typeface="고도 M" panose="02000503000000020004" pitchFamily="2" charset="-127"/>
              </a:rPr>
              <a:t>b = a-b</a:t>
            </a:r>
          </a:p>
          <a:p>
            <a:pPr algn="l"/>
            <a:r>
              <a:rPr lang="en-US" altLang="ko-KR" sz="3200">
                <a:solidFill>
                  <a:schemeClr val="tx1"/>
                </a:solidFill>
                <a:latin typeface="고도 M" panose="02000503000000020004" pitchFamily="2" charset="-127"/>
                <a:ea typeface="고도 M" panose="02000503000000020004" pitchFamily="2" charset="-127"/>
              </a:rPr>
              <a:t>a = a-b</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107" name="직사각형 106">
            <a:extLst>
              <a:ext uri="{FF2B5EF4-FFF2-40B4-BE49-F238E27FC236}">
                <a16:creationId xmlns:a16="http://schemas.microsoft.com/office/drawing/2014/main" id="{2334A6F9-B9B3-4E19-9B2A-D17C2A5922E8}"/>
              </a:ext>
            </a:extLst>
          </p:cNvPr>
          <p:cNvSpPr/>
          <p:nvPr/>
        </p:nvSpPr>
        <p:spPr>
          <a:xfrm>
            <a:off x="7157262" y="1471066"/>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6365190-E87C-4913-A86A-26AEEEA1D039}"/>
              </a:ext>
            </a:extLst>
          </p:cNvPr>
          <p:cNvSpPr/>
          <p:nvPr/>
        </p:nvSpPr>
        <p:spPr>
          <a:xfrm>
            <a:off x="8337314" y="1471066"/>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109" name="TextBox 108">
            <a:extLst>
              <a:ext uri="{FF2B5EF4-FFF2-40B4-BE49-F238E27FC236}">
                <a16:creationId xmlns:a16="http://schemas.microsoft.com/office/drawing/2014/main" id="{7BCBC9EF-CEE4-40A3-B7DF-1D65E15CAE84}"/>
              </a:ext>
            </a:extLst>
          </p:cNvPr>
          <p:cNvSpPr txBox="1"/>
          <p:nvPr/>
        </p:nvSpPr>
        <p:spPr>
          <a:xfrm>
            <a:off x="7268881" y="932986"/>
            <a:ext cx="35137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10" name="TextBox 109">
            <a:extLst>
              <a:ext uri="{FF2B5EF4-FFF2-40B4-BE49-F238E27FC236}">
                <a16:creationId xmlns:a16="http://schemas.microsoft.com/office/drawing/2014/main" id="{8C63F25E-A2AD-438B-98FA-D2807E9E9B17}"/>
              </a:ext>
            </a:extLst>
          </p:cNvPr>
          <p:cNvSpPr txBox="1"/>
          <p:nvPr/>
        </p:nvSpPr>
        <p:spPr>
          <a:xfrm>
            <a:off x="8465543" y="931983"/>
            <a:ext cx="37061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11" name="TextBox 110">
            <a:extLst>
              <a:ext uri="{FF2B5EF4-FFF2-40B4-BE49-F238E27FC236}">
                <a16:creationId xmlns:a16="http://schemas.microsoft.com/office/drawing/2014/main" id="{C9E66A66-3CDF-4647-B48D-5D77E1AF1D7E}"/>
              </a:ext>
            </a:extLst>
          </p:cNvPr>
          <p:cNvSpPr txBox="1"/>
          <p:nvPr/>
        </p:nvSpPr>
        <p:spPr>
          <a:xfrm>
            <a:off x="7268881" y="2644170"/>
            <a:ext cx="1592103" cy="1569660"/>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a = a+b</a:t>
            </a:r>
          </a:p>
          <a:p>
            <a:pPr algn="l"/>
            <a:r>
              <a:rPr lang="en-US" altLang="ko-KR" sz="3200">
                <a:solidFill>
                  <a:schemeClr val="tx1"/>
                </a:solidFill>
                <a:latin typeface="고도 M" panose="02000503000000020004" pitchFamily="2" charset="-127"/>
                <a:ea typeface="고도 M" panose="02000503000000020004" pitchFamily="2" charset="-127"/>
              </a:rPr>
              <a:t>b = a-b</a:t>
            </a:r>
          </a:p>
          <a:p>
            <a:pPr algn="l"/>
            <a:r>
              <a:rPr lang="en-US" altLang="ko-KR" sz="3200">
                <a:solidFill>
                  <a:schemeClr val="tx1"/>
                </a:solidFill>
                <a:latin typeface="고도 M" panose="02000503000000020004" pitchFamily="2" charset="-127"/>
                <a:ea typeface="고도 M" panose="02000503000000020004" pitchFamily="2" charset="-127"/>
              </a:rPr>
              <a:t>a = a-b</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278D3AE3-C2DE-4723-870A-72CC8CD8361B}"/>
              </a:ext>
            </a:extLst>
          </p:cNvPr>
          <p:cNvSpPr/>
          <p:nvPr/>
        </p:nvSpPr>
        <p:spPr>
          <a:xfrm>
            <a:off x="3868615" y="4615962"/>
            <a:ext cx="574616" cy="5746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1</a:t>
            </a:r>
            <a:endParaRPr lang="ko-KR" altLang="en-US" sz="32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70745EAF-9E4A-4C13-971D-16A679848A78}"/>
              </a:ext>
            </a:extLst>
          </p:cNvPr>
          <p:cNvSpPr/>
          <p:nvPr/>
        </p:nvSpPr>
        <p:spPr>
          <a:xfrm>
            <a:off x="4443231" y="461596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1</a:t>
            </a:r>
            <a:endParaRPr lang="ko-KR" altLang="en-US" sz="3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15F7A5CB-3E11-4114-84B3-51A20EB7346E}"/>
              </a:ext>
            </a:extLst>
          </p:cNvPr>
          <p:cNvSpPr/>
          <p:nvPr/>
        </p:nvSpPr>
        <p:spPr>
          <a:xfrm>
            <a:off x="5017847" y="461596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1</a:t>
            </a:r>
            <a:endParaRPr lang="ko-KR" altLang="en-US" sz="32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C20AAB6E-55F0-4143-A811-52E5A8469901}"/>
              </a:ext>
            </a:extLst>
          </p:cNvPr>
          <p:cNvSpPr/>
          <p:nvPr/>
        </p:nvSpPr>
        <p:spPr>
          <a:xfrm>
            <a:off x="5592463" y="461596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0</a:t>
            </a:r>
            <a:endParaRPr lang="ko-KR" altLang="en-US" sz="32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F0F030CC-38E4-4AAB-8168-ADA293AC147C}"/>
              </a:ext>
            </a:extLst>
          </p:cNvPr>
          <p:cNvSpPr/>
          <p:nvPr/>
        </p:nvSpPr>
        <p:spPr>
          <a:xfrm>
            <a:off x="6167079" y="461596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0</a:t>
            </a:r>
            <a:endParaRPr lang="ko-KR" altLang="en-US" sz="32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448549BF-5D20-49C4-A1B2-8B552EC931D5}"/>
              </a:ext>
            </a:extLst>
          </p:cNvPr>
          <p:cNvSpPr/>
          <p:nvPr/>
        </p:nvSpPr>
        <p:spPr>
          <a:xfrm>
            <a:off x="6741695" y="461596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1</a:t>
            </a:r>
            <a:endParaRPr lang="ko-KR" altLang="en-US" sz="32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32D350AD-E725-40A8-B494-AFEBF960E745}"/>
              </a:ext>
            </a:extLst>
          </p:cNvPr>
          <p:cNvSpPr/>
          <p:nvPr/>
        </p:nvSpPr>
        <p:spPr>
          <a:xfrm>
            <a:off x="7316311" y="461596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0</a:t>
            </a:r>
            <a:endParaRPr lang="ko-KR" altLang="en-US" sz="32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B81C2070-BB84-493B-BC5C-DA5BCEC42310}"/>
              </a:ext>
            </a:extLst>
          </p:cNvPr>
          <p:cNvSpPr/>
          <p:nvPr/>
        </p:nvSpPr>
        <p:spPr>
          <a:xfrm>
            <a:off x="7890927" y="461596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0</a:t>
            </a:r>
            <a:endParaRPr lang="ko-KR" altLang="en-US" sz="3200">
              <a:solidFill>
                <a:schemeClr val="tx1"/>
              </a:solidFill>
              <a:latin typeface="Consolas" panose="020B0609020204030204" pitchFamily="49" charset="0"/>
            </a:endParaRPr>
          </a:p>
        </p:txBody>
      </p:sp>
      <p:sp>
        <p:nvSpPr>
          <p:cNvPr id="120" name="TextBox 119">
            <a:extLst>
              <a:ext uri="{FF2B5EF4-FFF2-40B4-BE49-F238E27FC236}">
                <a16:creationId xmlns:a16="http://schemas.microsoft.com/office/drawing/2014/main" id="{D31347AE-9403-4FB1-8F8E-FD331A5B6C32}"/>
              </a:ext>
            </a:extLst>
          </p:cNvPr>
          <p:cNvSpPr txBox="1"/>
          <p:nvPr/>
        </p:nvSpPr>
        <p:spPr>
          <a:xfrm>
            <a:off x="8624622" y="4728913"/>
            <a:ext cx="84510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+100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21" name="직사각형 120">
            <a:extLst>
              <a:ext uri="{FF2B5EF4-FFF2-40B4-BE49-F238E27FC236}">
                <a16:creationId xmlns:a16="http://schemas.microsoft.com/office/drawing/2014/main" id="{922999AE-45FA-4040-9D09-EC360C18A809}"/>
              </a:ext>
            </a:extLst>
          </p:cNvPr>
          <p:cNvSpPr/>
          <p:nvPr/>
        </p:nvSpPr>
        <p:spPr>
          <a:xfrm>
            <a:off x="3856642" y="5305402"/>
            <a:ext cx="574616" cy="5746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1</a:t>
            </a:r>
            <a:endParaRPr lang="ko-KR" altLang="en-US" sz="3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239D11B0-B721-45E7-94C1-058D7F60019D}"/>
              </a:ext>
            </a:extLst>
          </p:cNvPr>
          <p:cNvSpPr/>
          <p:nvPr/>
        </p:nvSpPr>
        <p:spPr>
          <a:xfrm>
            <a:off x="4431258" y="530540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1</a:t>
            </a:r>
            <a:endParaRPr lang="ko-KR" altLang="en-US" sz="3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52350A82-9AA0-4679-8C7B-6740284CE897}"/>
              </a:ext>
            </a:extLst>
          </p:cNvPr>
          <p:cNvSpPr/>
          <p:nvPr/>
        </p:nvSpPr>
        <p:spPr>
          <a:xfrm>
            <a:off x="5005874" y="530540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1</a:t>
            </a:r>
            <a:endParaRPr lang="ko-KR" altLang="en-US" sz="3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9DF68AD3-D719-47F7-BCA1-D618FD37F136}"/>
              </a:ext>
            </a:extLst>
          </p:cNvPr>
          <p:cNvSpPr/>
          <p:nvPr/>
        </p:nvSpPr>
        <p:spPr>
          <a:xfrm>
            <a:off x="5580490" y="530540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0</a:t>
            </a:r>
            <a:endParaRPr lang="ko-KR" altLang="en-US" sz="32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16C71B78-7841-43DB-A373-E88CF583E9BA}"/>
              </a:ext>
            </a:extLst>
          </p:cNvPr>
          <p:cNvSpPr/>
          <p:nvPr/>
        </p:nvSpPr>
        <p:spPr>
          <a:xfrm>
            <a:off x="6155106" y="530540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0</a:t>
            </a:r>
            <a:endParaRPr lang="ko-KR" altLang="en-US" sz="3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EE2430C8-8D48-46E2-9DA8-9025A22325B9}"/>
              </a:ext>
            </a:extLst>
          </p:cNvPr>
          <p:cNvSpPr/>
          <p:nvPr/>
        </p:nvSpPr>
        <p:spPr>
          <a:xfrm>
            <a:off x="6729722" y="530540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1</a:t>
            </a:r>
            <a:endParaRPr lang="ko-KR" altLang="en-US" sz="3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F78E3066-A2D3-443F-A4B3-6CCDEC352254}"/>
              </a:ext>
            </a:extLst>
          </p:cNvPr>
          <p:cNvSpPr/>
          <p:nvPr/>
        </p:nvSpPr>
        <p:spPr>
          <a:xfrm>
            <a:off x="7304338" y="530540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0</a:t>
            </a:r>
            <a:endParaRPr lang="ko-KR" altLang="en-US" sz="3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77F80A0-211B-4B3C-AEDA-4556B1B9DD21}"/>
              </a:ext>
            </a:extLst>
          </p:cNvPr>
          <p:cNvSpPr/>
          <p:nvPr/>
        </p:nvSpPr>
        <p:spPr>
          <a:xfrm>
            <a:off x="7878954" y="530540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0</a:t>
            </a:r>
            <a:endParaRPr lang="ko-KR" altLang="en-US" sz="3200">
              <a:solidFill>
                <a:schemeClr val="tx1"/>
              </a:solidFill>
              <a:latin typeface="Consolas" panose="020B0609020204030204" pitchFamily="49" charset="0"/>
            </a:endParaRPr>
          </a:p>
        </p:txBody>
      </p:sp>
      <p:sp>
        <p:nvSpPr>
          <p:cNvPr id="153" name="TextBox 152">
            <a:extLst>
              <a:ext uri="{FF2B5EF4-FFF2-40B4-BE49-F238E27FC236}">
                <a16:creationId xmlns:a16="http://schemas.microsoft.com/office/drawing/2014/main" id="{866FA574-1A57-4B5A-8956-6BDBBD32F591}"/>
              </a:ext>
            </a:extLst>
          </p:cNvPr>
          <p:cNvSpPr txBox="1"/>
          <p:nvPr/>
        </p:nvSpPr>
        <p:spPr>
          <a:xfrm>
            <a:off x="8612649" y="5418353"/>
            <a:ext cx="84510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+100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F749066F-4829-4159-9C7D-9332D370D7A2}"/>
              </a:ext>
            </a:extLst>
          </p:cNvPr>
          <p:cNvSpPr txBox="1"/>
          <p:nvPr/>
        </p:nvSpPr>
        <p:spPr>
          <a:xfrm>
            <a:off x="9785207" y="4154297"/>
            <a:ext cx="217559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100+100=&gt;-56</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55" name="직사각형 154">
            <a:extLst>
              <a:ext uri="{FF2B5EF4-FFF2-40B4-BE49-F238E27FC236}">
                <a16:creationId xmlns:a16="http://schemas.microsoft.com/office/drawing/2014/main" id="{F610B994-B9A7-4F5F-ABDB-120289BF6F4F}"/>
              </a:ext>
            </a:extLst>
          </p:cNvPr>
          <p:cNvSpPr/>
          <p:nvPr/>
        </p:nvSpPr>
        <p:spPr>
          <a:xfrm>
            <a:off x="3878454" y="5994842"/>
            <a:ext cx="574616" cy="5746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0</a:t>
            </a:r>
            <a:endParaRPr lang="ko-KR" altLang="en-US" sz="32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1B90F38A-4D0A-4AF3-96B0-8EBAA87C6197}"/>
              </a:ext>
            </a:extLst>
          </p:cNvPr>
          <p:cNvSpPr/>
          <p:nvPr/>
        </p:nvSpPr>
        <p:spPr>
          <a:xfrm>
            <a:off x="4453070" y="599484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1</a:t>
            </a:r>
            <a:endParaRPr lang="ko-KR" altLang="en-US" sz="32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10AEE242-685E-420A-B91D-4CD28E298E13}"/>
              </a:ext>
            </a:extLst>
          </p:cNvPr>
          <p:cNvSpPr/>
          <p:nvPr/>
        </p:nvSpPr>
        <p:spPr>
          <a:xfrm>
            <a:off x="5027686" y="599484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0</a:t>
            </a:r>
            <a:endParaRPr lang="ko-KR" altLang="en-US" sz="32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DF6A060A-8CDE-499B-B128-7BED4B575C9C}"/>
              </a:ext>
            </a:extLst>
          </p:cNvPr>
          <p:cNvSpPr/>
          <p:nvPr/>
        </p:nvSpPr>
        <p:spPr>
          <a:xfrm>
            <a:off x="5602302" y="599484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0</a:t>
            </a:r>
            <a:endParaRPr lang="ko-KR" altLang="en-US" sz="32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62DD1B1E-0513-4FE1-90EF-1F245997FB8F}"/>
              </a:ext>
            </a:extLst>
          </p:cNvPr>
          <p:cNvSpPr/>
          <p:nvPr/>
        </p:nvSpPr>
        <p:spPr>
          <a:xfrm>
            <a:off x="6176918" y="599484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1</a:t>
            </a:r>
            <a:endParaRPr lang="ko-KR" altLang="en-US" sz="32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E58E6B2B-2FE0-405C-B457-AEC27BA84745}"/>
              </a:ext>
            </a:extLst>
          </p:cNvPr>
          <p:cNvSpPr/>
          <p:nvPr/>
        </p:nvSpPr>
        <p:spPr>
          <a:xfrm>
            <a:off x="6751534" y="599484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0</a:t>
            </a:r>
            <a:endParaRPr lang="ko-KR" altLang="en-US" sz="32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C1B0FE18-59CB-4BEB-B68A-4132C2D8803D}"/>
              </a:ext>
            </a:extLst>
          </p:cNvPr>
          <p:cNvSpPr/>
          <p:nvPr/>
        </p:nvSpPr>
        <p:spPr>
          <a:xfrm>
            <a:off x="7326150" y="599484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0</a:t>
            </a:r>
            <a:endParaRPr lang="ko-KR" altLang="en-US" sz="32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B41D9D10-32C3-4051-8DB7-77DE13A88C56}"/>
              </a:ext>
            </a:extLst>
          </p:cNvPr>
          <p:cNvSpPr/>
          <p:nvPr/>
        </p:nvSpPr>
        <p:spPr>
          <a:xfrm>
            <a:off x="7900766" y="599484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0</a:t>
            </a:r>
            <a:endParaRPr lang="ko-KR" altLang="en-US" sz="3200">
              <a:solidFill>
                <a:schemeClr val="tx1"/>
              </a:solidFill>
              <a:latin typeface="Consolas" panose="020B0609020204030204" pitchFamily="49" charset="0"/>
            </a:endParaRPr>
          </a:p>
        </p:txBody>
      </p:sp>
      <p:sp>
        <p:nvSpPr>
          <p:cNvPr id="163" name="TextBox 162">
            <a:extLst>
              <a:ext uri="{FF2B5EF4-FFF2-40B4-BE49-F238E27FC236}">
                <a16:creationId xmlns:a16="http://schemas.microsoft.com/office/drawing/2014/main" id="{44F991A0-EBB9-4C70-B1F3-62DF9B950956}"/>
              </a:ext>
            </a:extLst>
          </p:cNvPr>
          <p:cNvSpPr txBox="1"/>
          <p:nvPr/>
        </p:nvSpPr>
        <p:spPr>
          <a:xfrm>
            <a:off x="2931678" y="5454557"/>
            <a:ext cx="36260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64" name="직사각형 163">
            <a:extLst>
              <a:ext uri="{FF2B5EF4-FFF2-40B4-BE49-F238E27FC236}">
                <a16:creationId xmlns:a16="http://schemas.microsoft.com/office/drawing/2014/main" id="{A70B06C2-330F-44B4-93C3-59C8801C200F}"/>
              </a:ext>
            </a:extLst>
          </p:cNvPr>
          <p:cNvSpPr/>
          <p:nvPr/>
        </p:nvSpPr>
        <p:spPr>
          <a:xfrm>
            <a:off x="3842851" y="3964931"/>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1</a:t>
            </a:r>
            <a:endParaRPr lang="ko-KR" altLang="en-US" sz="3200">
              <a:solidFill>
                <a:schemeClr val="tx1"/>
              </a:solidFill>
              <a:latin typeface="Consolas" panose="020B0609020204030204" pitchFamily="49" charset="0"/>
            </a:endParaRPr>
          </a:p>
        </p:txBody>
      </p:sp>
      <p:sp>
        <p:nvSpPr>
          <p:cNvPr id="165" name="TextBox 164">
            <a:extLst>
              <a:ext uri="{FF2B5EF4-FFF2-40B4-BE49-F238E27FC236}">
                <a16:creationId xmlns:a16="http://schemas.microsoft.com/office/drawing/2014/main" id="{1769B7A9-6DE0-493A-99BE-B07745021693}"/>
              </a:ext>
            </a:extLst>
          </p:cNvPr>
          <p:cNvSpPr txBox="1"/>
          <p:nvPr/>
        </p:nvSpPr>
        <p:spPr>
          <a:xfrm>
            <a:off x="8624621" y="6105757"/>
            <a:ext cx="69602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-56</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66" name="직사각형 165">
            <a:extLst>
              <a:ext uri="{FF2B5EF4-FFF2-40B4-BE49-F238E27FC236}">
                <a16:creationId xmlns:a16="http://schemas.microsoft.com/office/drawing/2014/main" id="{A9B04A2C-9E0A-4053-AE01-95019A5BD96E}"/>
              </a:ext>
            </a:extLst>
          </p:cNvPr>
          <p:cNvSpPr/>
          <p:nvPr/>
        </p:nvSpPr>
        <p:spPr>
          <a:xfrm>
            <a:off x="2872863" y="4352798"/>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1</a:t>
            </a:r>
            <a:endParaRPr lang="ko-KR" altLang="en-US" sz="3200">
              <a:solidFill>
                <a:schemeClr val="tx1"/>
              </a:solidFill>
              <a:latin typeface="Consolas" panose="020B0609020204030204" pitchFamily="49" charset="0"/>
            </a:endParaRPr>
          </a:p>
        </p:txBody>
      </p:sp>
    </p:spTree>
    <p:extLst>
      <p:ext uri="{BB962C8B-B14F-4D97-AF65-F5344CB8AC3E}">
        <p14:creationId xmlns:p14="http://schemas.microsoft.com/office/powerpoint/2010/main" val="21587371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6341574" y="272884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341574" y="358619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920628" y="2051825"/>
            <a:ext cx="809793" cy="364511"/>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7295777" y="2388670"/>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7295777" y="3189897"/>
            <a:ext cx="0" cy="39629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81099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7295777" y="4047247"/>
            <a:ext cx="1" cy="39582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771724" y="2810787"/>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700614" y="2959369"/>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771724" y="3689408"/>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700614" y="3837991"/>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922475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7835278" y="5306734"/>
            <a:ext cx="1337284" cy="461055"/>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7295778" y="4904128"/>
            <a:ext cx="1208143"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8503921" y="4904128"/>
            <a:ext cx="1205617"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8019134" y="6036425"/>
            <a:ext cx="969572" cy="34579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8503921" y="5767790"/>
            <a:ext cx="0" cy="26863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D8713158-D6C8-4763-A546-FF4CC5293A46}"/>
              </a:ext>
            </a:extLst>
          </p:cNvPr>
          <p:cNvSpPr/>
          <p:nvPr/>
        </p:nvSpPr>
        <p:spPr>
          <a:xfrm>
            <a:off x="4567527" y="5306734"/>
            <a:ext cx="1337284" cy="461055"/>
          </a:xfrm>
          <a:prstGeom prst="ellipse">
            <a:avLst/>
          </a:prstGeom>
          <a:solidFill>
            <a:srgbClr val="FFCCCC"/>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옵티마이저</a:t>
            </a:r>
          </a:p>
        </p:txBody>
      </p:sp>
      <p:cxnSp>
        <p:nvCxnSpPr>
          <p:cNvPr id="30" name="직선 화살표 연결선 29">
            <a:extLst>
              <a:ext uri="{FF2B5EF4-FFF2-40B4-BE49-F238E27FC236}">
                <a16:creationId xmlns:a16="http://schemas.microsoft.com/office/drawing/2014/main" id="{FC592892-640D-4C57-B1DE-184960B76B2E}"/>
              </a:ext>
            </a:extLst>
          </p:cNvPr>
          <p:cNvCxnSpPr>
            <a:cxnSpLocks/>
            <a:stCxn id="27" idx="1"/>
            <a:endCxn id="28" idx="6"/>
          </p:cNvCxnSpPr>
          <p:nvPr/>
        </p:nvCxnSpPr>
        <p:spPr>
          <a:xfrm flipH="1" flipV="1">
            <a:off x="5904810" y="5537262"/>
            <a:ext cx="2114324" cy="67205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연결선: 구부러짐 19">
            <a:extLst>
              <a:ext uri="{FF2B5EF4-FFF2-40B4-BE49-F238E27FC236}">
                <a16:creationId xmlns:a16="http://schemas.microsoft.com/office/drawing/2014/main" id="{2C6C8AEC-B0D8-40A1-BFF5-BB9E65E16B10}"/>
              </a:ext>
            </a:extLst>
          </p:cNvPr>
          <p:cNvCxnSpPr>
            <a:stCxn id="28" idx="2"/>
            <a:endCxn id="25" idx="1"/>
          </p:cNvCxnSpPr>
          <p:nvPr/>
        </p:nvCxnSpPr>
        <p:spPr>
          <a:xfrm rot="10800000" flipH="1">
            <a:off x="4567526" y="3837991"/>
            <a:ext cx="204197" cy="1699271"/>
          </a:xfrm>
          <a:prstGeom prst="curvedConnector3">
            <a:avLst>
              <a:gd name="adj1" fmla="val -102103"/>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구부러짐 32">
            <a:extLst>
              <a:ext uri="{FF2B5EF4-FFF2-40B4-BE49-F238E27FC236}">
                <a16:creationId xmlns:a16="http://schemas.microsoft.com/office/drawing/2014/main" id="{7EA8D7DF-3CC4-4644-8A07-095D2D085B6E}"/>
              </a:ext>
            </a:extLst>
          </p:cNvPr>
          <p:cNvCxnSpPr>
            <a:cxnSpLocks/>
            <a:stCxn id="28" idx="2"/>
            <a:endCxn id="21" idx="1"/>
          </p:cNvCxnSpPr>
          <p:nvPr/>
        </p:nvCxnSpPr>
        <p:spPr>
          <a:xfrm rot="10800000" flipH="1">
            <a:off x="4567526" y="2959370"/>
            <a:ext cx="204197" cy="2577893"/>
          </a:xfrm>
          <a:prstGeom prst="curvedConnector3">
            <a:avLst>
              <a:gd name="adj1" fmla="val -185114"/>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C6FD5C0-444D-4773-9387-38EE31605E0F}"/>
              </a:ext>
            </a:extLst>
          </p:cNvPr>
          <p:cNvSpPr txBox="1"/>
          <p:nvPr/>
        </p:nvSpPr>
        <p:spPr>
          <a:xfrm>
            <a:off x="3446776" y="4524625"/>
            <a:ext cx="792535" cy="497060"/>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가중치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업데이트</a:t>
            </a:r>
          </a:p>
        </p:txBody>
      </p:sp>
      <p:sp>
        <p:nvSpPr>
          <p:cNvPr id="40" name="직사각형 39">
            <a:extLst>
              <a:ext uri="{FF2B5EF4-FFF2-40B4-BE49-F238E27FC236}">
                <a16:creationId xmlns:a16="http://schemas.microsoft.com/office/drawing/2014/main" id="{DF410ADC-DF31-4AD5-B427-797F3D78B66B}"/>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역전파</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tx1"/>
                </a:solidFill>
                <a:latin typeface="고도 B" panose="02000503000000020004" pitchFamily="2" charset="-127"/>
                <a:ea typeface="고도 B" panose="02000503000000020004" pitchFamily="2" charset="-127"/>
              </a:rPr>
              <a:t>.</a:t>
            </a:r>
            <a:endParaRPr lang="en-US" altLang="ko-KR" b="0" i="0">
              <a:solidFill>
                <a:schemeClr val="tx1"/>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63160462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EA97D8-B4BF-4DA4-96D8-344CFC3EBB7C}"/>
              </a:ext>
            </a:extLst>
          </p:cNvPr>
          <p:cNvSpPr txBox="1"/>
          <p:nvPr/>
        </p:nvSpPr>
        <p:spPr>
          <a:xfrm>
            <a:off x="228600" y="931967"/>
            <a:ext cx="5665333" cy="1569660"/>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a=4,</a:t>
            </a:r>
            <a:r>
              <a:rPr lang="ko-KR" altLang="en-US" sz="3200">
                <a:solidFill>
                  <a:schemeClr val="tx1"/>
                </a:solidFill>
                <a:latin typeface="고도 M" panose="02000503000000020004" pitchFamily="2" charset="-127"/>
                <a:ea typeface="고도 M" panose="02000503000000020004" pitchFamily="2" charset="-127"/>
              </a:rPr>
              <a:t> </a:t>
            </a:r>
            <a:r>
              <a:rPr lang="en-US" altLang="ko-KR" sz="3200">
                <a:solidFill>
                  <a:schemeClr val="tx1"/>
                </a:solidFill>
                <a:latin typeface="고도 M" panose="02000503000000020004" pitchFamily="2" charset="-127"/>
                <a:ea typeface="고도 M" panose="02000503000000020004" pitchFamily="2" charset="-127"/>
              </a:rPr>
              <a:t>b=3</a:t>
            </a:r>
          </a:p>
          <a:p>
            <a:pPr algn="l"/>
            <a:endParaRPr lang="en-US" altLang="ko-KR" sz="3200">
              <a:solidFill>
                <a:schemeClr val="tx1"/>
              </a:solidFill>
              <a:latin typeface="고도 M" panose="02000503000000020004" pitchFamily="2" charset="-127"/>
              <a:ea typeface="고도 M" panose="02000503000000020004" pitchFamily="2" charset="-127"/>
            </a:endParaRPr>
          </a:p>
          <a:p>
            <a:pPr algn="l"/>
            <a:r>
              <a:rPr lang="en-US" altLang="ko-KR" sz="3200">
                <a:solidFill>
                  <a:schemeClr val="tx1"/>
                </a:solidFill>
                <a:latin typeface="고도 M" panose="02000503000000020004" pitchFamily="2" charset="-127"/>
                <a:ea typeface="고도 M" panose="02000503000000020004" pitchFamily="2" charset="-127"/>
              </a:rPr>
              <a:t>if( a &lt; b ) :  cmp a, b  =&gt;  4-3</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4" name="TextBox 3">
            <a:extLst>
              <a:ext uri="{FF2B5EF4-FFF2-40B4-BE49-F238E27FC236}">
                <a16:creationId xmlns:a16="http://schemas.microsoft.com/office/drawing/2014/main" id="{E0F2594B-6858-4935-83C1-1B461D233D1E}"/>
              </a:ext>
            </a:extLst>
          </p:cNvPr>
          <p:cNvSpPr txBox="1"/>
          <p:nvPr/>
        </p:nvSpPr>
        <p:spPr>
          <a:xfrm>
            <a:off x="5780940" y="1011116"/>
            <a:ext cx="2973891"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부호 없는 정수의 비교</a:t>
            </a:r>
          </a:p>
        </p:txBody>
      </p:sp>
      <p:sp>
        <p:nvSpPr>
          <p:cNvPr id="7" name="직사각형 6">
            <a:extLst>
              <a:ext uri="{FF2B5EF4-FFF2-40B4-BE49-F238E27FC236}">
                <a16:creationId xmlns:a16="http://schemas.microsoft.com/office/drawing/2014/main" id="{ACB9C12D-5927-4EE1-A60A-DED25CB94B37}"/>
              </a:ext>
            </a:extLst>
          </p:cNvPr>
          <p:cNvSpPr/>
          <p:nvPr/>
        </p:nvSpPr>
        <p:spPr>
          <a:xfrm>
            <a:off x="1134208"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00AEC59-4214-4BF3-9B5B-A9865E0AF08A}"/>
              </a:ext>
            </a:extLst>
          </p:cNvPr>
          <p:cNvSpPr/>
          <p:nvPr/>
        </p:nvSpPr>
        <p:spPr>
          <a:xfrm>
            <a:off x="1740877"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BEF5B48-5717-43B9-BCE8-A0401E318902}"/>
              </a:ext>
            </a:extLst>
          </p:cNvPr>
          <p:cNvSpPr/>
          <p:nvPr/>
        </p:nvSpPr>
        <p:spPr>
          <a:xfrm>
            <a:off x="2347546"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C698681E-9178-4BD9-934C-B37506ADD0D7}"/>
              </a:ext>
            </a:extLst>
          </p:cNvPr>
          <p:cNvSpPr/>
          <p:nvPr/>
        </p:nvSpPr>
        <p:spPr>
          <a:xfrm>
            <a:off x="2954215"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FFFC1913-36DD-43DF-B995-7A42D591713D}"/>
              </a:ext>
            </a:extLst>
          </p:cNvPr>
          <p:cNvSpPr/>
          <p:nvPr/>
        </p:nvSpPr>
        <p:spPr>
          <a:xfrm>
            <a:off x="3560884"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0EA9987D-72D8-4CDF-8EA2-B1D099D1927E}"/>
              </a:ext>
            </a:extLst>
          </p:cNvPr>
          <p:cNvSpPr/>
          <p:nvPr/>
        </p:nvSpPr>
        <p:spPr>
          <a:xfrm>
            <a:off x="4167553"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EF087E1F-AEE3-43B5-A6DF-18127D4360CB}"/>
              </a:ext>
            </a:extLst>
          </p:cNvPr>
          <p:cNvSpPr/>
          <p:nvPr/>
        </p:nvSpPr>
        <p:spPr>
          <a:xfrm>
            <a:off x="4774222"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A286154-30FE-406A-B647-B824C2E11DBA}"/>
              </a:ext>
            </a:extLst>
          </p:cNvPr>
          <p:cNvSpPr/>
          <p:nvPr/>
        </p:nvSpPr>
        <p:spPr>
          <a:xfrm>
            <a:off x="5380891"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7D66761-C31C-42E1-92DE-D81BE23E7787}"/>
              </a:ext>
            </a:extLst>
          </p:cNvPr>
          <p:cNvSpPr/>
          <p:nvPr/>
        </p:nvSpPr>
        <p:spPr>
          <a:xfrm>
            <a:off x="1134208"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0F50054-2DD3-41E8-9D9F-54978D99B898}"/>
              </a:ext>
            </a:extLst>
          </p:cNvPr>
          <p:cNvSpPr/>
          <p:nvPr/>
        </p:nvSpPr>
        <p:spPr>
          <a:xfrm>
            <a:off x="1740877"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7238243-85F1-44B7-A980-AE6F338E9DAB}"/>
              </a:ext>
            </a:extLst>
          </p:cNvPr>
          <p:cNvSpPr/>
          <p:nvPr/>
        </p:nvSpPr>
        <p:spPr>
          <a:xfrm>
            <a:off x="2347546"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96921D7A-72E2-494E-BAC2-34112DA55291}"/>
              </a:ext>
            </a:extLst>
          </p:cNvPr>
          <p:cNvSpPr/>
          <p:nvPr/>
        </p:nvSpPr>
        <p:spPr>
          <a:xfrm>
            <a:off x="2954215"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EAA14705-694A-4ED7-A0FE-319C93B2304C}"/>
              </a:ext>
            </a:extLst>
          </p:cNvPr>
          <p:cNvSpPr/>
          <p:nvPr/>
        </p:nvSpPr>
        <p:spPr>
          <a:xfrm>
            <a:off x="3560884"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947FA9AE-1C2C-4903-AD7E-06CB982A0499}"/>
              </a:ext>
            </a:extLst>
          </p:cNvPr>
          <p:cNvSpPr/>
          <p:nvPr/>
        </p:nvSpPr>
        <p:spPr>
          <a:xfrm>
            <a:off x="4167553"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C8B82268-A965-4A3D-ABBB-2127AFCB729A}"/>
              </a:ext>
            </a:extLst>
          </p:cNvPr>
          <p:cNvSpPr/>
          <p:nvPr/>
        </p:nvSpPr>
        <p:spPr>
          <a:xfrm>
            <a:off x="4774222"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72D194EA-A6E4-43CB-92C8-E87C0F8796F9}"/>
              </a:ext>
            </a:extLst>
          </p:cNvPr>
          <p:cNvSpPr/>
          <p:nvPr/>
        </p:nvSpPr>
        <p:spPr>
          <a:xfrm>
            <a:off x="5380891"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1E0A5214-7D0E-4BA6-8B79-D6C32BCA0C69}"/>
              </a:ext>
            </a:extLst>
          </p:cNvPr>
          <p:cNvSpPr txBox="1"/>
          <p:nvPr/>
        </p:nvSpPr>
        <p:spPr>
          <a:xfrm>
            <a:off x="787638" y="4350442"/>
            <a:ext cx="34657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9" name="직선 연결선 8">
            <a:extLst>
              <a:ext uri="{FF2B5EF4-FFF2-40B4-BE49-F238E27FC236}">
                <a16:creationId xmlns:a16="http://schemas.microsoft.com/office/drawing/2014/main" id="{AEAEA017-9DA1-436F-BEDA-CC50DA4C62D4}"/>
              </a:ext>
            </a:extLst>
          </p:cNvPr>
          <p:cNvCxnSpPr/>
          <p:nvPr/>
        </p:nvCxnSpPr>
        <p:spPr>
          <a:xfrm>
            <a:off x="228600" y="4950068"/>
            <a:ext cx="64711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C6B8D141-2252-4D94-9D3B-688F2FB9B363}"/>
              </a:ext>
            </a:extLst>
          </p:cNvPr>
          <p:cNvSpPr/>
          <p:nvPr/>
        </p:nvSpPr>
        <p:spPr>
          <a:xfrm>
            <a:off x="1134208"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C8DD703C-A525-4A8D-9184-F4E9D5A9AB12}"/>
              </a:ext>
            </a:extLst>
          </p:cNvPr>
          <p:cNvSpPr/>
          <p:nvPr/>
        </p:nvSpPr>
        <p:spPr>
          <a:xfrm>
            <a:off x="1740877"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AE8AC922-0123-41EF-A9E7-90D80B9804B0}"/>
              </a:ext>
            </a:extLst>
          </p:cNvPr>
          <p:cNvSpPr/>
          <p:nvPr/>
        </p:nvSpPr>
        <p:spPr>
          <a:xfrm>
            <a:off x="2347546"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20530733-66B6-449B-BF36-7F9B2BF154AA}"/>
              </a:ext>
            </a:extLst>
          </p:cNvPr>
          <p:cNvSpPr/>
          <p:nvPr/>
        </p:nvSpPr>
        <p:spPr>
          <a:xfrm>
            <a:off x="2954215"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BEE0C8C-7BCC-4209-8B77-A5B180EE1169}"/>
              </a:ext>
            </a:extLst>
          </p:cNvPr>
          <p:cNvSpPr/>
          <p:nvPr/>
        </p:nvSpPr>
        <p:spPr>
          <a:xfrm>
            <a:off x="3560884"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95EAD729-1BD3-479D-819D-E6D0B6C91974}"/>
              </a:ext>
            </a:extLst>
          </p:cNvPr>
          <p:cNvSpPr/>
          <p:nvPr/>
        </p:nvSpPr>
        <p:spPr>
          <a:xfrm>
            <a:off x="4167553"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F82BDEE-985A-47B1-9E12-F8D1F3F0C7E4}"/>
              </a:ext>
            </a:extLst>
          </p:cNvPr>
          <p:cNvSpPr/>
          <p:nvPr/>
        </p:nvSpPr>
        <p:spPr>
          <a:xfrm>
            <a:off x="4774222"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FD8E3999-F567-4569-8CEC-253027EF6D0E}"/>
              </a:ext>
            </a:extLst>
          </p:cNvPr>
          <p:cNvSpPr/>
          <p:nvPr/>
        </p:nvSpPr>
        <p:spPr>
          <a:xfrm>
            <a:off x="5380891"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76E0D64-593B-4E95-A653-3A7DE5E9AB18}"/>
              </a:ext>
            </a:extLst>
          </p:cNvPr>
          <p:cNvSpPr/>
          <p:nvPr/>
        </p:nvSpPr>
        <p:spPr>
          <a:xfrm>
            <a:off x="4774221" y="284127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56CBC9DD-46C6-482A-AC1A-88272691067B}"/>
              </a:ext>
            </a:extLst>
          </p:cNvPr>
          <p:cNvSpPr/>
          <p:nvPr/>
        </p:nvSpPr>
        <p:spPr>
          <a:xfrm>
            <a:off x="5380890" y="284127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30B4BC4-734E-4DEE-A5E9-8A7521B15B6A}"/>
              </a:ext>
            </a:extLst>
          </p:cNvPr>
          <p:cNvSpPr/>
          <p:nvPr/>
        </p:nvSpPr>
        <p:spPr>
          <a:xfrm>
            <a:off x="228600" y="270594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0" name="TextBox 89">
            <a:extLst>
              <a:ext uri="{FF2B5EF4-FFF2-40B4-BE49-F238E27FC236}">
                <a16:creationId xmlns:a16="http://schemas.microsoft.com/office/drawing/2014/main" id="{DE3451B2-3FFD-4119-B999-DBECC5605A33}"/>
              </a:ext>
            </a:extLst>
          </p:cNvPr>
          <p:cNvSpPr txBox="1"/>
          <p:nvPr/>
        </p:nvSpPr>
        <p:spPr>
          <a:xfrm>
            <a:off x="57007" y="3300880"/>
            <a:ext cx="94128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carry</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1" name="직사각형 90">
            <a:extLst>
              <a:ext uri="{FF2B5EF4-FFF2-40B4-BE49-F238E27FC236}">
                <a16:creationId xmlns:a16="http://schemas.microsoft.com/office/drawing/2014/main" id="{B74C4162-9D64-4AFC-95C6-82B6DB7B4E3D}"/>
              </a:ext>
            </a:extLst>
          </p:cNvPr>
          <p:cNvSpPr/>
          <p:nvPr/>
        </p:nvSpPr>
        <p:spPr>
          <a:xfrm>
            <a:off x="7675684" y="224311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2" name="TextBox 91">
            <a:extLst>
              <a:ext uri="{FF2B5EF4-FFF2-40B4-BE49-F238E27FC236}">
                <a16:creationId xmlns:a16="http://schemas.microsoft.com/office/drawing/2014/main" id="{166052BC-9288-43A7-8E1C-7607CC9D7BD1}"/>
              </a:ext>
            </a:extLst>
          </p:cNvPr>
          <p:cNvSpPr txBox="1"/>
          <p:nvPr/>
        </p:nvSpPr>
        <p:spPr>
          <a:xfrm>
            <a:off x="7690998" y="2837124"/>
            <a:ext cx="56457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CF</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3" name="TextBox 92">
            <a:extLst>
              <a:ext uri="{FF2B5EF4-FFF2-40B4-BE49-F238E27FC236}">
                <a16:creationId xmlns:a16="http://schemas.microsoft.com/office/drawing/2014/main" id="{D1E8C4EE-A49F-495C-AF80-F48784B098AD}"/>
              </a:ext>
            </a:extLst>
          </p:cNvPr>
          <p:cNvSpPr txBox="1"/>
          <p:nvPr/>
        </p:nvSpPr>
        <p:spPr>
          <a:xfrm>
            <a:off x="6906356" y="3589423"/>
            <a:ext cx="4196983"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부호없는 정수에서는 </a:t>
            </a:r>
            <a:r>
              <a:rPr lang="en-US" altLang="ko-KR" sz="2400">
                <a:solidFill>
                  <a:schemeClr val="tx1"/>
                </a:solidFill>
                <a:latin typeface="고도 M" panose="02000503000000020004" pitchFamily="2" charset="-127"/>
                <a:ea typeface="고도 M" panose="02000503000000020004" pitchFamily="2" charset="-127"/>
              </a:rPr>
              <a:t>CF=0</a:t>
            </a:r>
            <a:r>
              <a:rPr lang="ko-KR" altLang="en-US" sz="2400">
                <a:solidFill>
                  <a:schemeClr val="tx1"/>
                </a:solidFill>
                <a:latin typeface="고도 M" panose="02000503000000020004" pitchFamily="2" charset="-127"/>
                <a:ea typeface="고도 M" panose="02000503000000020004" pitchFamily="2" charset="-127"/>
              </a:rPr>
              <a:t>이면</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앞의 숫자가 크다라고 판단한다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67440588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EA97D8-B4BF-4DA4-96D8-344CFC3EBB7C}"/>
              </a:ext>
            </a:extLst>
          </p:cNvPr>
          <p:cNvSpPr txBox="1"/>
          <p:nvPr/>
        </p:nvSpPr>
        <p:spPr>
          <a:xfrm>
            <a:off x="228600" y="931967"/>
            <a:ext cx="5665333" cy="1569660"/>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a=3,</a:t>
            </a:r>
            <a:r>
              <a:rPr lang="ko-KR" altLang="en-US" sz="3200">
                <a:solidFill>
                  <a:schemeClr val="tx1"/>
                </a:solidFill>
                <a:latin typeface="고도 M" panose="02000503000000020004" pitchFamily="2" charset="-127"/>
                <a:ea typeface="고도 M" panose="02000503000000020004" pitchFamily="2" charset="-127"/>
              </a:rPr>
              <a:t> </a:t>
            </a:r>
            <a:r>
              <a:rPr lang="en-US" altLang="ko-KR" sz="3200">
                <a:solidFill>
                  <a:schemeClr val="tx1"/>
                </a:solidFill>
                <a:latin typeface="고도 M" panose="02000503000000020004" pitchFamily="2" charset="-127"/>
                <a:ea typeface="고도 M" panose="02000503000000020004" pitchFamily="2" charset="-127"/>
              </a:rPr>
              <a:t>b=4</a:t>
            </a:r>
          </a:p>
          <a:p>
            <a:pPr algn="l"/>
            <a:endParaRPr lang="en-US" altLang="ko-KR" sz="3200">
              <a:solidFill>
                <a:schemeClr val="tx1"/>
              </a:solidFill>
              <a:latin typeface="고도 M" panose="02000503000000020004" pitchFamily="2" charset="-127"/>
              <a:ea typeface="고도 M" panose="02000503000000020004" pitchFamily="2" charset="-127"/>
            </a:endParaRPr>
          </a:p>
          <a:p>
            <a:pPr algn="l"/>
            <a:r>
              <a:rPr lang="en-US" altLang="ko-KR" sz="3200">
                <a:solidFill>
                  <a:schemeClr val="tx1"/>
                </a:solidFill>
                <a:latin typeface="고도 M" panose="02000503000000020004" pitchFamily="2" charset="-127"/>
                <a:ea typeface="고도 M" panose="02000503000000020004" pitchFamily="2" charset="-127"/>
              </a:rPr>
              <a:t>if( a &lt; b ) :  cmp a, b  =&gt;  3-4</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4" name="TextBox 3">
            <a:extLst>
              <a:ext uri="{FF2B5EF4-FFF2-40B4-BE49-F238E27FC236}">
                <a16:creationId xmlns:a16="http://schemas.microsoft.com/office/drawing/2014/main" id="{E0F2594B-6858-4935-83C1-1B461D233D1E}"/>
              </a:ext>
            </a:extLst>
          </p:cNvPr>
          <p:cNvSpPr txBox="1"/>
          <p:nvPr/>
        </p:nvSpPr>
        <p:spPr>
          <a:xfrm>
            <a:off x="5780940" y="1011116"/>
            <a:ext cx="2973891"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부호 없는 정수의 비교</a:t>
            </a:r>
          </a:p>
        </p:txBody>
      </p:sp>
      <p:sp>
        <p:nvSpPr>
          <p:cNvPr id="7" name="직사각형 6">
            <a:extLst>
              <a:ext uri="{FF2B5EF4-FFF2-40B4-BE49-F238E27FC236}">
                <a16:creationId xmlns:a16="http://schemas.microsoft.com/office/drawing/2014/main" id="{ACB9C12D-5927-4EE1-A60A-DED25CB94B37}"/>
              </a:ext>
            </a:extLst>
          </p:cNvPr>
          <p:cNvSpPr/>
          <p:nvPr/>
        </p:nvSpPr>
        <p:spPr>
          <a:xfrm>
            <a:off x="1134208"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00AEC59-4214-4BF3-9B5B-A9865E0AF08A}"/>
              </a:ext>
            </a:extLst>
          </p:cNvPr>
          <p:cNvSpPr/>
          <p:nvPr/>
        </p:nvSpPr>
        <p:spPr>
          <a:xfrm>
            <a:off x="1740877"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BEF5B48-5717-43B9-BCE8-A0401E318902}"/>
              </a:ext>
            </a:extLst>
          </p:cNvPr>
          <p:cNvSpPr/>
          <p:nvPr/>
        </p:nvSpPr>
        <p:spPr>
          <a:xfrm>
            <a:off x="2347546"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C698681E-9178-4BD9-934C-B37506ADD0D7}"/>
              </a:ext>
            </a:extLst>
          </p:cNvPr>
          <p:cNvSpPr/>
          <p:nvPr/>
        </p:nvSpPr>
        <p:spPr>
          <a:xfrm>
            <a:off x="2954215"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FFFC1913-36DD-43DF-B995-7A42D591713D}"/>
              </a:ext>
            </a:extLst>
          </p:cNvPr>
          <p:cNvSpPr/>
          <p:nvPr/>
        </p:nvSpPr>
        <p:spPr>
          <a:xfrm>
            <a:off x="3560884"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0EA9987D-72D8-4CDF-8EA2-B1D099D1927E}"/>
              </a:ext>
            </a:extLst>
          </p:cNvPr>
          <p:cNvSpPr/>
          <p:nvPr/>
        </p:nvSpPr>
        <p:spPr>
          <a:xfrm>
            <a:off x="4167553"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EF087E1F-AEE3-43B5-A6DF-18127D4360CB}"/>
              </a:ext>
            </a:extLst>
          </p:cNvPr>
          <p:cNvSpPr/>
          <p:nvPr/>
        </p:nvSpPr>
        <p:spPr>
          <a:xfrm>
            <a:off x="4774222"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A286154-30FE-406A-B647-B824C2E11DBA}"/>
              </a:ext>
            </a:extLst>
          </p:cNvPr>
          <p:cNvSpPr/>
          <p:nvPr/>
        </p:nvSpPr>
        <p:spPr>
          <a:xfrm>
            <a:off x="5380891"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7D66761-C31C-42E1-92DE-D81BE23E7787}"/>
              </a:ext>
            </a:extLst>
          </p:cNvPr>
          <p:cNvSpPr/>
          <p:nvPr/>
        </p:nvSpPr>
        <p:spPr>
          <a:xfrm>
            <a:off x="1134208"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0F50054-2DD3-41E8-9D9F-54978D99B898}"/>
              </a:ext>
            </a:extLst>
          </p:cNvPr>
          <p:cNvSpPr/>
          <p:nvPr/>
        </p:nvSpPr>
        <p:spPr>
          <a:xfrm>
            <a:off x="1740877"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7238243-85F1-44B7-A980-AE6F338E9DAB}"/>
              </a:ext>
            </a:extLst>
          </p:cNvPr>
          <p:cNvSpPr/>
          <p:nvPr/>
        </p:nvSpPr>
        <p:spPr>
          <a:xfrm>
            <a:off x="2347546"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96921D7A-72E2-494E-BAC2-34112DA55291}"/>
              </a:ext>
            </a:extLst>
          </p:cNvPr>
          <p:cNvSpPr/>
          <p:nvPr/>
        </p:nvSpPr>
        <p:spPr>
          <a:xfrm>
            <a:off x="2954215"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EAA14705-694A-4ED7-A0FE-319C93B2304C}"/>
              </a:ext>
            </a:extLst>
          </p:cNvPr>
          <p:cNvSpPr/>
          <p:nvPr/>
        </p:nvSpPr>
        <p:spPr>
          <a:xfrm>
            <a:off x="3560884"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947FA9AE-1C2C-4903-AD7E-06CB982A0499}"/>
              </a:ext>
            </a:extLst>
          </p:cNvPr>
          <p:cNvSpPr/>
          <p:nvPr/>
        </p:nvSpPr>
        <p:spPr>
          <a:xfrm>
            <a:off x="4167553"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C8B82268-A965-4A3D-ABBB-2127AFCB729A}"/>
              </a:ext>
            </a:extLst>
          </p:cNvPr>
          <p:cNvSpPr/>
          <p:nvPr/>
        </p:nvSpPr>
        <p:spPr>
          <a:xfrm>
            <a:off x="4774222"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72D194EA-A6E4-43CB-92C8-E87C0F8796F9}"/>
              </a:ext>
            </a:extLst>
          </p:cNvPr>
          <p:cNvSpPr/>
          <p:nvPr/>
        </p:nvSpPr>
        <p:spPr>
          <a:xfrm>
            <a:off x="5380891"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1E0A5214-7D0E-4BA6-8B79-D6C32BCA0C69}"/>
              </a:ext>
            </a:extLst>
          </p:cNvPr>
          <p:cNvSpPr txBox="1"/>
          <p:nvPr/>
        </p:nvSpPr>
        <p:spPr>
          <a:xfrm>
            <a:off x="787638" y="4350442"/>
            <a:ext cx="34657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9" name="직선 연결선 8">
            <a:extLst>
              <a:ext uri="{FF2B5EF4-FFF2-40B4-BE49-F238E27FC236}">
                <a16:creationId xmlns:a16="http://schemas.microsoft.com/office/drawing/2014/main" id="{AEAEA017-9DA1-436F-BEDA-CC50DA4C62D4}"/>
              </a:ext>
            </a:extLst>
          </p:cNvPr>
          <p:cNvCxnSpPr/>
          <p:nvPr/>
        </p:nvCxnSpPr>
        <p:spPr>
          <a:xfrm>
            <a:off x="228600" y="4950068"/>
            <a:ext cx="64711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C6B8D141-2252-4D94-9D3B-688F2FB9B363}"/>
              </a:ext>
            </a:extLst>
          </p:cNvPr>
          <p:cNvSpPr/>
          <p:nvPr/>
        </p:nvSpPr>
        <p:spPr>
          <a:xfrm>
            <a:off x="1134208"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C8DD703C-A525-4A8D-9184-F4E9D5A9AB12}"/>
              </a:ext>
            </a:extLst>
          </p:cNvPr>
          <p:cNvSpPr/>
          <p:nvPr/>
        </p:nvSpPr>
        <p:spPr>
          <a:xfrm>
            <a:off x="1740877"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AE8AC922-0123-41EF-A9E7-90D80B9804B0}"/>
              </a:ext>
            </a:extLst>
          </p:cNvPr>
          <p:cNvSpPr/>
          <p:nvPr/>
        </p:nvSpPr>
        <p:spPr>
          <a:xfrm>
            <a:off x="2347546"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20530733-66B6-449B-BF36-7F9B2BF154AA}"/>
              </a:ext>
            </a:extLst>
          </p:cNvPr>
          <p:cNvSpPr/>
          <p:nvPr/>
        </p:nvSpPr>
        <p:spPr>
          <a:xfrm>
            <a:off x="2954215"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BEE0C8C-7BCC-4209-8B77-A5B180EE1169}"/>
              </a:ext>
            </a:extLst>
          </p:cNvPr>
          <p:cNvSpPr/>
          <p:nvPr/>
        </p:nvSpPr>
        <p:spPr>
          <a:xfrm>
            <a:off x="3560884"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95EAD729-1BD3-479D-819D-E6D0B6C91974}"/>
              </a:ext>
            </a:extLst>
          </p:cNvPr>
          <p:cNvSpPr/>
          <p:nvPr/>
        </p:nvSpPr>
        <p:spPr>
          <a:xfrm>
            <a:off x="4167553"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F82BDEE-985A-47B1-9E12-F8D1F3F0C7E4}"/>
              </a:ext>
            </a:extLst>
          </p:cNvPr>
          <p:cNvSpPr/>
          <p:nvPr/>
        </p:nvSpPr>
        <p:spPr>
          <a:xfrm>
            <a:off x="4774222"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FD8E3999-F567-4569-8CEC-253027EF6D0E}"/>
              </a:ext>
            </a:extLst>
          </p:cNvPr>
          <p:cNvSpPr/>
          <p:nvPr/>
        </p:nvSpPr>
        <p:spPr>
          <a:xfrm>
            <a:off x="5380891"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30B4BC4-734E-4DEE-A5E9-8A7521B15B6A}"/>
              </a:ext>
            </a:extLst>
          </p:cNvPr>
          <p:cNvSpPr/>
          <p:nvPr/>
        </p:nvSpPr>
        <p:spPr>
          <a:xfrm>
            <a:off x="228600" y="270594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0" name="TextBox 89">
            <a:extLst>
              <a:ext uri="{FF2B5EF4-FFF2-40B4-BE49-F238E27FC236}">
                <a16:creationId xmlns:a16="http://schemas.microsoft.com/office/drawing/2014/main" id="{DE3451B2-3FFD-4119-B999-DBECC5605A33}"/>
              </a:ext>
            </a:extLst>
          </p:cNvPr>
          <p:cNvSpPr txBox="1"/>
          <p:nvPr/>
        </p:nvSpPr>
        <p:spPr>
          <a:xfrm>
            <a:off x="57007" y="3300880"/>
            <a:ext cx="94128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carry</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1" name="직사각형 90">
            <a:extLst>
              <a:ext uri="{FF2B5EF4-FFF2-40B4-BE49-F238E27FC236}">
                <a16:creationId xmlns:a16="http://schemas.microsoft.com/office/drawing/2014/main" id="{B74C4162-9D64-4AFC-95C6-82B6DB7B4E3D}"/>
              </a:ext>
            </a:extLst>
          </p:cNvPr>
          <p:cNvSpPr/>
          <p:nvPr/>
        </p:nvSpPr>
        <p:spPr>
          <a:xfrm>
            <a:off x="7675684" y="224311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2" name="TextBox 91">
            <a:extLst>
              <a:ext uri="{FF2B5EF4-FFF2-40B4-BE49-F238E27FC236}">
                <a16:creationId xmlns:a16="http://schemas.microsoft.com/office/drawing/2014/main" id="{166052BC-9288-43A7-8E1C-7607CC9D7BD1}"/>
              </a:ext>
            </a:extLst>
          </p:cNvPr>
          <p:cNvSpPr txBox="1"/>
          <p:nvPr/>
        </p:nvSpPr>
        <p:spPr>
          <a:xfrm>
            <a:off x="7690998" y="2837124"/>
            <a:ext cx="56457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CF</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3" name="TextBox 92">
            <a:extLst>
              <a:ext uri="{FF2B5EF4-FFF2-40B4-BE49-F238E27FC236}">
                <a16:creationId xmlns:a16="http://schemas.microsoft.com/office/drawing/2014/main" id="{D1E8C4EE-A49F-495C-AF80-F48784B098AD}"/>
              </a:ext>
            </a:extLst>
          </p:cNvPr>
          <p:cNvSpPr txBox="1"/>
          <p:nvPr/>
        </p:nvSpPr>
        <p:spPr>
          <a:xfrm>
            <a:off x="6906356" y="3589423"/>
            <a:ext cx="4196983"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부호없는 정수에서는 </a:t>
            </a:r>
            <a:r>
              <a:rPr lang="en-US" altLang="ko-KR" sz="2400">
                <a:solidFill>
                  <a:schemeClr val="tx1"/>
                </a:solidFill>
                <a:latin typeface="고도 M" panose="02000503000000020004" pitchFamily="2" charset="-127"/>
                <a:ea typeface="고도 M" panose="02000503000000020004" pitchFamily="2" charset="-127"/>
              </a:rPr>
              <a:t>CF=1</a:t>
            </a:r>
            <a:r>
              <a:rPr lang="ko-KR" altLang="en-US" sz="2400">
                <a:solidFill>
                  <a:schemeClr val="tx1"/>
                </a:solidFill>
                <a:latin typeface="고도 M" panose="02000503000000020004" pitchFamily="2" charset="-127"/>
                <a:ea typeface="고도 M" panose="02000503000000020004" pitchFamily="2" charset="-127"/>
              </a:rPr>
              <a:t>이면</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앞의 숫자가 작다라고 판단한다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1415809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EA97D8-B4BF-4DA4-96D8-344CFC3EBB7C}"/>
              </a:ext>
            </a:extLst>
          </p:cNvPr>
          <p:cNvSpPr txBox="1"/>
          <p:nvPr/>
        </p:nvSpPr>
        <p:spPr>
          <a:xfrm>
            <a:off x="228600" y="931967"/>
            <a:ext cx="6165470" cy="1569660"/>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a=4,</a:t>
            </a:r>
            <a:r>
              <a:rPr lang="ko-KR" altLang="en-US" sz="3200">
                <a:solidFill>
                  <a:schemeClr val="tx1"/>
                </a:solidFill>
                <a:latin typeface="고도 M" panose="02000503000000020004" pitchFamily="2" charset="-127"/>
                <a:ea typeface="고도 M" panose="02000503000000020004" pitchFamily="2" charset="-127"/>
              </a:rPr>
              <a:t> </a:t>
            </a:r>
            <a:r>
              <a:rPr lang="en-US" altLang="ko-KR" sz="3200">
                <a:solidFill>
                  <a:schemeClr val="tx1"/>
                </a:solidFill>
                <a:latin typeface="고도 M" panose="02000503000000020004" pitchFamily="2" charset="-127"/>
                <a:ea typeface="고도 M" panose="02000503000000020004" pitchFamily="2" charset="-127"/>
              </a:rPr>
              <a:t>b=3</a:t>
            </a:r>
          </a:p>
          <a:p>
            <a:pPr algn="l"/>
            <a:endParaRPr lang="en-US" altLang="ko-KR" sz="3200">
              <a:solidFill>
                <a:schemeClr val="tx1"/>
              </a:solidFill>
              <a:latin typeface="고도 M" panose="02000503000000020004" pitchFamily="2" charset="-127"/>
              <a:ea typeface="고도 M" panose="02000503000000020004" pitchFamily="2" charset="-127"/>
            </a:endParaRPr>
          </a:p>
          <a:p>
            <a:pPr algn="l"/>
            <a:r>
              <a:rPr lang="en-US" altLang="ko-KR" sz="3200">
                <a:solidFill>
                  <a:schemeClr val="tx1"/>
                </a:solidFill>
                <a:latin typeface="고도 M" panose="02000503000000020004" pitchFamily="2" charset="-127"/>
                <a:ea typeface="고도 M" panose="02000503000000020004" pitchFamily="2" charset="-127"/>
              </a:rPr>
              <a:t>if( a &lt; b ) :  cmp a, b  =&gt;  4+(-3)</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4" name="TextBox 3">
            <a:extLst>
              <a:ext uri="{FF2B5EF4-FFF2-40B4-BE49-F238E27FC236}">
                <a16:creationId xmlns:a16="http://schemas.microsoft.com/office/drawing/2014/main" id="{E0F2594B-6858-4935-83C1-1B461D233D1E}"/>
              </a:ext>
            </a:extLst>
          </p:cNvPr>
          <p:cNvSpPr txBox="1"/>
          <p:nvPr/>
        </p:nvSpPr>
        <p:spPr>
          <a:xfrm>
            <a:off x="5780940" y="1011116"/>
            <a:ext cx="2977097"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부호 있는 정수의 비교</a:t>
            </a:r>
          </a:p>
        </p:txBody>
      </p:sp>
      <p:sp>
        <p:nvSpPr>
          <p:cNvPr id="7" name="직사각형 6">
            <a:extLst>
              <a:ext uri="{FF2B5EF4-FFF2-40B4-BE49-F238E27FC236}">
                <a16:creationId xmlns:a16="http://schemas.microsoft.com/office/drawing/2014/main" id="{ACB9C12D-5927-4EE1-A60A-DED25CB94B37}"/>
              </a:ext>
            </a:extLst>
          </p:cNvPr>
          <p:cNvSpPr/>
          <p:nvPr/>
        </p:nvSpPr>
        <p:spPr>
          <a:xfrm>
            <a:off x="1134208" y="3516922"/>
            <a:ext cx="606669" cy="606669"/>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00AEC59-4214-4BF3-9B5B-A9865E0AF08A}"/>
              </a:ext>
            </a:extLst>
          </p:cNvPr>
          <p:cNvSpPr/>
          <p:nvPr/>
        </p:nvSpPr>
        <p:spPr>
          <a:xfrm>
            <a:off x="1740877"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BEF5B48-5717-43B9-BCE8-A0401E318902}"/>
              </a:ext>
            </a:extLst>
          </p:cNvPr>
          <p:cNvSpPr/>
          <p:nvPr/>
        </p:nvSpPr>
        <p:spPr>
          <a:xfrm>
            <a:off x="2347546"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C698681E-9178-4BD9-934C-B37506ADD0D7}"/>
              </a:ext>
            </a:extLst>
          </p:cNvPr>
          <p:cNvSpPr/>
          <p:nvPr/>
        </p:nvSpPr>
        <p:spPr>
          <a:xfrm>
            <a:off x="2954215"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FFFC1913-36DD-43DF-B995-7A42D591713D}"/>
              </a:ext>
            </a:extLst>
          </p:cNvPr>
          <p:cNvSpPr/>
          <p:nvPr/>
        </p:nvSpPr>
        <p:spPr>
          <a:xfrm>
            <a:off x="3560884"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0EA9987D-72D8-4CDF-8EA2-B1D099D1927E}"/>
              </a:ext>
            </a:extLst>
          </p:cNvPr>
          <p:cNvSpPr/>
          <p:nvPr/>
        </p:nvSpPr>
        <p:spPr>
          <a:xfrm>
            <a:off x="4167553"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EF087E1F-AEE3-43B5-A6DF-18127D4360CB}"/>
              </a:ext>
            </a:extLst>
          </p:cNvPr>
          <p:cNvSpPr/>
          <p:nvPr/>
        </p:nvSpPr>
        <p:spPr>
          <a:xfrm>
            <a:off x="4774222"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A286154-30FE-406A-B647-B824C2E11DBA}"/>
              </a:ext>
            </a:extLst>
          </p:cNvPr>
          <p:cNvSpPr/>
          <p:nvPr/>
        </p:nvSpPr>
        <p:spPr>
          <a:xfrm>
            <a:off x="5380891"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7D66761-C31C-42E1-92DE-D81BE23E7787}"/>
              </a:ext>
            </a:extLst>
          </p:cNvPr>
          <p:cNvSpPr/>
          <p:nvPr/>
        </p:nvSpPr>
        <p:spPr>
          <a:xfrm>
            <a:off x="1134208" y="4249614"/>
            <a:ext cx="606669" cy="606669"/>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0F50054-2DD3-41E8-9D9F-54978D99B898}"/>
              </a:ext>
            </a:extLst>
          </p:cNvPr>
          <p:cNvSpPr/>
          <p:nvPr/>
        </p:nvSpPr>
        <p:spPr>
          <a:xfrm>
            <a:off x="1740877"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7238243-85F1-44B7-A980-AE6F338E9DAB}"/>
              </a:ext>
            </a:extLst>
          </p:cNvPr>
          <p:cNvSpPr/>
          <p:nvPr/>
        </p:nvSpPr>
        <p:spPr>
          <a:xfrm>
            <a:off x="2347546"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96921D7A-72E2-494E-BAC2-34112DA55291}"/>
              </a:ext>
            </a:extLst>
          </p:cNvPr>
          <p:cNvSpPr/>
          <p:nvPr/>
        </p:nvSpPr>
        <p:spPr>
          <a:xfrm>
            <a:off x="2954215"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EAA14705-694A-4ED7-A0FE-319C93B2304C}"/>
              </a:ext>
            </a:extLst>
          </p:cNvPr>
          <p:cNvSpPr/>
          <p:nvPr/>
        </p:nvSpPr>
        <p:spPr>
          <a:xfrm>
            <a:off x="3560884"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947FA9AE-1C2C-4903-AD7E-06CB982A0499}"/>
              </a:ext>
            </a:extLst>
          </p:cNvPr>
          <p:cNvSpPr/>
          <p:nvPr/>
        </p:nvSpPr>
        <p:spPr>
          <a:xfrm>
            <a:off x="4167553"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C8B82268-A965-4A3D-ABBB-2127AFCB729A}"/>
              </a:ext>
            </a:extLst>
          </p:cNvPr>
          <p:cNvSpPr/>
          <p:nvPr/>
        </p:nvSpPr>
        <p:spPr>
          <a:xfrm>
            <a:off x="4774222"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72D194EA-A6E4-43CB-92C8-E87C0F8796F9}"/>
              </a:ext>
            </a:extLst>
          </p:cNvPr>
          <p:cNvSpPr/>
          <p:nvPr/>
        </p:nvSpPr>
        <p:spPr>
          <a:xfrm>
            <a:off x="5380891"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1E0A5214-7D0E-4BA6-8B79-D6C32BCA0C69}"/>
              </a:ext>
            </a:extLst>
          </p:cNvPr>
          <p:cNvSpPr txBox="1"/>
          <p:nvPr/>
        </p:nvSpPr>
        <p:spPr>
          <a:xfrm>
            <a:off x="787638" y="4350442"/>
            <a:ext cx="36260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9" name="직선 연결선 8">
            <a:extLst>
              <a:ext uri="{FF2B5EF4-FFF2-40B4-BE49-F238E27FC236}">
                <a16:creationId xmlns:a16="http://schemas.microsoft.com/office/drawing/2014/main" id="{AEAEA017-9DA1-436F-BEDA-CC50DA4C62D4}"/>
              </a:ext>
            </a:extLst>
          </p:cNvPr>
          <p:cNvCxnSpPr/>
          <p:nvPr/>
        </p:nvCxnSpPr>
        <p:spPr>
          <a:xfrm>
            <a:off x="228600" y="4950068"/>
            <a:ext cx="64711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C6B8D141-2252-4D94-9D3B-688F2FB9B363}"/>
              </a:ext>
            </a:extLst>
          </p:cNvPr>
          <p:cNvSpPr/>
          <p:nvPr/>
        </p:nvSpPr>
        <p:spPr>
          <a:xfrm>
            <a:off x="1134208" y="5076091"/>
            <a:ext cx="606669" cy="606669"/>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C8DD703C-A525-4A8D-9184-F4E9D5A9AB12}"/>
              </a:ext>
            </a:extLst>
          </p:cNvPr>
          <p:cNvSpPr/>
          <p:nvPr/>
        </p:nvSpPr>
        <p:spPr>
          <a:xfrm>
            <a:off x="1740877"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AE8AC922-0123-41EF-A9E7-90D80B9804B0}"/>
              </a:ext>
            </a:extLst>
          </p:cNvPr>
          <p:cNvSpPr/>
          <p:nvPr/>
        </p:nvSpPr>
        <p:spPr>
          <a:xfrm>
            <a:off x="2347546"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20530733-66B6-449B-BF36-7F9B2BF154AA}"/>
              </a:ext>
            </a:extLst>
          </p:cNvPr>
          <p:cNvSpPr/>
          <p:nvPr/>
        </p:nvSpPr>
        <p:spPr>
          <a:xfrm>
            <a:off x="2954215"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BEE0C8C-7BCC-4209-8B77-A5B180EE1169}"/>
              </a:ext>
            </a:extLst>
          </p:cNvPr>
          <p:cNvSpPr/>
          <p:nvPr/>
        </p:nvSpPr>
        <p:spPr>
          <a:xfrm>
            <a:off x="3560884"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95EAD729-1BD3-479D-819D-E6D0B6C91974}"/>
              </a:ext>
            </a:extLst>
          </p:cNvPr>
          <p:cNvSpPr/>
          <p:nvPr/>
        </p:nvSpPr>
        <p:spPr>
          <a:xfrm>
            <a:off x="4167553"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F82BDEE-985A-47B1-9E12-F8D1F3F0C7E4}"/>
              </a:ext>
            </a:extLst>
          </p:cNvPr>
          <p:cNvSpPr/>
          <p:nvPr/>
        </p:nvSpPr>
        <p:spPr>
          <a:xfrm>
            <a:off x="4774222"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FD8E3999-F567-4569-8CEC-253027EF6D0E}"/>
              </a:ext>
            </a:extLst>
          </p:cNvPr>
          <p:cNvSpPr/>
          <p:nvPr/>
        </p:nvSpPr>
        <p:spPr>
          <a:xfrm>
            <a:off x="5380891"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30B4BC4-734E-4DEE-A5E9-8A7521B15B6A}"/>
              </a:ext>
            </a:extLst>
          </p:cNvPr>
          <p:cNvSpPr/>
          <p:nvPr/>
        </p:nvSpPr>
        <p:spPr>
          <a:xfrm>
            <a:off x="228600" y="270594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0" name="TextBox 89">
            <a:extLst>
              <a:ext uri="{FF2B5EF4-FFF2-40B4-BE49-F238E27FC236}">
                <a16:creationId xmlns:a16="http://schemas.microsoft.com/office/drawing/2014/main" id="{DE3451B2-3FFD-4119-B999-DBECC5605A33}"/>
              </a:ext>
            </a:extLst>
          </p:cNvPr>
          <p:cNvSpPr txBox="1"/>
          <p:nvPr/>
        </p:nvSpPr>
        <p:spPr>
          <a:xfrm>
            <a:off x="57007" y="3300880"/>
            <a:ext cx="94128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carry</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3" name="TextBox 92">
            <a:extLst>
              <a:ext uri="{FF2B5EF4-FFF2-40B4-BE49-F238E27FC236}">
                <a16:creationId xmlns:a16="http://schemas.microsoft.com/office/drawing/2014/main" id="{D1E8C4EE-A49F-495C-AF80-F48784B098AD}"/>
              </a:ext>
            </a:extLst>
          </p:cNvPr>
          <p:cNvSpPr txBox="1"/>
          <p:nvPr/>
        </p:nvSpPr>
        <p:spPr>
          <a:xfrm>
            <a:off x="6906356" y="3589423"/>
            <a:ext cx="4368504"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부호없는 정수에서는 </a:t>
            </a:r>
            <a:r>
              <a:rPr lang="en-US" altLang="ko-KR" sz="2400">
                <a:solidFill>
                  <a:schemeClr val="tx1"/>
                </a:solidFill>
                <a:latin typeface="고도 M" panose="02000503000000020004" pitchFamily="2" charset="-127"/>
                <a:ea typeface="고도 M" panose="02000503000000020004" pitchFamily="2" charset="-127"/>
              </a:rPr>
              <a:t>SF=OF</a:t>
            </a:r>
            <a:r>
              <a:rPr lang="ko-KR" altLang="en-US" sz="2400">
                <a:solidFill>
                  <a:schemeClr val="tx1"/>
                </a:solidFill>
                <a:latin typeface="고도 M" panose="02000503000000020004" pitchFamily="2" charset="-127"/>
                <a:ea typeface="고도 M" panose="02000503000000020004" pitchFamily="2" charset="-127"/>
              </a:rPr>
              <a:t>이면</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앞의 숫자가 크다라고 판단한다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7" name="직사각형 36">
            <a:extLst>
              <a:ext uri="{FF2B5EF4-FFF2-40B4-BE49-F238E27FC236}">
                <a16:creationId xmlns:a16="http://schemas.microsoft.com/office/drawing/2014/main" id="{FA9886E8-8FC9-4CC6-8185-D1B25C4813BE}"/>
              </a:ext>
            </a:extLst>
          </p:cNvPr>
          <p:cNvSpPr/>
          <p:nvPr/>
        </p:nvSpPr>
        <p:spPr>
          <a:xfrm>
            <a:off x="3560884" y="280034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4160AE8E-2DD7-4B0D-8975-04445BF0DB71}"/>
              </a:ext>
            </a:extLst>
          </p:cNvPr>
          <p:cNvSpPr/>
          <p:nvPr/>
        </p:nvSpPr>
        <p:spPr>
          <a:xfrm>
            <a:off x="2927438" y="280034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3AFC3F3-8401-41DB-9479-660C62BE730C}"/>
              </a:ext>
            </a:extLst>
          </p:cNvPr>
          <p:cNvSpPr/>
          <p:nvPr/>
        </p:nvSpPr>
        <p:spPr>
          <a:xfrm>
            <a:off x="2320769" y="280034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C075F669-FF47-42F6-8688-14530359470E}"/>
              </a:ext>
            </a:extLst>
          </p:cNvPr>
          <p:cNvSpPr/>
          <p:nvPr/>
        </p:nvSpPr>
        <p:spPr>
          <a:xfrm>
            <a:off x="1734464" y="280034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7A47987E-DC79-4320-AD2B-E5D1CD94B373}"/>
              </a:ext>
            </a:extLst>
          </p:cNvPr>
          <p:cNvSpPr/>
          <p:nvPr/>
        </p:nvSpPr>
        <p:spPr>
          <a:xfrm>
            <a:off x="1134208" y="280034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4615E15C-93D3-4944-997D-5A766AC7C0AE}"/>
              </a:ext>
            </a:extLst>
          </p:cNvPr>
          <p:cNvSpPr/>
          <p:nvPr/>
        </p:nvSpPr>
        <p:spPr>
          <a:xfrm>
            <a:off x="7944640" y="231621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3" name="TextBox 42">
            <a:extLst>
              <a:ext uri="{FF2B5EF4-FFF2-40B4-BE49-F238E27FC236}">
                <a16:creationId xmlns:a16="http://schemas.microsoft.com/office/drawing/2014/main" id="{88B9E8D9-87DE-4B24-BAB6-6545DBAE6F14}"/>
              </a:ext>
            </a:extLst>
          </p:cNvPr>
          <p:cNvSpPr txBox="1"/>
          <p:nvPr/>
        </p:nvSpPr>
        <p:spPr>
          <a:xfrm>
            <a:off x="7944640" y="2910184"/>
            <a:ext cx="55015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SF</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4" name="직사각형 43">
            <a:extLst>
              <a:ext uri="{FF2B5EF4-FFF2-40B4-BE49-F238E27FC236}">
                <a16:creationId xmlns:a16="http://schemas.microsoft.com/office/drawing/2014/main" id="{94141A61-6178-48AC-BB3A-52AE55B3104F}"/>
              </a:ext>
            </a:extLst>
          </p:cNvPr>
          <p:cNvSpPr/>
          <p:nvPr/>
        </p:nvSpPr>
        <p:spPr>
          <a:xfrm>
            <a:off x="8881420" y="231181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0533AC5B-4BA2-4FD8-960E-4CFDA105551E}"/>
              </a:ext>
            </a:extLst>
          </p:cNvPr>
          <p:cNvSpPr txBox="1"/>
          <p:nvPr/>
        </p:nvSpPr>
        <p:spPr>
          <a:xfrm>
            <a:off x="8881420" y="2905787"/>
            <a:ext cx="59182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OF</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63720671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EA97D8-B4BF-4DA4-96D8-344CFC3EBB7C}"/>
              </a:ext>
            </a:extLst>
          </p:cNvPr>
          <p:cNvSpPr txBox="1"/>
          <p:nvPr/>
        </p:nvSpPr>
        <p:spPr>
          <a:xfrm>
            <a:off x="228600" y="931967"/>
            <a:ext cx="6165470" cy="1569660"/>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a=3,</a:t>
            </a:r>
            <a:r>
              <a:rPr lang="ko-KR" altLang="en-US" sz="3200">
                <a:solidFill>
                  <a:schemeClr val="tx1"/>
                </a:solidFill>
                <a:latin typeface="고도 M" panose="02000503000000020004" pitchFamily="2" charset="-127"/>
                <a:ea typeface="고도 M" panose="02000503000000020004" pitchFamily="2" charset="-127"/>
              </a:rPr>
              <a:t> </a:t>
            </a:r>
            <a:r>
              <a:rPr lang="en-US" altLang="ko-KR" sz="3200">
                <a:solidFill>
                  <a:schemeClr val="tx1"/>
                </a:solidFill>
                <a:latin typeface="고도 M" panose="02000503000000020004" pitchFamily="2" charset="-127"/>
                <a:ea typeface="고도 M" panose="02000503000000020004" pitchFamily="2" charset="-127"/>
              </a:rPr>
              <a:t>b=4</a:t>
            </a:r>
          </a:p>
          <a:p>
            <a:pPr algn="l"/>
            <a:endParaRPr lang="en-US" altLang="ko-KR" sz="3200">
              <a:solidFill>
                <a:schemeClr val="tx1"/>
              </a:solidFill>
              <a:latin typeface="고도 M" panose="02000503000000020004" pitchFamily="2" charset="-127"/>
              <a:ea typeface="고도 M" panose="02000503000000020004" pitchFamily="2" charset="-127"/>
            </a:endParaRPr>
          </a:p>
          <a:p>
            <a:pPr algn="l"/>
            <a:r>
              <a:rPr lang="en-US" altLang="ko-KR" sz="3200">
                <a:solidFill>
                  <a:schemeClr val="tx1"/>
                </a:solidFill>
                <a:latin typeface="고도 M" panose="02000503000000020004" pitchFamily="2" charset="-127"/>
                <a:ea typeface="고도 M" panose="02000503000000020004" pitchFamily="2" charset="-127"/>
              </a:rPr>
              <a:t>if( a &lt; b ) :  cmp a, b  =&gt;  3+(-4)</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4" name="TextBox 3">
            <a:extLst>
              <a:ext uri="{FF2B5EF4-FFF2-40B4-BE49-F238E27FC236}">
                <a16:creationId xmlns:a16="http://schemas.microsoft.com/office/drawing/2014/main" id="{E0F2594B-6858-4935-83C1-1B461D233D1E}"/>
              </a:ext>
            </a:extLst>
          </p:cNvPr>
          <p:cNvSpPr txBox="1"/>
          <p:nvPr/>
        </p:nvSpPr>
        <p:spPr>
          <a:xfrm>
            <a:off x="5780940" y="1011116"/>
            <a:ext cx="2977097"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부호 있는 정수의 비교</a:t>
            </a:r>
          </a:p>
        </p:txBody>
      </p:sp>
      <p:sp>
        <p:nvSpPr>
          <p:cNvPr id="7" name="직사각형 6">
            <a:extLst>
              <a:ext uri="{FF2B5EF4-FFF2-40B4-BE49-F238E27FC236}">
                <a16:creationId xmlns:a16="http://schemas.microsoft.com/office/drawing/2014/main" id="{ACB9C12D-5927-4EE1-A60A-DED25CB94B37}"/>
              </a:ext>
            </a:extLst>
          </p:cNvPr>
          <p:cNvSpPr/>
          <p:nvPr/>
        </p:nvSpPr>
        <p:spPr>
          <a:xfrm>
            <a:off x="1150238" y="3516922"/>
            <a:ext cx="606669" cy="606669"/>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00AEC59-4214-4BF3-9B5B-A9865E0AF08A}"/>
              </a:ext>
            </a:extLst>
          </p:cNvPr>
          <p:cNvSpPr/>
          <p:nvPr/>
        </p:nvSpPr>
        <p:spPr>
          <a:xfrm>
            <a:off x="1740877"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BEF5B48-5717-43B9-BCE8-A0401E318902}"/>
              </a:ext>
            </a:extLst>
          </p:cNvPr>
          <p:cNvSpPr/>
          <p:nvPr/>
        </p:nvSpPr>
        <p:spPr>
          <a:xfrm>
            <a:off x="2347546"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C698681E-9178-4BD9-934C-B37506ADD0D7}"/>
              </a:ext>
            </a:extLst>
          </p:cNvPr>
          <p:cNvSpPr/>
          <p:nvPr/>
        </p:nvSpPr>
        <p:spPr>
          <a:xfrm>
            <a:off x="2954215"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FFFC1913-36DD-43DF-B995-7A42D591713D}"/>
              </a:ext>
            </a:extLst>
          </p:cNvPr>
          <p:cNvSpPr/>
          <p:nvPr/>
        </p:nvSpPr>
        <p:spPr>
          <a:xfrm>
            <a:off x="3560884"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0EA9987D-72D8-4CDF-8EA2-B1D099D1927E}"/>
              </a:ext>
            </a:extLst>
          </p:cNvPr>
          <p:cNvSpPr/>
          <p:nvPr/>
        </p:nvSpPr>
        <p:spPr>
          <a:xfrm>
            <a:off x="4167553"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EF087E1F-AEE3-43B5-A6DF-18127D4360CB}"/>
              </a:ext>
            </a:extLst>
          </p:cNvPr>
          <p:cNvSpPr/>
          <p:nvPr/>
        </p:nvSpPr>
        <p:spPr>
          <a:xfrm>
            <a:off x="4774222"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A286154-30FE-406A-B647-B824C2E11DBA}"/>
              </a:ext>
            </a:extLst>
          </p:cNvPr>
          <p:cNvSpPr/>
          <p:nvPr/>
        </p:nvSpPr>
        <p:spPr>
          <a:xfrm>
            <a:off x="5380891"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7D66761-C31C-42E1-92DE-D81BE23E7787}"/>
              </a:ext>
            </a:extLst>
          </p:cNvPr>
          <p:cNvSpPr/>
          <p:nvPr/>
        </p:nvSpPr>
        <p:spPr>
          <a:xfrm>
            <a:off x="1150238" y="4249614"/>
            <a:ext cx="606669" cy="606669"/>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0F50054-2DD3-41E8-9D9F-54978D99B898}"/>
              </a:ext>
            </a:extLst>
          </p:cNvPr>
          <p:cNvSpPr/>
          <p:nvPr/>
        </p:nvSpPr>
        <p:spPr>
          <a:xfrm>
            <a:off x="1740877"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7238243-85F1-44B7-A980-AE6F338E9DAB}"/>
              </a:ext>
            </a:extLst>
          </p:cNvPr>
          <p:cNvSpPr/>
          <p:nvPr/>
        </p:nvSpPr>
        <p:spPr>
          <a:xfrm>
            <a:off x="2347546"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96921D7A-72E2-494E-BAC2-34112DA55291}"/>
              </a:ext>
            </a:extLst>
          </p:cNvPr>
          <p:cNvSpPr/>
          <p:nvPr/>
        </p:nvSpPr>
        <p:spPr>
          <a:xfrm>
            <a:off x="2954215"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EAA14705-694A-4ED7-A0FE-319C93B2304C}"/>
              </a:ext>
            </a:extLst>
          </p:cNvPr>
          <p:cNvSpPr/>
          <p:nvPr/>
        </p:nvSpPr>
        <p:spPr>
          <a:xfrm>
            <a:off x="3560884"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947FA9AE-1C2C-4903-AD7E-06CB982A0499}"/>
              </a:ext>
            </a:extLst>
          </p:cNvPr>
          <p:cNvSpPr/>
          <p:nvPr/>
        </p:nvSpPr>
        <p:spPr>
          <a:xfrm>
            <a:off x="4167553"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C8B82268-A965-4A3D-ABBB-2127AFCB729A}"/>
              </a:ext>
            </a:extLst>
          </p:cNvPr>
          <p:cNvSpPr/>
          <p:nvPr/>
        </p:nvSpPr>
        <p:spPr>
          <a:xfrm>
            <a:off x="4774222"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72D194EA-A6E4-43CB-92C8-E87C0F8796F9}"/>
              </a:ext>
            </a:extLst>
          </p:cNvPr>
          <p:cNvSpPr/>
          <p:nvPr/>
        </p:nvSpPr>
        <p:spPr>
          <a:xfrm>
            <a:off x="5380891"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1E0A5214-7D0E-4BA6-8B79-D6C32BCA0C69}"/>
              </a:ext>
            </a:extLst>
          </p:cNvPr>
          <p:cNvSpPr txBox="1"/>
          <p:nvPr/>
        </p:nvSpPr>
        <p:spPr>
          <a:xfrm>
            <a:off x="787638" y="4350442"/>
            <a:ext cx="36260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9" name="직선 연결선 8">
            <a:extLst>
              <a:ext uri="{FF2B5EF4-FFF2-40B4-BE49-F238E27FC236}">
                <a16:creationId xmlns:a16="http://schemas.microsoft.com/office/drawing/2014/main" id="{AEAEA017-9DA1-436F-BEDA-CC50DA4C62D4}"/>
              </a:ext>
            </a:extLst>
          </p:cNvPr>
          <p:cNvCxnSpPr/>
          <p:nvPr/>
        </p:nvCxnSpPr>
        <p:spPr>
          <a:xfrm>
            <a:off x="228600" y="4950068"/>
            <a:ext cx="64711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C6B8D141-2252-4D94-9D3B-688F2FB9B363}"/>
              </a:ext>
            </a:extLst>
          </p:cNvPr>
          <p:cNvSpPr/>
          <p:nvPr/>
        </p:nvSpPr>
        <p:spPr>
          <a:xfrm>
            <a:off x="1134208" y="5076091"/>
            <a:ext cx="606669" cy="606669"/>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C8DD703C-A525-4A8D-9184-F4E9D5A9AB12}"/>
              </a:ext>
            </a:extLst>
          </p:cNvPr>
          <p:cNvSpPr/>
          <p:nvPr/>
        </p:nvSpPr>
        <p:spPr>
          <a:xfrm>
            <a:off x="1740877"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AE8AC922-0123-41EF-A9E7-90D80B9804B0}"/>
              </a:ext>
            </a:extLst>
          </p:cNvPr>
          <p:cNvSpPr/>
          <p:nvPr/>
        </p:nvSpPr>
        <p:spPr>
          <a:xfrm>
            <a:off x="2347546"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20530733-66B6-449B-BF36-7F9B2BF154AA}"/>
              </a:ext>
            </a:extLst>
          </p:cNvPr>
          <p:cNvSpPr/>
          <p:nvPr/>
        </p:nvSpPr>
        <p:spPr>
          <a:xfrm>
            <a:off x="2954215"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BEE0C8C-7BCC-4209-8B77-A5B180EE1169}"/>
              </a:ext>
            </a:extLst>
          </p:cNvPr>
          <p:cNvSpPr/>
          <p:nvPr/>
        </p:nvSpPr>
        <p:spPr>
          <a:xfrm>
            <a:off x="3560884"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95EAD729-1BD3-479D-819D-E6D0B6C91974}"/>
              </a:ext>
            </a:extLst>
          </p:cNvPr>
          <p:cNvSpPr/>
          <p:nvPr/>
        </p:nvSpPr>
        <p:spPr>
          <a:xfrm>
            <a:off x="4167553"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F82BDEE-985A-47B1-9E12-F8D1F3F0C7E4}"/>
              </a:ext>
            </a:extLst>
          </p:cNvPr>
          <p:cNvSpPr/>
          <p:nvPr/>
        </p:nvSpPr>
        <p:spPr>
          <a:xfrm>
            <a:off x="4774222"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FD8E3999-F567-4569-8CEC-253027EF6D0E}"/>
              </a:ext>
            </a:extLst>
          </p:cNvPr>
          <p:cNvSpPr/>
          <p:nvPr/>
        </p:nvSpPr>
        <p:spPr>
          <a:xfrm>
            <a:off x="5380891"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30B4BC4-734E-4DEE-A5E9-8A7521B15B6A}"/>
              </a:ext>
            </a:extLst>
          </p:cNvPr>
          <p:cNvSpPr/>
          <p:nvPr/>
        </p:nvSpPr>
        <p:spPr>
          <a:xfrm>
            <a:off x="228600" y="270594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0" name="TextBox 89">
            <a:extLst>
              <a:ext uri="{FF2B5EF4-FFF2-40B4-BE49-F238E27FC236}">
                <a16:creationId xmlns:a16="http://schemas.microsoft.com/office/drawing/2014/main" id="{DE3451B2-3FFD-4119-B999-DBECC5605A33}"/>
              </a:ext>
            </a:extLst>
          </p:cNvPr>
          <p:cNvSpPr txBox="1"/>
          <p:nvPr/>
        </p:nvSpPr>
        <p:spPr>
          <a:xfrm>
            <a:off x="57007" y="3300880"/>
            <a:ext cx="94128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carry</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3" name="TextBox 92">
            <a:extLst>
              <a:ext uri="{FF2B5EF4-FFF2-40B4-BE49-F238E27FC236}">
                <a16:creationId xmlns:a16="http://schemas.microsoft.com/office/drawing/2014/main" id="{D1E8C4EE-A49F-495C-AF80-F48784B098AD}"/>
              </a:ext>
            </a:extLst>
          </p:cNvPr>
          <p:cNvSpPr txBox="1"/>
          <p:nvPr/>
        </p:nvSpPr>
        <p:spPr>
          <a:xfrm>
            <a:off x="6906356" y="3589423"/>
            <a:ext cx="4475905"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부호없는 정수에서는 </a:t>
            </a:r>
            <a:r>
              <a:rPr lang="en-US" altLang="ko-KR" sz="2400">
                <a:solidFill>
                  <a:schemeClr val="tx1"/>
                </a:solidFill>
                <a:latin typeface="고도 M" panose="02000503000000020004" pitchFamily="2" charset="-127"/>
                <a:ea typeface="고도 M" panose="02000503000000020004" pitchFamily="2" charset="-127"/>
              </a:rPr>
              <a:t>SF!=OF</a:t>
            </a:r>
            <a:r>
              <a:rPr lang="ko-KR" altLang="en-US" sz="2400">
                <a:solidFill>
                  <a:schemeClr val="tx1"/>
                </a:solidFill>
                <a:latin typeface="고도 M" panose="02000503000000020004" pitchFamily="2" charset="-127"/>
                <a:ea typeface="고도 M" panose="02000503000000020004" pitchFamily="2" charset="-127"/>
              </a:rPr>
              <a:t>이면</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앞의 숫자가 작다라고 판단한다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2" name="직사각형 41">
            <a:extLst>
              <a:ext uri="{FF2B5EF4-FFF2-40B4-BE49-F238E27FC236}">
                <a16:creationId xmlns:a16="http://schemas.microsoft.com/office/drawing/2014/main" id="{4615E15C-93D3-4944-997D-5A766AC7C0AE}"/>
              </a:ext>
            </a:extLst>
          </p:cNvPr>
          <p:cNvSpPr/>
          <p:nvPr/>
        </p:nvSpPr>
        <p:spPr>
          <a:xfrm>
            <a:off x="7944640" y="231621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3" name="TextBox 42">
            <a:extLst>
              <a:ext uri="{FF2B5EF4-FFF2-40B4-BE49-F238E27FC236}">
                <a16:creationId xmlns:a16="http://schemas.microsoft.com/office/drawing/2014/main" id="{88B9E8D9-87DE-4B24-BAB6-6545DBAE6F14}"/>
              </a:ext>
            </a:extLst>
          </p:cNvPr>
          <p:cNvSpPr txBox="1"/>
          <p:nvPr/>
        </p:nvSpPr>
        <p:spPr>
          <a:xfrm>
            <a:off x="7944640" y="2910184"/>
            <a:ext cx="55015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SF</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4" name="직사각형 43">
            <a:extLst>
              <a:ext uri="{FF2B5EF4-FFF2-40B4-BE49-F238E27FC236}">
                <a16:creationId xmlns:a16="http://schemas.microsoft.com/office/drawing/2014/main" id="{9B8CBE15-79D0-4F66-B7FA-6823FD1B98DD}"/>
              </a:ext>
            </a:extLst>
          </p:cNvPr>
          <p:cNvSpPr/>
          <p:nvPr/>
        </p:nvSpPr>
        <p:spPr>
          <a:xfrm>
            <a:off x="8928518" y="231621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4E44AD1B-BDFE-4936-AE79-6D8D77869E52}"/>
              </a:ext>
            </a:extLst>
          </p:cNvPr>
          <p:cNvSpPr txBox="1"/>
          <p:nvPr/>
        </p:nvSpPr>
        <p:spPr>
          <a:xfrm>
            <a:off x="8903002" y="2910184"/>
            <a:ext cx="59182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OF</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02881753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EA97D8-B4BF-4DA4-96D8-344CFC3EBB7C}"/>
              </a:ext>
            </a:extLst>
          </p:cNvPr>
          <p:cNvSpPr txBox="1"/>
          <p:nvPr/>
        </p:nvSpPr>
        <p:spPr>
          <a:xfrm>
            <a:off x="228600" y="931967"/>
            <a:ext cx="6893234" cy="1569660"/>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a=100,</a:t>
            </a:r>
            <a:r>
              <a:rPr lang="ko-KR" altLang="en-US" sz="3200">
                <a:solidFill>
                  <a:schemeClr val="tx1"/>
                </a:solidFill>
                <a:latin typeface="고도 M" panose="02000503000000020004" pitchFamily="2" charset="-127"/>
                <a:ea typeface="고도 M" panose="02000503000000020004" pitchFamily="2" charset="-127"/>
              </a:rPr>
              <a:t> </a:t>
            </a:r>
            <a:r>
              <a:rPr lang="en-US" altLang="ko-KR" sz="3200">
                <a:solidFill>
                  <a:schemeClr val="tx1"/>
                </a:solidFill>
                <a:latin typeface="고도 M" panose="02000503000000020004" pitchFamily="2" charset="-127"/>
                <a:ea typeface="고도 M" panose="02000503000000020004" pitchFamily="2" charset="-127"/>
              </a:rPr>
              <a:t>b=-100</a:t>
            </a:r>
          </a:p>
          <a:p>
            <a:pPr algn="l"/>
            <a:endParaRPr lang="en-US" altLang="ko-KR" sz="3200">
              <a:solidFill>
                <a:schemeClr val="tx1"/>
              </a:solidFill>
              <a:latin typeface="고도 M" panose="02000503000000020004" pitchFamily="2" charset="-127"/>
              <a:ea typeface="고도 M" panose="02000503000000020004" pitchFamily="2" charset="-127"/>
            </a:endParaRPr>
          </a:p>
          <a:p>
            <a:pPr algn="l"/>
            <a:r>
              <a:rPr lang="en-US" altLang="ko-KR" sz="3200">
                <a:solidFill>
                  <a:schemeClr val="tx1"/>
                </a:solidFill>
                <a:latin typeface="고도 M" panose="02000503000000020004" pitchFamily="2" charset="-127"/>
                <a:ea typeface="고도 M" panose="02000503000000020004" pitchFamily="2" charset="-127"/>
              </a:rPr>
              <a:t>if( a &lt; b ) :  cmp a, b  =&gt;  100 + 100</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4" name="TextBox 3">
            <a:extLst>
              <a:ext uri="{FF2B5EF4-FFF2-40B4-BE49-F238E27FC236}">
                <a16:creationId xmlns:a16="http://schemas.microsoft.com/office/drawing/2014/main" id="{E0F2594B-6858-4935-83C1-1B461D233D1E}"/>
              </a:ext>
            </a:extLst>
          </p:cNvPr>
          <p:cNvSpPr txBox="1"/>
          <p:nvPr/>
        </p:nvSpPr>
        <p:spPr>
          <a:xfrm>
            <a:off x="5780940" y="1011116"/>
            <a:ext cx="2977097"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부호 있는 정수의 비교</a:t>
            </a:r>
          </a:p>
        </p:txBody>
      </p:sp>
      <p:sp>
        <p:nvSpPr>
          <p:cNvPr id="7" name="직사각형 6">
            <a:extLst>
              <a:ext uri="{FF2B5EF4-FFF2-40B4-BE49-F238E27FC236}">
                <a16:creationId xmlns:a16="http://schemas.microsoft.com/office/drawing/2014/main" id="{ACB9C12D-5927-4EE1-A60A-DED25CB94B37}"/>
              </a:ext>
            </a:extLst>
          </p:cNvPr>
          <p:cNvSpPr/>
          <p:nvPr/>
        </p:nvSpPr>
        <p:spPr>
          <a:xfrm>
            <a:off x="1134208" y="3516922"/>
            <a:ext cx="606669" cy="606669"/>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00AEC59-4214-4BF3-9B5B-A9865E0AF08A}"/>
              </a:ext>
            </a:extLst>
          </p:cNvPr>
          <p:cNvSpPr/>
          <p:nvPr/>
        </p:nvSpPr>
        <p:spPr>
          <a:xfrm>
            <a:off x="1740877"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BEF5B48-5717-43B9-BCE8-A0401E318902}"/>
              </a:ext>
            </a:extLst>
          </p:cNvPr>
          <p:cNvSpPr/>
          <p:nvPr/>
        </p:nvSpPr>
        <p:spPr>
          <a:xfrm>
            <a:off x="2356338"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C698681E-9178-4BD9-934C-B37506ADD0D7}"/>
              </a:ext>
            </a:extLst>
          </p:cNvPr>
          <p:cNvSpPr/>
          <p:nvPr/>
        </p:nvSpPr>
        <p:spPr>
          <a:xfrm>
            <a:off x="2954215"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FFFC1913-36DD-43DF-B995-7A42D591713D}"/>
              </a:ext>
            </a:extLst>
          </p:cNvPr>
          <p:cNvSpPr/>
          <p:nvPr/>
        </p:nvSpPr>
        <p:spPr>
          <a:xfrm>
            <a:off x="3560884"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0EA9987D-72D8-4CDF-8EA2-B1D099D1927E}"/>
              </a:ext>
            </a:extLst>
          </p:cNvPr>
          <p:cNvSpPr/>
          <p:nvPr/>
        </p:nvSpPr>
        <p:spPr>
          <a:xfrm>
            <a:off x="4167553"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EF087E1F-AEE3-43B5-A6DF-18127D4360CB}"/>
              </a:ext>
            </a:extLst>
          </p:cNvPr>
          <p:cNvSpPr/>
          <p:nvPr/>
        </p:nvSpPr>
        <p:spPr>
          <a:xfrm>
            <a:off x="4774222"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A286154-30FE-406A-B647-B824C2E11DBA}"/>
              </a:ext>
            </a:extLst>
          </p:cNvPr>
          <p:cNvSpPr/>
          <p:nvPr/>
        </p:nvSpPr>
        <p:spPr>
          <a:xfrm>
            <a:off x="5380891"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7D66761-C31C-42E1-92DE-D81BE23E7787}"/>
              </a:ext>
            </a:extLst>
          </p:cNvPr>
          <p:cNvSpPr/>
          <p:nvPr/>
        </p:nvSpPr>
        <p:spPr>
          <a:xfrm>
            <a:off x="1134208" y="4249614"/>
            <a:ext cx="606669" cy="606669"/>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0F50054-2DD3-41E8-9D9F-54978D99B898}"/>
              </a:ext>
            </a:extLst>
          </p:cNvPr>
          <p:cNvSpPr/>
          <p:nvPr/>
        </p:nvSpPr>
        <p:spPr>
          <a:xfrm>
            <a:off x="1740877"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7238243-85F1-44B7-A980-AE6F338E9DAB}"/>
              </a:ext>
            </a:extLst>
          </p:cNvPr>
          <p:cNvSpPr/>
          <p:nvPr/>
        </p:nvSpPr>
        <p:spPr>
          <a:xfrm>
            <a:off x="2347546"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96921D7A-72E2-494E-BAC2-34112DA55291}"/>
              </a:ext>
            </a:extLst>
          </p:cNvPr>
          <p:cNvSpPr/>
          <p:nvPr/>
        </p:nvSpPr>
        <p:spPr>
          <a:xfrm>
            <a:off x="2954215"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EAA14705-694A-4ED7-A0FE-319C93B2304C}"/>
              </a:ext>
            </a:extLst>
          </p:cNvPr>
          <p:cNvSpPr/>
          <p:nvPr/>
        </p:nvSpPr>
        <p:spPr>
          <a:xfrm>
            <a:off x="3560884"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947FA9AE-1C2C-4903-AD7E-06CB982A0499}"/>
              </a:ext>
            </a:extLst>
          </p:cNvPr>
          <p:cNvSpPr/>
          <p:nvPr/>
        </p:nvSpPr>
        <p:spPr>
          <a:xfrm>
            <a:off x="4167553"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C8B82268-A965-4A3D-ABBB-2127AFCB729A}"/>
              </a:ext>
            </a:extLst>
          </p:cNvPr>
          <p:cNvSpPr/>
          <p:nvPr/>
        </p:nvSpPr>
        <p:spPr>
          <a:xfrm>
            <a:off x="4774222"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72D194EA-A6E4-43CB-92C8-E87C0F8796F9}"/>
              </a:ext>
            </a:extLst>
          </p:cNvPr>
          <p:cNvSpPr/>
          <p:nvPr/>
        </p:nvSpPr>
        <p:spPr>
          <a:xfrm>
            <a:off x="5380891"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1E0A5214-7D0E-4BA6-8B79-D6C32BCA0C69}"/>
              </a:ext>
            </a:extLst>
          </p:cNvPr>
          <p:cNvSpPr txBox="1"/>
          <p:nvPr/>
        </p:nvSpPr>
        <p:spPr>
          <a:xfrm>
            <a:off x="787638" y="4350442"/>
            <a:ext cx="36260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9" name="직선 연결선 8">
            <a:extLst>
              <a:ext uri="{FF2B5EF4-FFF2-40B4-BE49-F238E27FC236}">
                <a16:creationId xmlns:a16="http://schemas.microsoft.com/office/drawing/2014/main" id="{AEAEA017-9DA1-436F-BEDA-CC50DA4C62D4}"/>
              </a:ext>
            </a:extLst>
          </p:cNvPr>
          <p:cNvCxnSpPr/>
          <p:nvPr/>
        </p:nvCxnSpPr>
        <p:spPr>
          <a:xfrm>
            <a:off x="228600" y="4950068"/>
            <a:ext cx="64711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C6B8D141-2252-4D94-9D3B-688F2FB9B363}"/>
              </a:ext>
            </a:extLst>
          </p:cNvPr>
          <p:cNvSpPr/>
          <p:nvPr/>
        </p:nvSpPr>
        <p:spPr>
          <a:xfrm>
            <a:off x="1134208" y="5076091"/>
            <a:ext cx="606669" cy="606669"/>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C8DD703C-A525-4A8D-9184-F4E9D5A9AB12}"/>
              </a:ext>
            </a:extLst>
          </p:cNvPr>
          <p:cNvSpPr/>
          <p:nvPr/>
        </p:nvSpPr>
        <p:spPr>
          <a:xfrm>
            <a:off x="1740877"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AE8AC922-0123-41EF-A9E7-90D80B9804B0}"/>
              </a:ext>
            </a:extLst>
          </p:cNvPr>
          <p:cNvSpPr/>
          <p:nvPr/>
        </p:nvSpPr>
        <p:spPr>
          <a:xfrm>
            <a:off x="2347546"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20530733-66B6-449B-BF36-7F9B2BF154AA}"/>
              </a:ext>
            </a:extLst>
          </p:cNvPr>
          <p:cNvSpPr/>
          <p:nvPr/>
        </p:nvSpPr>
        <p:spPr>
          <a:xfrm>
            <a:off x="2954215"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BEE0C8C-7BCC-4209-8B77-A5B180EE1169}"/>
              </a:ext>
            </a:extLst>
          </p:cNvPr>
          <p:cNvSpPr/>
          <p:nvPr/>
        </p:nvSpPr>
        <p:spPr>
          <a:xfrm>
            <a:off x="3560884"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95EAD729-1BD3-479D-819D-E6D0B6C91974}"/>
              </a:ext>
            </a:extLst>
          </p:cNvPr>
          <p:cNvSpPr/>
          <p:nvPr/>
        </p:nvSpPr>
        <p:spPr>
          <a:xfrm>
            <a:off x="4167553"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F82BDEE-985A-47B1-9E12-F8D1F3F0C7E4}"/>
              </a:ext>
            </a:extLst>
          </p:cNvPr>
          <p:cNvSpPr/>
          <p:nvPr/>
        </p:nvSpPr>
        <p:spPr>
          <a:xfrm>
            <a:off x="4774222"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FD8E3999-F567-4569-8CEC-253027EF6D0E}"/>
              </a:ext>
            </a:extLst>
          </p:cNvPr>
          <p:cNvSpPr/>
          <p:nvPr/>
        </p:nvSpPr>
        <p:spPr>
          <a:xfrm>
            <a:off x="5380891"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3" name="TextBox 92">
            <a:extLst>
              <a:ext uri="{FF2B5EF4-FFF2-40B4-BE49-F238E27FC236}">
                <a16:creationId xmlns:a16="http://schemas.microsoft.com/office/drawing/2014/main" id="{D1E8C4EE-A49F-495C-AF80-F48784B098AD}"/>
              </a:ext>
            </a:extLst>
          </p:cNvPr>
          <p:cNvSpPr txBox="1"/>
          <p:nvPr/>
        </p:nvSpPr>
        <p:spPr>
          <a:xfrm>
            <a:off x="6906356" y="3589423"/>
            <a:ext cx="4368504"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부호없는 정수에서는 </a:t>
            </a:r>
            <a:r>
              <a:rPr lang="en-US" altLang="ko-KR" sz="2400">
                <a:solidFill>
                  <a:schemeClr val="tx1"/>
                </a:solidFill>
                <a:latin typeface="고도 M" panose="02000503000000020004" pitchFamily="2" charset="-127"/>
                <a:ea typeface="고도 M" panose="02000503000000020004" pitchFamily="2" charset="-127"/>
              </a:rPr>
              <a:t>SF=OF</a:t>
            </a:r>
            <a:r>
              <a:rPr lang="ko-KR" altLang="en-US" sz="2400">
                <a:solidFill>
                  <a:schemeClr val="tx1"/>
                </a:solidFill>
                <a:latin typeface="고도 M" panose="02000503000000020004" pitchFamily="2" charset="-127"/>
                <a:ea typeface="고도 M" panose="02000503000000020004" pitchFamily="2" charset="-127"/>
              </a:rPr>
              <a:t>이면</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앞의 숫자가 크다라고 판단한다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2" name="직사각형 41">
            <a:extLst>
              <a:ext uri="{FF2B5EF4-FFF2-40B4-BE49-F238E27FC236}">
                <a16:creationId xmlns:a16="http://schemas.microsoft.com/office/drawing/2014/main" id="{4615E15C-93D3-4944-997D-5A766AC7C0AE}"/>
              </a:ext>
            </a:extLst>
          </p:cNvPr>
          <p:cNvSpPr/>
          <p:nvPr/>
        </p:nvSpPr>
        <p:spPr>
          <a:xfrm>
            <a:off x="7944640" y="231621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3" name="TextBox 42">
            <a:extLst>
              <a:ext uri="{FF2B5EF4-FFF2-40B4-BE49-F238E27FC236}">
                <a16:creationId xmlns:a16="http://schemas.microsoft.com/office/drawing/2014/main" id="{88B9E8D9-87DE-4B24-BAB6-6545DBAE6F14}"/>
              </a:ext>
            </a:extLst>
          </p:cNvPr>
          <p:cNvSpPr txBox="1"/>
          <p:nvPr/>
        </p:nvSpPr>
        <p:spPr>
          <a:xfrm>
            <a:off x="7944640" y="2910184"/>
            <a:ext cx="55015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SF</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4" name="직사각형 43">
            <a:extLst>
              <a:ext uri="{FF2B5EF4-FFF2-40B4-BE49-F238E27FC236}">
                <a16:creationId xmlns:a16="http://schemas.microsoft.com/office/drawing/2014/main" id="{C337058D-F48C-4D37-817A-76AB200880FB}"/>
              </a:ext>
            </a:extLst>
          </p:cNvPr>
          <p:cNvSpPr/>
          <p:nvPr/>
        </p:nvSpPr>
        <p:spPr>
          <a:xfrm>
            <a:off x="8767446" y="230351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EB813FF8-2F50-4B67-AE72-CAB6CC8F9CDE}"/>
              </a:ext>
            </a:extLst>
          </p:cNvPr>
          <p:cNvSpPr txBox="1"/>
          <p:nvPr/>
        </p:nvSpPr>
        <p:spPr>
          <a:xfrm>
            <a:off x="8767446" y="2897484"/>
            <a:ext cx="59182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OF</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3283413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EA97D8-B4BF-4DA4-96D8-344CFC3EBB7C}"/>
              </a:ext>
            </a:extLst>
          </p:cNvPr>
          <p:cNvSpPr txBox="1"/>
          <p:nvPr/>
        </p:nvSpPr>
        <p:spPr>
          <a:xfrm>
            <a:off x="228600" y="931967"/>
            <a:ext cx="7327647" cy="1569660"/>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a=-100,</a:t>
            </a:r>
            <a:r>
              <a:rPr lang="ko-KR" altLang="en-US" sz="3200">
                <a:solidFill>
                  <a:schemeClr val="tx1"/>
                </a:solidFill>
                <a:latin typeface="고도 M" panose="02000503000000020004" pitchFamily="2" charset="-127"/>
                <a:ea typeface="고도 M" panose="02000503000000020004" pitchFamily="2" charset="-127"/>
              </a:rPr>
              <a:t> </a:t>
            </a:r>
            <a:r>
              <a:rPr lang="en-US" altLang="ko-KR" sz="3200">
                <a:solidFill>
                  <a:schemeClr val="tx1"/>
                </a:solidFill>
                <a:latin typeface="고도 M" panose="02000503000000020004" pitchFamily="2" charset="-127"/>
                <a:ea typeface="고도 M" panose="02000503000000020004" pitchFamily="2" charset="-127"/>
              </a:rPr>
              <a:t>b=100</a:t>
            </a:r>
          </a:p>
          <a:p>
            <a:pPr algn="l"/>
            <a:endParaRPr lang="en-US" altLang="ko-KR" sz="3200">
              <a:solidFill>
                <a:schemeClr val="tx1"/>
              </a:solidFill>
              <a:latin typeface="고도 M" panose="02000503000000020004" pitchFamily="2" charset="-127"/>
              <a:ea typeface="고도 M" panose="02000503000000020004" pitchFamily="2" charset="-127"/>
            </a:endParaRPr>
          </a:p>
          <a:p>
            <a:pPr algn="l"/>
            <a:r>
              <a:rPr lang="en-US" altLang="ko-KR" sz="3200">
                <a:solidFill>
                  <a:schemeClr val="tx1"/>
                </a:solidFill>
                <a:latin typeface="고도 M" panose="02000503000000020004" pitchFamily="2" charset="-127"/>
                <a:ea typeface="고도 M" panose="02000503000000020004" pitchFamily="2" charset="-127"/>
              </a:rPr>
              <a:t>if( a &lt; b ) :  cmp a, b  =&gt;  -100 +(-100)</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4" name="TextBox 3">
            <a:extLst>
              <a:ext uri="{FF2B5EF4-FFF2-40B4-BE49-F238E27FC236}">
                <a16:creationId xmlns:a16="http://schemas.microsoft.com/office/drawing/2014/main" id="{E0F2594B-6858-4935-83C1-1B461D233D1E}"/>
              </a:ext>
            </a:extLst>
          </p:cNvPr>
          <p:cNvSpPr txBox="1"/>
          <p:nvPr/>
        </p:nvSpPr>
        <p:spPr>
          <a:xfrm>
            <a:off x="5780940" y="1011116"/>
            <a:ext cx="2977097"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부호 있는 정수의 비교</a:t>
            </a:r>
          </a:p>
        </p:txBody>
      </p:sp>
      <p:sp>
        <p:nvSpPr>
          <p:cNvPr id="7" name="직사각형 6">
            <a:extLst>
              <a:ext uri="{FF2B5EF4-FFF2-40B4-BE49-F238E27FC236}">
                <a16:creationId xmlns:a16="http://schemas.microsoft.com/office/drawing/2014/main" id="{ACB9C12D-5927-4EE1-A60A-DED25CB94B37}"/>
              </a:ext>
            </a:extLst>
          </p:cNvPr>
          <p:cNvSpPr/>
          <p:nvPr/>
        </p:nvSpPr>
        <p:spPr>
          <a:xfrm>
            <a:off x="1134208" y="3516922"/>
            <a:ext cx="606669" cy="606669"/>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00AEC59-4214-4BF3-9B5B-A9865E0AF08A}"/>
              </a:ext>
            </a:extLst>
          </p:cNvPr>
          <p:cNvSpPr/>
          <p:nvPr/>
        </p:nvSpPr>
        <p:spPr>
          <a:xfrm>
            <a:off x="1740877"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BEF5B48-5717-43B9-BCE8-A0401E318902}"/>
              </a:ext>
            </a:extLst>
          </p:cNvPr>
          <p:cNvSpPr/>
          <p:nvPr/>
        </p:nvSpPr>
        <p:spPr>
          <a:xfrm>
            <a:off x="2356338"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C698681E-9178-4BD9-934C-B37506ADD0D7}"/>
              </a:ext>
            </a:extLst>
          </p:cNvPr>
          <p:cNvSpPr/>
          <p:nvPr/>
        </p:nvSpPr>
        <p:spPr>
          <a:xfrm>
            <a:off x="2954215"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FFFC1913-36DD-43DF-B995-7A42D591713D}"/>
              </a:ext>
            </a:extLst>
          </p:cNvPr>
          <p:cNvSpPr/>
          <p:nvPr/>
        </p:nvSpPr>
        <p:spPr>
          <a:xfrm>
            <a:off x="3560884"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0EA9987D-72D8-4CDF-8EA2-B1D099D1927E}"/>
              </a:ext>
            </a:extLst>
          </p:cNvPr>
          <p:cNvSpPr/>
          <p:nvPr/>
        </p:nvSpPr>
        <p:spPr>
          <a:xfrm>
            <a:off x="4167553"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EF087E1F-AEE3-43B5-A6DF-18127D4360CB}"/>
              </a:ext>
            </a:extLst>
          </p:cNvPr>
          <p:cNvSpPr/>
          <p:nvPr/>
        </p:nvSpPr>
        <p:spPr>
          <a:xfrm>
            <a:off x="4774222"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A286154-30FE-406A-B647-B824C2E11DBA}"/>
              </a:ext>
            </a:extLst>
          </p:cNvPr>
          <p:cNvSpPr/>
          <p:nvPr/>
        </p:nvSpPr>
        <p:spPr>
          <a:xfrm>
            <a:off x="5380891"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1E0A5214-7D0E-4BA6-8B79-D6C32BCA0C69}"/>
              </a:ext>
            </a:extLst>
          </p:cNvPr>
          <p:cNvSpPr txBox="1"/>
          <p:nvPr/>
        </p:nvSpPr>
        <p:spPr>
          <a:xfrm>
            <a:off x="796845" y="4320583"/>
            <a:ext cx="36260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9" name="직선 연결선 8">
            <a:extLst>
              <a:ext uri="{FF2B5EF4-FFF2-40B4-BE49-F238E27FC236}">
                <a16:creationId xmlns:a16="http://schemas.microsoft.com/office/drawing/2014/main" id="{AEAEA017-9DA1-436F-BEDA-CC50DA4C62D4}"/>
              </a:ext>
            </a:extLst>
          </p:cNvPr>
          <p:cNvCxnSpPr/>
          <p:nvPr/>
        </p:nvCxnSpPr>
        <p:spPr>
          <a:xfrm>
            <a:off x="228600" y="4950068"/>
            <a:ext cx="64711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C6B8D141-2252-4D94-9D3B-688F2FB9B363}"/>
              </a:ext>
            </a:extLst>
          </p:cNvPr>
          <p:cNvSpPr/>
          <p:nvPr/>
        </p:nvSpPr>
        <p:spPr>
          <a:xfrm>
            <a:off x="1134208" y="5076091"/>
            <a:ext cx="606669" cy="606669"/>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C8DD703C-A525-4A8D-9184-F4E9D5A9AB12}"/>
              </a:ext>
            </a:extLst>
          </p:cNvPr>
          <p:cNvSpPr/>
          <p:nvPr/>
        </p:nvSpPr>
        <p:spPr>
          <a:xfrm>
            <a:off x="1740877"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AE8AC922-0123-41EF-A9E7-90D80B9804B0}"/>
              </a:ext>
            </a:extLst>
          </p:cNvPr>
          <p:cNvSpPr/>
          <p:nvPr/>
        </p:nvSpPr>
        <p:spPr>
          <a:xfrm>
            <a:off x="2347546"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20530733-66B6-449B-BF36-7F9B2BF154AA}"/>
              </a:ext>
            </a:extLst>
          </p:cNvPr>
          <p:cNvSpPr/>
          <p:nvPr/>
        </p:nvSpPr>
        <p:spPr>
          <a:xfrm>
            <a:off x="2954215"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BEE0C8C-7BCC-4209-8B77-A5B180EE1169}"/>
              </a:ext>
            </a:extLst>
          </p:cNvPr>
          <p:cNvSpPr/>
          <p:nvPr/>
        </p:nvSpPr>
        <p:spPr>
          <a:xfrm>
            <a:off x="3560884"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95EAD729-1BD3-479D-819D-E6D0B6C91974}"/>
              </a:ext>
            </a:extLst>
          </p:cNvPr>
          <p:cNvSpPr/>
          <p:nvPr/>
        </p:nvSpPr>
        <p:spPr>
          <a:xfrm>
            <a:off x="4167553"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F82BDEE-985A-47B1-9E12-F8D1F3F0C7E4}"/>
              </a:ext>
            </a:extLst>
          </p:cNvPr>
          <p:cNvSpPr/>
          <p:nvPr/>
        </p:nvSpPr>
        <p:spPr>
          <a:xfrm>
            <a:off x="4774222"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FD8E3999-F567-4569-8CEC-253027EF6D0E}"/>
              </a:ext>
            </a:extLst>
          </p:cNvPr>
          <p:cNvSpPr/>
          <p:nvPr/>
        </p:nvSpPr>
        <p:spPr>
          <a:xfrm>
            <a:off x="5380891"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3" name="TextBox 92">
            <a:extLst>
              <a:ext uri="{FF2B5EF4-FFF2-40B4-BE49-F238E27FC236}">
                <a16:creationId xmlns:a16="http://schemas.microsoft.com/office/drawing/2014/main" id="{D1E8C4EE-A49F-495C-AF80-F48784B098AD}"/>
              </a:ext>
            </a:extLst>
          </p:cNvPr>
          <p:cNvSpPr txBox="1"/>
          <p:nvPr/>
        </p:nvSpPr>
        <p:spPr>
          <a:xfrm>
            <a:off x="6906356" y="3589423"/>
            <a:ext cx="4475905"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부호없는 정수에서는 </a:t>
            </a:r>
            <a:r>
              <a:rPr lang="en-US" altLang="ko-KR" sz="2400">
                <a:solidFill>
                  <a:schemeClr val="tx1"/>
                </a:solidFill>
                <a:latin typeface="고도 M" panose="02000503000000020004" pitchFamily="2" charset="-127"/>
                <a:ea typeface="고도 M" panose="02000503000000020004" pitchFamily="2" charset="-127"/>
              </a:rPr>
              <a:t>SF!=OF</a:t>
            </a:r>
            <a:r>
              <a:rPr lang="ko-KR" altLang="en-US" sz="2400">
                <a:solidFill>
                  <a:schemeClr val="tx1"/>
                </a:solidFill>
                <a:latin typeface="고도 M" panose="02000503000000020004" pitchFamily="2" charset="-127"/>
                <a:ea typeface="고도 M" panose="02000503000000020004" pitchFamily="2" charset="-127"/>
              </a:rPr>
              <a:t>이면</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앞의 숫자가 작다라고 판단한다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2" name="직사각형 41">
            <a:extLst>
              <a:ext uri="{FF2B5EF4-FFF2-40B4-BE49-F238E27FC236}">
                <a16:creationId xmlns:a16="http://schemas.microsoft.com/office/drawing/2014/main" id="{4615E15C-93D3-4944-997D-5A766AC7C0AE}"/>
              </a:ext>
            </a:extLst>
          </p:cNvPr>
          <p:cNvSpPr/>
          <p:nvPr/>
        </p:nvSpPr>
        <p:spPr>
          <a:xfrm>
            <a:off x="7944640" y="231621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3" name="TextBox 42">
            <a:extLst>
              <a:ext uri="{FF2B5EF4-FFF2-40B4-BE49-F238E27FC236}">
                <a16:creationId xmlns:a16="http://schemas.microsoft.com/office/drawing/2014/main" id="{88B9E8D9-87DE-4B24-BAB6-6545DBAE6F14}"/>
              </a:ext>
            </a:extLst>
          </p:cNvPr>
          <p:cNvSpPr txBox="1"/>
          <p:nvPr/>
        </p:nvSpPr>
        <p:spPr>
          <a:xfrm>
            <a:off x="7944640" y="2910184"/>
            <a:ext cx="55015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SF</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4" name="직사각형 43">
            <a:extLst>
              <a:ext uri="{FF2B5EF4-FFF2-40B4-BE49-F238E27FC236}">
                <a16:creationId xmlns:a16="http://schemas.microsoft.com/office/drawing/2014/main" id="{C337058D-F48C-4D37-817A-76AB200880FB}"/>
              </a:ext>
            </a:extLst>
          </p:cNvPr>
          <p:cNvSpPr/>
          <p:nvPr/>
        </p:nvSpPr>
        <p:spPr>
          <a:xfrm>
            <a:off x="8767446" y="230351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EB813FF8-2F50-4B67-AE72-CAB6CC8F9CDE}"/>
              </a:ext>
            </a:extLst>
          </p:cNvPr>
          <p:cNvSpPr txBox="1"/>
          <p:nvPr/>
        </p:nvSpPr>
        <p:spPr>
          <a:xfrm>
            <a:off x="8767446" y="2897484"/>
            <a:ext cx="59182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OF</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5" name="직사각형 34">
            <a:extLst>
              <a:ext uri="{FF2B5EF4-FFF2-40B4-BE49-F238E27FC236}">
                <a16:creationId xmlns:a16="http://schemas.microsoft.com/office/drawing/2014/main" id="{3D88DBCD-5084-4A03-95A8-CC2AD4DFE05A}"/>
              </a:ext>
            </a:extLst>
          </p:cNvPr>
          <p:cNvSpPr/>
          <p:nvPr/>
        </p:nvSpPr>
        <p:spPr>
          <a:xfrm>
            <a:off x="1134208" y="4255474"/>
            <a:ext cx="606669" cy="606669"/>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CC371EDE-E34F-4C54-B604-D705E7142923}"/>
              </a:ext>
            </a:extLst>
          </p:cNvPr>
          <p:cNvSpPr/>
          <p:nvPr/>
        </p:nvSpPr>
        <p:spPr>
          <a:xfrm>
            <a:off x="1740877" y="425547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B900AF5B-AB9A-447B-9A91-9292C7141DBB}"/>
              </a:ext>
            </a:extLst>
          </p:cNvPr>
          <p:cNvSpPr/>
          <p:nvPr/>
        </p:nvSpPr>
        <p:spPr>
          <a:xfrm>
            <a:off x="2356338" y="425547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4B24051C-6B3A-47A2-B56B-9D4F7128EB89}"/>
              </a:ext>
            </a:extLst>
          </p:cNvPr>
          <p:cNvSpPr/>
          <p:nvPr/>
        </p:nvSpPr>
        <p:spPr>
          <a:xfrm>
            <a:off x="2954215" y="425547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BEE64753-0130-4703-B2B4-B9D39FBC282A}"/>
              </a:ext>
            </a:extLst>
          </p:cNvPr>
          <p:cNvSpPr/>
          <p:nvPr/>
        </p:nvSpPr>
        <p:spPr>
          <a:xfrm>
            <a:off x="3560884" y="425547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B78EC090-8F9C-44C7-812E-D1C04CD12EC5}"/>
              </a:ext>
            </a:extLst>
          </p:cNvPr>
          <p:cNvSpPr/>
          <p:nvPr/>
        </p:nvSpPr>
        <p:spPr>
          <a:xfrm>
            <a:off x="4167553" y="425547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28D71E3-0CD6-4819-A9B2-990A7F75FDB9}"/>
              </a:ext>
            </a:extLst>
          </p:cNvPr>
          <p:cNvSpPr/>
          <p:nvPr/>
        </p:nvSpPr>
        <p:spPr>
          <a:xfrm>
            <a:off x="4774222" y="425547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8BC381A-8B34-43AC-97F9-9F8C652B844F}"/>
              </a:ext>
            </a:extLst>
          </p:cNvPr>
          <p:cNvSpPr/>
          <p:nvPr/>
        </p:nvSpPr>
        <p:spPr>
          <a:xfrm>
            <a:off x="5380891" y="425547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71272971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53484380-ACFF-4DCB-A8D6-9141DE040138}"/>
              </a:ext>
            </a:extLst>
          </p:cNvPr>
          <p:cNvSpPr/>
          <p:nvPr/>
        </p:nvSpPr>
        <p:spPr>
          <a:xfrm>
            <a:off x="637674" y="2340140"/>
            <a:ext cx="661737" cy="6617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123416A7-D8D0-4376-A146-10FD11ABA367}"/>
              </a:ext>
            </a:extLst>
          </p:cNvPr>
          <p:cNvSpPr/>
          <p:nvPr/>
        </p:nvSpPr>
        <p:spPr>
          <a:xfrm>
            <a:off x="1299411" y="2340140"/>
            <a:ext cx="661737" cy="6617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47B86E93-37F4-4D21-A4C2-B073A0253CAA}"/>
              </a:ext>
            </a:extLst>
          </p:cNvPr>
          <p:cNvSpPr/>
          <p:nvPr/>
        </p:nvSpPr>
        <p:spPr>
          <a:xfrm>
            <a:off x="1961148" y="2340140"/>
            <a:ext cx="661737" cy="6617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5F1F7688-79D9-4B35-A3FE-444B19549885}"/>
              </a:ext>
            </a:extLst>
          </p:cNvPr>
          <p:cNvSpPr/>
          <p:nvPr/>
        </p:nvSpPr>
        <p:spPr>
          <a:xfrm>
            <a:off x="2622885" y="2340140"/>
            <a:ext cx="661737" cy="6617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B9F10C62-036F-439C-86CD-CDE2C064F365}"/>
              </a:ext>
            </a:extLst>
          </p:cNvPr>
          <p:cNvSpPr/>
          <p:nvPr/>
        </p:nvSpPr>
        <p:spPr>
          <a:xfrm>
            <a:off x="3284622" y="2340140"/>
            <a:ext cx="661737" cy="6617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69B99A2F-E33D-48DF-A080-85CBCE35AA0F}"/>
              </a:ext>
            </a:extLst>
          </p:cNvPr>
          <p:cNvSpPr/>
          <p:nvPr/>
        </p:nvSpPr>
        <p:spPr>
          <a:xfrm>
            <a:off x="637674" y="3001877"/>
            <a:ext cx="661737" cy="6617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57336E58-E6A2-4396-9D01-B778299D7529}"/>
              </a:ext>
            </a:extLst>
          </p:cNvPr>
          <p:cNvSpPr/>
          <p:nvPr/>
        </p:nvSpPr>
        <p:spPr>
          <a:xfrm>
            <a:off x="1299411" y="3001877"/>
            <a:ext cx="661737" cy="6617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277707A-A120-4782-AAA5-DC0D693E9B7E}"/>
              </a:ext>
            </a:extLst>
          </p:cNvPr>
          <p:cNvSpPr/>
          <p:nvPr/>
        </p:nvSpPr>
        <p:spPr>
          <a:xfrm>
            <a:off x="1961148" y="3001877"/>
            <a:ext cx="661737" cy="6617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98D4C2E-F9E8-4159-A383-C15EC00F1E2B}"/>
              </a:ext>
            </a:extLst>
          </p:cNvPr>
          <p:cNvSpPr/>
          <p:nvPr/>
        </p:nvSpPr>
        <p:spPr>
          <a:xfrm>
            <a:off x="2622885" y="3001877"/>
            <a:ext cx="661737" cy="6617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87FF020-3BE7-4F80-A6F0-5400ACA519BE}"/>
              </a:ext>
            </a:extLst>
          </p:cNvPr>
          <p:cNvSpPr/>
          <p:nvPr/>
        </p:nvSpPr>
        <p:spPr>
          <a:xfrm>
            <a:off x="3284622" y="3001877"/>
            <a:ext cx="661737" cy="6617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5D6B39C-5569-456D-B363-1BF309403915}"/>
              </a:ext>
            </a:extLst>
          </p:cNvPr>
          <p:cNvSpPr/>
          <p:nvPr/>
        </p:nvSpPr>
        <p:spPr>
          <a:xfrm>
            <a:off x="637674" y="3663614"/>
            <a:ext cx="661737" cy="6617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8ADDD9E-6576-4756-AA42-0913C49EB214}"/>
              </a:ext>
            </a:extLst>
          </p:cNvPr>
          <p:cNvSpPr/>
          <p:nvPr/>
        </p:nvSpPr>
        <p:spPr>
          <a:xfrm>
            <a:off x="1299411" y="3663614"/>
            <a:ext cx="661737" cy="6617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11</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4FBD9D8F-F576-4F64-913E-7E567FE4A045}"/>
              </a:ext>
            </a:extLst>
          </p:cNvPr>
          <p:cNvSpPr/>
          <p:nvPr/>
        </p:nvSpPr>
        <p:spPr>
          <a:xfrm>
            <a:off x="1961148" y="3663614"/>
            <a:ext cx="661737" cy="6617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A55AE260-5E17-4206-BBBD-AEFE491BBB45}"/>
              </a:ext>
            </a:extLst>
          </p:cNvPr>
          <p:cNvSpPr/>
          <p:nvPr/>
        </p:nvSpPr>
        <p:spPr>
          <a:xfrm>
            <a:off x="2622885" y="3663614"/>
            <a:ext cx="661737" cy="6617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13</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E159E27-908A-47A7-87B6-D78A3477C0EA}"/>
              </a:ext>
            </a:extLst>
          </p:cNvPr>
          <p:cNvSpPr/>
          <p:nvPr/>
        </p:nvSpPr>
        <p:spPr>
          <a:xfrm>
            <a:off x="3284622" y="3663614"/>
            <a:ext cx="661737" cy="6617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14</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9473C97-D6AE-40ED-B5BE-75120E2ED24B}"/>
              </a:ext>
            </a:extLst>
          </p:cNvPr>
          <p:cNvSpPr/>
          <p:nvPr/>
        </p:nvSpPr>
        <p:spPr>
          <a:xfrm>
            <a:off x="5832894" y="2340140"/>
            <a:ext cx="661737" cy="6617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72D1DF8E-81CB-4A69-902C-6B0E97FE0473}"/>
              </a:ext>
            </a:extLst>
          </p:cNvPr>
          <p:cNvSpPr/>
          <p:nvPr/>
        </p:nvSpPr>
        <p:spPr>
          <a:xfrm>
            <a:off x="6494631" y="2340140"/>
            <a:ext cx="661737" cy="6617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7BA974B9-D52E-4E5D-AC3B-86820FA4FE6A}"/>
              </a:ext>
            </a:extLst>
          </p:cNvPr>
          <p:cNvSpPr/>
          <p:nvPr/>
        </p:nvSpPr>
        <p:spPr>
          <a:xfrm>
            <a:off x="7156368" y="2340140"/>
            <a:ext cx="661737" cy="6617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A0A6D76-DED1-44C0-95A7-17B3D40C8BC0}"/>
              </a:ext>
            </a:extLst>
          </p:cNvPr>
          <p:cNvSpPr/>
          <p:nvPr/>
        </p:nvSpPr>
        <p:spPr>
          <a:xfrm>
            <a:off x="5832894" y="4325351"/>
            <a:ext cx="661737" cy="6617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0A3B9AA5-AC66-44E7-BBF6-47A8F3087703}"/>
              </a:ext>
            </a:extLst>
          </p:cNvPr>
          <p:cNvSpPr/>
          <p:nvPr/>
        </p:nvSpPr>
        <p:spPr>
          <a:xfrm>
            <a:off x="6494631" y="4325351"/>
            <a:ext cx="661737" cy="6617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1189831B-3F97-48B8-ABAE-D8BCA3B64280}"/>
              </a:ext>
            </a:extLst>
          </p:cNvPr>
          <p:cNvSpPr/>
          <p:nvPr/>
        </p:nvSpPr>
        <p:spPr>
          <a:xfrm>
            <a:off x="5832894" y="3001877"/>
            <a:ext cx="661737" cy="6617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BE8554FB-E41A-44FF-9BE0-9D916A072700}"/>
              </a:ext>
            </a:extLst>
          </p:cNvPr>
          <p:cNvSpPr/>
          <p:nvPr/>
        </p:nvSpPr>
        <p:spPr>
          <a:xfrm>
            <a:off x="6494631" y="3001877"/>
            <a:ext cx="661737" cy="6617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FC62FDC2-F3EB-470B-BDC6-74425958D3D5}"/>
              </a:ext>
            </a:extLst>
          </p:cNvPr>
          <p:cNvSpPr/>
          <p:nvPr/>
        </p:nvSpPr>
        <p:spPr>
          <a:xfrm>
            <a:off x="7156368" y="3001877"/>
            <a:ext cx="661737" cy="6617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64A8A968-C44F-467B-BC36-B1D5CD5D840D}"/>
              </a:ext>
            </a:extLst>
          </p:cNvPr>
          <p:cNvSpPr/>
          <p:nvPr/>
        </p:nvSpPr>
        <p:spPr>
          <a:xfrm>
            <a:off x="5832894" y="4987088"/>
            <a:ext cx="661737" cy="6617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624120A0-F59E-4E49-93E9-9A73B5890E24}"/>
              </a:ext>
            </a:extLst>
          </p:cNvPr>
          <p:cNvSpPr/>
          <p:nvPr/>
        </p:nvSpPr>
        <p:spPr>
          <a:xfrm>
            <a:off x="6494631" y="4987088"/>
            <a:ext cx="661737" cy="6617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2B16CEE5-BC54-496E-9258-CE208EAF0CEB}"/>
              </a:ext>
            </a:extLst>
          </p:cNvPr>
          <p:cNvSpPr/>
          <p:nvPr/>
        </p:nvSpPr>
        <p:spPr>
          <a:xfrm>
            <a:off x="5832894" y="3663614"/>
            <a:ext cx="661737" cy="6617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06DC85A-5EC7-4EFF-B3CD-089D0D8A3BE6}"/>
              </a:ext>
            </a:extLst>
          </p:cNvPr>
          <p:cNvSpPr/>
          <p:nvPr/>
        </p:nvSpPr>
        <p:spPr>
          <a:xfrm>
            <a:off x="6494631" y="3663614"/>
            <a:ext cx="661737" cy="6617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8C0BD8C-B4D1-41D9-89BE-4FC06E252A63}"/>
              </a:ext>
            </a:extLst>
          </p:cNvPr>
          <p:cNvSpPr/>
          <p:nvPr/>
        </p:nvSpPr>
        <p:spPr>
          <a:xfrm>
            <a:off x="7156368" y="3663614"/>
            <a:ext cx="661737" cy="6617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876EAE2-AD99-4BD9-9155-469751F1F1CB}"/>
              </a:ext>
            </a:extLst>
          </p:cNvPr>
          <p:cNvSpPr/>
          <p:nvPr/>
        </p:nvSpPr>
        <p:spPr>
          <a:xfrm>
            <a:off x="7156367" y="4987087"/>
            <a:ext cx="661737" cy="6617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14</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D6B399D2-4033-4538-8832-53121DF61C43}"/>
              </a:ext>
            </a:extLst>
          </p:cNvPr>
          <p:cNvSpPr/>
          <p:nvPr/>
        </p:nvSpPr>
        <p:spPr>
          <a:xfrm>
            <a:off x="7156367" y="4325350"/>
            <a:ext cx="661737" cy="6617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13</a:t>
            </a: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9A13663E-FAAD-4AE2-8F4A-05AFF39C263B}"/>
              </a:ext>
            </a:extLst>
          </p:cNvPr>
          <p:cNvSpPr txBox="1"/>
          <p:nvPr/>
        </p:nvSpPr>
        <p:spPr>
          <a:xfrm>
            <a:off x="637674" y="1116703"/>
            <a:ext cx="4009944" cy="584775"/>
          </a:xfrm>
          <a:prstGeom prst="rect">
            <a:avLst/>
          </a:prstGeom>
          <a:noFill/>
        </p:spPr>
        <p:txBody>
          <a:bodyPr wrap="none" rtlCol="0">
            <a:spAutoFit/>
          </a:bodyPr>
          <a:lstStyle/>
          <a:p>
            <a:r>
              <a:rPr lang="en-US" altLang="ko-KR" sz="3200">
                <a:solidFill>
                  <a:schemeClr val="tx1"/>
                </a:solidFill>
                <a:latin typeface="고도 M" panose="02000503000000020004" pitchFamily="2" charset="-127"/>
                <a:ea typeface="고도 M" panose="02000503000000020004" pitchFamily="2" charset="-127"/>
              </a:rPr>
              <a:t>np.swapaxes(a, 0, 1)</a:t>
            </a:r>
            <a:endParaRPr lang="ko-KR" altLang="en-US" sz="32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08926462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9A13663E-FAAD-4AE2-8F4A-05AFF39C263B}"/>
              </a:ext>
            </a:extLst>
          </p:cNvPr>
          <p:cNvSpPr txBox="1"/>
          <p:nvPr/>
        </p:nvSpPr>
        <p:spPr>
          <a:xfrm>
            <a:off x="26130" y="882447"/>
            <a:ext cx="1378904" cy="1077218"/>
          </a:xfrm>
          <a:prstGeom prst="rect">
            <a:avLst/>
          </a:prstGeom>
          <a:noFill/>
        </p:spPr>
        <p:txBody>
          <a:bodyPr wrap="none" rtlCol="0">
            <a:spAutoFit/>
          </a:bodyPr>
          <a:lstStyle/>
          <a:p>
            <a:r>
              <a:rPr lang="en-US" altLang="ko-KR" sz="3200">
                <a:solidFill>
                  <a:schemeClr val="tx1"/>
                </a:solidFill>
                <a:latin typeface="고도 M" panose="02000503000000020004" pitchFamily="2" charset="-127"/>
                <a:ea typeface="고도 M" panose="02000503000000020004" pitchFamily="2" charset="-127"/>
              </a:rPr>
              <a:t>a</a:t>
            </a:r>
          </a:p>
          <a:p>
            <a:r>
              <a:rPr lang="en-US" altLang="ko-KR" sz="3200">
                <a:solidFill>
                  <a:schemeClr val="tx1"/>
                </a:solidFill>
                <a:latin typeface="고도 M" panose="02000503000000020004" pitchFamily="2" charset="-127"/>
                <a:ea typeface="고도 M" panose="02000503000000020004" pitchFamily="2" charset="-127"/>
              </a:rPr>
              <a:t>(2,3,4)</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47" name="TextBox 46">
            <a:extLst>
              <a:ext uri="{FF2B5EF4-FFF2-40B4-BE49-F238E27FC236}">
                <a16:creationId xmlns:a16="http://schemas.microsoft.com/office/drawing/2014/main" id="{07643DEF-1F87-4F2B-BC75-6FD3A57DC838}"/>
              </a:ext>
            </a:extLst>
          </p:cNvPr>
          <p:cNvSpPr txBox="1"/>
          <p:nvPr/>
        </p:nvSpPr>
        <p:spPr>
          <a:xfrm>
            <a:off x="-18688" y="5080847"/>
            <a:ext cx="1378904" cy="1077218"/>
          </a:xfrm>
          <a:prstGeom prst="rect">
            <a:avLst/>
          </a:prstGeom>
          <a:noFill/>
        </p:spPr>
        <p:txBody>
          <a:bodyPr wrap="none" rtlCol="0">
            <a:spAutoFit/>
          </a:bodyPr>
          <a:lstStyle/>
          <a:p>
            <a:r>
              <a:rPr lang="en-US" altLang="ko-KR" sz="3200">
                <a:solidFill>
                  <a:schemeClr val="tx1"/>
                </a:solidFill>
                <a:latin typeface="고도 M" panose="02000503000000020004" pitchFamily="2" charset="-127"/>
                <a:ea typeface="고도 M" panose="02000503000000020004" pitchFamily="2" charset="-127"/>
              </a:rPr>
              <a:t>a.T</a:t>
            </a:r>
          </a:p>
          <a:p>
            <a:r>
              <a:rPr lang="en-US" altLang="ko-KR" sz="3200">
                <a:solidFill>
                  <a:schemeClr val="tx1"/>
                </a:solidFill>
                <a:latin typeface="고도 M" panose="02000503000000020004" pitchFamily="2" charset="-127"/>
                <a:ea typeface="고도 M" panose="02000503000000020004" pitchFamily="2" charset="-127"/>
              </a:rPr>
              <a:t>(4,3,2)</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45" name="직사각형 44">
            <a:extLst>
              <a:ext uri="{FF2B5EF4-FFF2-40B4-BE49-F238E27FC236}">
                <a16:creationId xmlns:a16="http://schemas.microsoft.com/office/drawing/2014/main" id="{B9F58A0B-8630-4668-982D-67F6E39B262D}"/>
              </a:ext>
            </a:extLst>
          </p:cNvPr>
          <p:cNvSpPr/>
          <p:nvPr/>
        </p:nvSpPr>
        <p:spPr>
          <a:xfrm>
            <a:off x="2286000" y="1022683"/>
            <a:ext cx="3025942" cy="254925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A0E42F0-4BCF-4E69-90FC-7A05BB6CD9F1}"/>
              </a:ext>
            </a:extLst>
          </p:cNvPr>
          <p:cNvSpPr/>
          <p:nvPr/>
        </p:nvSpPr>
        <p:spPr>
          <a:xfrm>
            <a:off x="5311942" y="1022683"/>
            <a:ext cx="3025942" cy="254925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 name="직사각형 1">
            <a:extLst>
              <a:ext uri="{FF2B5EF4-FFF2-40B4-BE49-F238E27FC236}">
                <a16:creationId xmlns:a16="http://schemas.microsoft.com/office/drawing/2014/main" id="{53484380-ACFF-4DCB-A8D6-9141DE040138}"/>
              </a:ext>
            </a:extLst>
          </p:cNvPr>
          <p:cNvSpPr/>
          <p:nvPr/>
        </p:nvSpPr>
        <p:spPr>
          <a:xfrm>
            <a:off x="2684404" y="1389710"/>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123416A7-D8D0-4376-A146-10FD11ABA367}"/>
              </a:ext>
            </a:extLst>
          </p:cNvPr>
          <p:cNvSpPr/>
          <p:nvPr/>
        </p:nvSpPr>
        <p:spPr>
          <a:xfrm>
            <a:off x="3254359" y="1389710"/>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47B86E93-37F4-4D21-A4C2-B073A0253CAA}"/>
              </a:ext>
            </a:extLst>
          </p:cNvPr>
          <p:cNvSpPr/>
          <p:nvPr/>
        </p:nvSpPr>
        <p:spPr>
          <a:xfrm>
            <a:off x="3824314" y="1389710"/>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5F1F7688-79D9-4B35-A3FE-444B19549885}"/>
              </a:ext>
            </a:extLst>
          </p:cNvPr>
          <p:cNvSpPr/>
          <p:nvPr/>
        </p:nvSpPr>
        <p:spPr>
          <a:xfrm>
            <a:off x="4394269" y="1389710"/>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69B99A2F-E33D-48DF-A080-85CBCE35AA0F}"/>
              </a:ext>
            </a:extLst>
          </p:cNvPr>
          <p:cNvSpPr/>
          <p:nvPr/>
        </p:nvSpPr>
        <p:spPr>
          <a:xfrm>
            <a:off x="2684404" y="2032207"/>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57336E58-E6A2-4396-9D01-B778299D7529}"/>
              </a:ext>
            </a:extLst>
          </p:cNvPr>
          <p:cNvSpPr/>
          <p:nvPr/>
        </p:nvSpPr>
        <p:spPr>
          <a:xfrm>
            <a:off x="3254359" y="2032207"/>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277707A-A120-4782-AAA5-DC0D693E9B7E}"/>
              </a:ext>
            </a:extLst>
          </p:cNvPr>
          <p:cNvSpPr/>
          <p:nvPr/>
        </p:nvSpPr>
        <p:spPr>
          <a:xfrm>
            <a:off x="3824314" y="2032207"/>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98D4C2E-F9E8-4159-A383-C15EC00F1E2B}"/>
              </a:ext>
            </a:extLst>
          </p:cNvPr>
          <p:cNvSpPr/>
          <p:nvPr/>
        </p:nvSpPr>
        <p:spPr>
          <a:xfrm>
            <a:off x="4394269" y="2032207"/>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5D6B39C-5569-456D-B363-1BF309403915}"/>
              </a:ext>
            </a:extLst>
          </p:cNvPr>
          <p:cNvSpPr/>
          <p:nvPr/>
        </p:nvSpPr>
        <p:spPr>
          <a:xfrm>
            <a:off x="2684404" y="2664341"/>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8ADDD9E-6576-4756-AA42-0913C49EB214}"/>
              </a:ext>
            </a:extLst>
          </p:cNvPr>
          <p:cNvSpPr/>
          <p:nvPr/>
        </p:nvSpPr>
        <p:spPr>
          <a:xfrm>
            <a:off x="3254359" y="2664341"/>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4FBD9D8F-F576-4F64-913E-7E567FE4A045}"/>
              </a:ext>
            </a:extLst>
          </p:cNvPr>
          <p:cNvSpPr/>
          <p:nvPr/>
        </p:nvSpPr>
        <p:spPr>
          <a:xfrm>
            <a:off x="3824314" y="2664341"/>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A55AE260-5E17-4206-BBBD-AEFE491BBB45}"/>
              </a:ext>
            </a:extLst>
          </p:cNvPr>
          <p:cNvSpPr/>
          <p:nvPr/>
        </p:nvSpPr>
        <p:spPr>
          <a:xfrm>
            <a:off x="4394269" y="2664341"/>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11</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7AAE9143-9812-430E-B5BC-05448E9CFAA9}"/>
              </a:ext>
            </a:extLst>
          </p:cNvPr>
          <p:cNvSpPr/>
          <p:nvPr/>
        </p:nvSpPr>
        <p:spPr>
          <a:xfrm>
            <a:off x="5590611" y="1503703"/>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5DFCB6D4-4AB5-44FD-9E20-F2B68E12D4F0}"/>
              </a:ext>
            </a:extLst>
          </p:cNvPr>
          <p:cNvSpPr/>
          <p:nvPr/>
        </p:nvSpPr>
        <p:spPr>
          <a:xfrm>
            <a:off x="6160566" y="1503703"/>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02FF618C-26B6-4122-911F-EDDA834D6FFA}"/>
              </a:ext>
            </a:extLst>
          </p:cNvPr>
          <p:cNvSpPr/>
          <p:nvPr/>
        </p:nvSpPr>
        <p:spPr>
          <a:xfrm>
            <a:off x="6730521" y="1503703"/>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14</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71A7A28E-701D-4603-B0EF-BB1B324308F6}"/>
              </a:ext>
            </a:extLst>
          </p:cNvPr>
          <p:cNvSpPr/>
          <p:nvPr/>
        </p:nvSpPr>
        <p:spPr>
          <a:xfrm>
            <a:off x="7300476" y="1503703"/>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DF050C2A-E47D-4DE3-9C1E-E4A309426C90}"/>
              </a:ext>
            </a:extLst>
          </p:cNvPr>
          <p:cNvSpPr/>
          <p:nvPr/>
        </p:nvSpPr>
        <p:spPr>
          <a:xfrm>
            <a:off x="5590611" y="2073658"/>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638C691-B03A-4EFB-A007-32112830A10D}"/>
              </a:ext>
            </a:extLst>
          </p:cNvPr>
          <p:cNvSpPr/>
          <p:nvPr/>
        </p:nvSpPr>
        <p:spPr>
          <a:xfrm>
            <a:off x="6160566" y="2073658"/>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17</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1B1C0887-B831-4183-8EF7-7D7EA9A65B81}"/>
              </a:ext>
            </a:extLst>
          </p:cNvPr>
          <p:cNvSpPr/>
          <p:nvPr/>
        </p:nvSpPr>
        <p:spPr>
          <a:xfrm>
            <a:off x="6730521" y="2073658"/>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18</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C1D1075-2FB1-48EC-9E4A-337ED82A6B13}"/>
              </a:ext>
            </a:extLst>
          </p:cNvPr>
          <p:cNvSpPr/>
          <p:nvPr/>
        </p:nvSpPr>
        <p:spPr>
          <a:xfrm>
            <a:off x="7300476" y="2073658"/>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19</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79EBCB91-2883-49AF-B875-926F69596853}"/>
              </a:ext>
            </a:extLst>
          </p:cNvPr>
          <p:cNvSpPr/>
          <p:nvPr/>
        </p:nvSpPr>
        <p:spPr>
          <a:xfrm>
            <a:off x="5590611" y="2643613"/>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24E22FE-2A17-4ACB-AA70-DF65F7D321F0}"/>
              </a:ext>
            </a:extLst>
          </p:cNvPr>
          <p:cNvSpPr/>
          <p:nvPr/>
        </p:nvSpPr>
        <p:spPr>
          <a:xfrm>
            <a:off x="6160566" y="2643613"/>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21</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D41E471-FA0F-4689-8577-62E66B7F565A}"/>
              </a:ext>
            </a:extLst>
          </p:cNvPr>
          <p:cNvSpPr/>
          <p:nvPr/>
        </p:nvSpPr>
        <p:spPr>
          <a:xfrm>
            <a:off x="6730521" y="2643613"/>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22</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BEF2F2E-DFFC-47DD-A9BF-851ACC253241}"/>
              </a:ext>
            </a:extLst>
          </p:cNvPr>
          <p:cNvSpPr/>
          <p:nvPr/>
        </p:nvSpPr>
        <p:spPr>
          <a:xfrm>
            <a:off x="7300476" y="2643613"/>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23</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E482711-1385-497B-8DA5-1D01BC063BA2}"/>
              </a:ext>
            </a:extLst>
          </p:cNvPr>
          <p:cNvSpPr/>
          <p:nvPr/>
        </p:nvSpPr>
        <p:spPr>
          <a:xfrm>
            <a:off x="2534708" y="1240303"/>
            <a:ext cx="2663243" cy="7297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0BB3F982-8F83-4879-871F-A4B7617218D4}"/>
              </a:ext>
            </a:extLst>
          </p:cNvPr>
          <p:cNvSpPr/>
          <p:nvPr/>
        </p:nvSpPr>
        <p:spPr>
          <a:xfrm>
            <a:off x="2532454" y="1952322"/>
            <a:ext cx="2663243" cy="7297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6A76B7C3-49DC-4494-B967-94B9C0A5EB41}"/>
              </a:ext>
            </a:extLst>
          </p:cNvPr>
          <p:cNvSpPr/>
          <p:nvPr/>
        </p:nvSpPr>
        <p:spPr>
          <a:xfrm>
            <a:off x="2530201" y="2664341"/>
            <a:ext cx="2663243" cy="7297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F013DBF-389E-4577-87B6-87AFCB0E8F01}"/>
              </a:ext>
            </a:extLst>
          </p:cNvPr>
          <p:cNvSpPr/>
          <p:nvPr/>
        </p:nvSpPr>
        <p:spPr>
          <a:xfrm>
            <a:off x="5466145" y="1219576"/>
            <a:ext cx="2663243" cy="7297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86CE0A3-F859-4165-AB15-DA75710C5A6E}"/>
              </a:ext>
            </a:extLst>
          </p:cNvPr>
          <p:cNvSpPr/>
          <p:nvPr/>
        </p:nvSpPr>
        <p:spPr>
          <a:xfrm>
            <a:off x="5463892" y="1931594"/>
            <a:ext cx="2663243" cy="7297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F6B30A36-4B28-421F-94EA-2FBD04890B8A}"/>
              </a:ext>
            </a:extLst>
          </p:cNvPr>
          <p:cNvSpPr/>
          <p:nvPr/>
        </p:nvSpPr>
        <p:spPr>
          <a:xfrm>
            <a:off x="5461639" y="2643613"/>
            <a:ext cx="2663243" cy="7297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2468B8D0-32D5-44A9-B12A-4185B06B9164}"/>
              </a:ext>
            </a:extLst>
          </p:cNvPr>
          <p:cNvSpPr/>
          <p:nvPr/>
        </p:nvSpPr>
        <p:spPr>
          <a:xfrm>
            <a:off x="1526451" y="4108438"/>
            <a:ext cx="2286000" cy="209667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C6BC6AA5-B7CC-4752-BC20-158F124DD96B}"/>
              </a:ext>
            </a:extLst>
          </p:cNvPr>
          <p:cNvSpPr/>
          <p:nvPr/>
        </p:nvSpPr>
        <p:spPr>
          <a:xfrm>
            <a:off x="3821224" y="4106140"/>
            <a:ext cx="2286000" cy="209667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2515F2BE-1F71-4817-AD66-A929DCBD8675}"/>
              </a:ext>
            </a:extLst>
          </p:cNvPr>
          <p:cNvSpPr/>
          <p:nvPr/>
        </p:nvSpPr>
        <p:spPr>
          <a:xfrm>
            <a:off x="6077149" y="4103842"/>
            <a:ext cx="2286000" cy="209667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997C4445-77AE-4385-BE8F-2A257F3C5C6F}"/>
              </a:ext>
            </a:extLst>
          </p:cNvPr>
          <p:cNvSpPr/>
          <p:nvPr/>
        </p:nvSpPr>
        <p:spPr>
          <a:xfrm>
            <a:off x="8371922" y="4101544"/>
            <a:ext cx="2286000" cy="209667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9630CD61-CF47-4A29-97E5-14E3CC62B225}"/>
              </a:ext>
            </a:extLst>
          </p:cNvPr>
          <p:cNvSpPr/>
          <p:nvPr/>
        </p:nvSpPr>
        <p:spPr>
          <a:xfrm>
            <a:off x="1637760" y="4212879"/>
            <a:ext cx="1984030" cy="566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E9D5276-A7CE-40AC-83E8-4BF5E2F14761}"/>
              </a:ext>
            </a:extLst>
          </p:cNvPr>
          <p:cNvSpPr/>
          <p:nvPr/>
        </p:nvSpPr>
        <p:spPr>
          <a:xfrm>
            <a:off x="1637760" y="4798344"/>
            <a:ext cx="1984030" cy="566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E64BEFE-2627-4D92-A228-CED4F9E4DB8C}"/>
              </a:ext>
            </a:extLst>
          </p:cNvPr>
          <p:cNvSpPr/>
          <p:nvPr/>
        </p:nvSpPr>
        <p:spPr>
          <a:xfrm>
            <a:off x="1637759" y="5389555"/>
            <a:ext cx="1984030" cy="566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2EA2B91E-DC3B-4707-BDFF-4EFF614EE278}"/>
              </a:ext>
            </a:extLst>
          </p:cNvPr>
          <p:cNvSpPr/>
          <p:nvPr/>
        </p:nvSpPr>
        <p:spPr>
          <a:xfrm>
            <a:off x="3972210" y="4234249"/>
            <a:ext cx="1984030" cy="566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4A7CCDF2-994F-4A3D-9961-06E039D1B1B9}"/>
              </a:ext>
            </a:extLst>
          </p:cNvPr>
          <p:cNvSpPr/>
          <p:nvPr/>
        </p:nvSpPr>
        <p:spPr>
          <a:xfrm>
            <a:off x="3972210" y="4819714"/>
            <a:ext cx="1984030" cy="566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825F40E2-21E7-42C5-9A5F-79A570ECF0FF}"/>
              </a:ext>
            </a:extLst>
          </p:cNvPr>
          <p:cNvSpPr/>
          <p:nvPr/>
        </p:nvSpPr>
        <p:spPr>
          <a:xfrm>
            <a:off x="3972209" y="5410925"/>
            <a:ext cx="1984030" cy="566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2E161F1D-C340-463A-AAAF-BB6A454C09EE}"/>
              </a:ext>
            </a:extLst>
          </p:cNvPr>
          <p:cNvSpPr/>
          <p:nvPr/>
        </p:nvSpPr>
        <p:spPr>
          <a:xfrm>
            <a:off x="6306660" y="4255619"/>
            <a:ext cx="1984030" cy="566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925C4E7-B2FD-4DC7-8BAB-B1188C67B1B1}"/>
              </a:ext>
            </a:extLst>
          </p:cNvPr>
          <p:cNvSpPr/>
          <p:nvPr/>
        </p:nvSpPr>
        <p:spPr>
          <a:xfrm>
            <a:off x="6306660" y="4841084"/>
            <a:ext cx="1984030" cy="566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1A8CAA50-43CE-4B3B-AE32-BF61CC7518D0}"/>
              </a:ext>
            </a:extLst>
          </p:cNvPr>
          <p:cNvSpPr/>
          <p:nvPr/>
        </p:nvSpPr>
        <p:spPr>
          <a:xfrm>
            <a:off x="6306659" y="5432295"/>
            <a:ext cx="1984030" cy="566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EEF20FDF-8E87-4128-872A-1BFC6A776B74}"/>
              </a:ext>
            </a:extLst>
          </p:cNvPr>
          <p:cNvSpPr/>
          <p:nvPr/>
        </p:nvSpPr>
        <p:spPr>
          <a:xfrm>
            <a:off x="8641110" y="4276989"/>
            <a:ext cx="1984030" cy="566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EC03B0EA-14AA-40B6-905B-254C16AB8E26}"/>
              </a:ext>
            </a:extLst>
          </p:cNvPr>
          <p:cNvSpPr/>
          <p:nvPr/>
        </p:nvSpPr>
        <p:spPr>
          <a:xfrm>
            <a:off x="8641110" y="4862454"/>
            <a:ext cx="1984030" cy="566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6080E2DA-5586-44B0-950F-A76B967A9DB1}"/>
              </a:ext>
            </a:extLst>
          </p:cNvPr>
          <p:cNvSpPr/>
          <p:nvPr/>
        </p:nvSpPr>
        <p:spPr>
          <a:xfrm>
            <a:off x="8641109" y="5453665"/>
            <a:ext cx="1984030" cy="566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35FA4B4A-FE59-4B69-9A61-43285EF0639E}"/>
              </a:ext>
            </a:extLst>
          </p:cNvPr>
          <p:cNvGrpSpPr/>
          <p:nvPr/>
        </p:nvGrpSpPr>
        <p:grpSpPr>
          <a:xfrm>
            <a:off x="1960246" y="4228388"/>
            <a:ext cx="1164593" cy="551363"/>
            <a:chOff x="1960246" y="4228388"/>
            <a:chExt cx="1164593" cy="569956"/>
          </a:xfrm>
        </p:grpSpPr>
        <p:sp>
          <p:nvSpPr>
            <p:cNvPr id="102" name="직사각형 101">
              <a:extLst>
                <a:ext uri="{FF2B5EF4-FFF2-40B4-BE49-F238E27FC236}">
                  <a16:creationId xmlns:a16="http://schemas.microsoft.com/office/drawing/2014/main" id="{1E301FCD-6342-4C01-BBF9-40B3C8C214F2}"/>
                </a:ext>
              </a:extLst>
            </p:cNvPr>
            <p:cNvSpPr/>
            <p:nvPr/>
          </p:nvSpPr>
          <p:spPr>
            <a:xfrm>
              <a:off x="1960246" y="4228389"/>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152FA659-8EEE-4BC8-89F1-3441354ABC9E}"/>
                </a:ext>
              </a:extLst>
            </p:cNvPr>
            <p:cNvSpPr/>
            <p:nvPr/>
          </p:nvSpPr>
          <p:spPr>
            <a:xfrm>
              <a:off x="2554884" y="4228388"/>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grpSp>
      <p:grpSp>
        <p:nvGrpSpPr>
          <p:cNvPr id="105" name="그룹 104">
            <a:extLst>
              <a:ext uri="{FF2B5EF4-FFF2-40B4-BE49-F238E27FC236}">
                <a16:creationId xmlns:a16="http://schemas.microsoft.com/office/drawing/2014/main" id="{6389AC6F-DA02-4DFE-8F49-D0BC44B42A1A}"/>
              </a:ext>
            </a:extLst>
          </p:cNvPr>
          <p:cNvGrpSpPr/>
          <p:nvPr/>
        </p:nvGrpSpPr>
        <p:grpSpPr>
          <a:xfrm>
            <a:off x="1970231" y="4826022"/>
            <a:ext cx="1164593" cy="551363"/>
            <a:chOff x="1960246" y="4228388"/>
            <a:chExt cx="1164593" cy="569956"/>
          </a:xfrm>
        </p:grpSpPr>
        <p:sp>
          <p:nvSpPr>
            <p:cNvPr id="106" name="직사각형 105">
              <a:extLst>
                <a:ext uri="{FF2B5EF4-FFF2-40B4-BE49-F238E27FC236}">
                  <a16:creationId xmlns:a16="http://schemas.microsoft.com/office/drawing/2014/main" id="{EC1DE0EF-82D2-42DC-933E-D5A8BF7D348D}"/>
                </a:ext>
              </a:extLst>
            </p:cNvPr>
            <p:cNvSpPr/>
            <p:nvPr/>
          </p:nvSpPr>
          <p:spPr>
            <a:xfrm>
              <a:off x="1960246" y="4228389"/>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B16D69B9-D0A2-444C-9130-2CF0817928D8}"/>
                </a:ext>
              </a:extLst>
            </p:cNvPr>
            <p:cNvSpPr/>
            <p:nvPr/>
          </p:nvSpPr>
          <p:spPr>
            <a:xfrm>
              <a:off x="2554884" y="4228388"/>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grpSp>
      <p:grpSp>
        <p:nvGrpSpPr>
          <p:cNvPr id="108" name="그룹 107">
            <a:extLst>
              <a:ext uri="{FF2B5EF4-FFF2-40B4-BE49-F238E27FC236}">
                <a16:creationId xmlns:a16="http://schemas.microsoft.com/office/drawing/2014/main" id="{E7532136-5589-44F7-A016-A53D0358059A}"/>
              </a:ext>
            </a:extLst>
          </p:cNvPr>
          <p:cNvGrpSpPr/>
          <p:nvPr/>
        </p:nvGrpSpPr>
        <p:grpSpPr>
          <a:xfrm>
            <a:off x="1992248" y="5387560"/>
            <a:ext cx="1164593" cy="551363"/>
            <a:chOff x="1960246" y="4228388"/>
            <a:chExt cx="1164593" cy="569956"/>
          </a:xfrm>
        </p:grpSpPr>
        <p:sp>
          <p:nvSpPr>
            <p:cNvPr id="109" name="직사각형 108">
              <a:extLst>
                <a:ext uri="{FF2B5EF4-FFF2-40B4-BE49-F238E27FC236}">
                  <a16:creationId xmlns:a16="http://schemas.microsoft.com/office/drawing/2014/main" id="{078E6397-5ED3-4201-A922-385C1F0C9A46}"/>
                </a:ext>
              </a:extLst>
            </p:cNvPr>
            <p:cNvSpPr/>
            <p:nvPr/>
          </p:nvSpPr>
          <p:spPr>
            <a:xfrm>
              <a:off x="1960246" y="4228389"/>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C0BC44D1-747E-4079-918C-E9D4AA395FD6}"/>
                </a:ext>
              </a:extLst>
            </p:cNvPr>
            <p:cNvSpPr/>
            <p:nvPr/>
          </p:nvSpPr>
          <p:spPr>
            <a:xfrm>
              <a:off x="2554884" y="4228388"/>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grpSp>
      <p:grpSp>
        <p:nvGrpSpPr>
          <p:cNvPr id="111" name="그룹 110">
            <a:extLst>
              <a:ext uri="{FF2B5EF4-FFF2-40B4-BE49-F238E27FC236}">
                <a16:creationId xmlns:a16="http://schemas.microsoft.com/office/drawing/2014/main" id="{0BCF3B0D-2406-4EF2-A2F4-D9795A0E139E}"/>
              </a:ext>
            </a:extLst>
          </p:cNvPr>
          <p:cNvGrpSpPr/>
          <p:nvPr/>
        </p:nvGrpSpPr>
        <p:grpSpPr>
          <a:xfrm>
            <a:off x="4394269" y="4235171"/>
            <a:ext cx="1164593" cy="551363"/>
            <a:chOff x="1960246" y="4228388"/>
            <a:chExt cx="1164593" cy="569956"/>
          </a:xfrm>
        </p:grpSpPr>
        <p:sp>
          <p:nvSpPr>
            <p:cNvPr id="112" name="직사각형 111">
              <a:extLst>
                <a:ext uri="{FF2B5EF4-FFF2-40B4-BE49-F238E27FC236}">
                  <a16:creationId xmlns:a16="http://schemas.microsoft.com/office/drawing/2014/main" id="{2DEF7EE5-3F53-472C-A861-8DE3F41A8A14}"/>
                </a:ext>
              </a:extLst>
            </p:cNvPr>
            <p:cNvSpPr/>
            <p:nvPr/>
          </p:nvSpPr>
          <p:spPr>
            <a:xfrm>
              <a:off x="1960246" y="4228389"/>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C877BD95-CA1D-469F-8E2F-31E91D81FA55}"/>
                </a:ext>
              </a:extLst>
            </p:cNvPr>
            <p:cNvSpPr/>
            <p:nvPr/>
          </p:nvSpPr>
          <p:spPr>
            <a:xfrm>
              <a:off x="2554884" y="4228388"/>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13</a:t>
              </a:r>
              <a:endParaRPr lang="ko-KR" altLang="en-US">
                <a:solidFill>
                  <a:schemeClr val="tx1"/>
                </a:solidFill>
                <a:latin typeface="Consolas" panose="020B0609020204030204" pitchFamily="49" charset="0"/>
              </a:endParaRPr>
            </a:p>
          </p:txBody>
        </p:sp>
      </p:grpSp>
      <p:grpSp>
        <p:nvGrpSpPr>
          <p:cNvPr id="114" name="그룹 113">
            <a:extLst>
              <a:ext uri="{FF2B5EF4-FFF2-40B4-BE49-F238E27FC236}">
                <a16:creationId xmlns:a16="http://schemas.microsoft.com/office/drawing/2014/main" id="{20CC8671-BB4C-444F-8B90-EBAABB1F083A}"/>
              </a:ext>
            </a:extLst>
          </p:cNvPr>
          <p:cNvGrpSpPr/>
          <p:nvPr/>
        </p:nvGrpSpPr>
        <p:grpSpPr>
          <a:xfrm>
            <a:off x="4404254" y="4832805"/>
            <a:ext cx="1164593" cy="551363"/>
            <a:chOff x="1960246" y="4228388"/>
            <a:chExt cx="1164593" cy="569956"/>
          </a:xfrm>
        </p:grpSpPr>
        <p:sp>
          <p:nvSpPr>
            <p:cNvPr id="115" name="직사각형 114">
              <a:extLst>
                <a:ext uri="{FF2B5EF4-FFF2-40B4-BE49-F238E27FC236}">
                  <a16:creationId xmlns:a16="http://schemas.microsoft.com/office/drawing/2014/main" id="{0D8DBDF4-A783-4D2A-B1D3-F5B5494EC9C7}"/>
                </a:ext>
              </a:extLst>
            </p:cNvPr>
            <p:cNvSpPr/>
            <p:nvPr/>
          </p:nvSpPr>
          <p:spPr>
            <a:xfrm>
              <a:off x="1960246" y="4228389"/>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5024D9B5-6D35-4EF3-9C9B-198F363D5993}"/>
                </a:ext>
              </a:extLst>
            </p:cNvPr>
            <p:cNvSpPr/>
            <p:nvPr/>
          </p:nvSpPr>
          <p:spPr>
            <a:xfrm>
              <a:off x="2554884" y="4228388"/>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17</a:t>
              </a:r>
              <a:endParaRPr lang="ko-KR" altLang="en-US">
                <a:solidFill>
                  <a:schemeClr val="tx1"/>
                </a:solidFill>
                <a:latin typeface="Consolas" panose="020B0609020204030204" pitchFamily="49" charset="0"/>
              </a:endParaRPr>
            </a:p>
          </p:txBody>
        </p:sp>
      </p:grpSp>
      <p:grpSp>
        <p:nvGrpSpPr>
          <p:cNvPr id="117" name="그룹 116">
            <a:extLst>
              <a:ext uri="{FF2B5EF4-FFF2-40B4-BE49-F238E27FC236}">
                <a16:creationId xmlns:a16="http://schemas.microsoft.com/office/drawing/2014/main" id="{95960EA7-119D-44DF-B622-1A2464E829E1}"/>
              </a:ext>
            </a:extLst>
          </p:cNvPr>
          <p:cNvGrpSpPr/>
          <p:nvPr/>
        </p:nvGrpSpPr>
        <p:grpSpPr>
          <a:xfrm>
            <a:off x="4426271" y="5394343"/>
            <a:ext cx="1164593" cy="551363"/>
            <a:chOff x="1960246" y="4228388"/>
            <a:chExt cx="1164593" cy="569956"/>
          </a:xfrm>
        </p:grpSpPr>
        <p:sp>
          <p:nvSpPr>
            <p:cNvPr id="118" name="직사각형 117">
              <a:extLst>
                <a:ext uri="{FF2B5EF4-FFF2-40B4-BE49-F238E27FC236}">
                  <a16:creationId xmlns:a16="http://schemas.microsoft.com/office/drawing/2014/main" id="{3FC26AD2-1A62-4982-A411-98652BC7D120}"/>
                </a:ext>
              </a:extLst>
            </p:cNvPr>
            <p:cNvSpPr/>
            <p:nvPr/>
          </p:nvSpPr>
          <p:spPr>
            <a:xfrm>
              <a:off x="1960246" y="4228389"/>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D740031B-59D0-42B5-B77D-3163DC18B406}"/>
                </a:ext>
              </a:extLst>
            </p:cNvPr>
            <p:cNvSpPr/>
            <p:nvPr/>
          </p:nvSpPr>
          <p:spPr>
            <a:xfrm>
              <a:off x="2554884" y="4228388"/>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21</a:t>
              </a:r>
              <a:endParaRPr lang="ko-KR" altLang="en-US">
                <a:solidFill>
                  <a:schemeClr val="tx1"/>
                </a:solidFill>
                <a:latin typeface="Consolas" panose="020B0609020204030204" pitchFamily="49" charset="0"/>
              </a:endParaRPr>
            </a:p>
          </p:txBody>
        </p:sp>
      </p:grpSp>
      <p:grpSp>
        <p:nvGrpSpPr>
          <p:cNvPr id="120" name="그룹 119">
            <a:extLst>
              <a:ext uri="{FF2B5EF4-FFF2-40B4-BE49-F238E27FC236}">
                <a16:creationId xmlns:a16="http://schemas.microsoft.com/office/drawing/2014/main" id="{31198F80-A851-4CD0-B79E-7ABFF3928446}"/>
              </a:ext>
            </a:extLst>
          </p:cNvPr>
          <p:cNvGrpSpPr/>
          <p:nvPr/>
        </p:nvGrpSpPr>
        <p:grpSpPr>
          <a:xfrm>
            <a:off x="6792196" y="4266018"/>
            <a:ext cx="1164593" cy="551363"/>
            <a:chOff x="1960246" y="4228388"/>
            <a:chExt cx="1164593" cy="569956"/>
          </a:xfrm>
        </p:grpSpPr>
        <p:sp>
          <p:nvSpPr>
            <p:cNvPr id="121" name="직사각형 120">
              <a:extLst>
                <a:ext uri="{FF2B5EF4-FFF2-40B4-BE49-F238E27FC236}">
                  <a16:creationId xmlns:a16="http://schemas.microsoft.com/office/drawing/2014/main" id="{039177FE-AA4A-4951-AC83-1BB9696E7092}"/>
                </a:ext>
              </a:extLst>
            </p:cNvPr>
            <p:cNvSpPr/>
            <p:nvPr/>
          </p:nvSpPr>
          <p:spPr>
            <a:xfrm>
              <a:off x="1960246" y="4228389"/>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D771C75D-9066-4D81-A714-0CC3F12E481C}"/>
                </a:ext>
              </a:extLst>
            </p:cNvPr>
            <p:cNvSpPr/>
            <p:nvPr/>
          </p:nvSpPr>
          <p:spPr>
            <a:xfrm>
              <a:off x="2554884" y="4228388"/>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14</a:t>
              </a:r>
              <a:endParaRPr lang="ko-KR" altLang="en-US">
                <a:solidFill>
                  <a:schemeClr val="tx1"/>
                </a:solidFill>
                <a:latin typeface="Consolas" panose="020B0609020204030204" pitchFamily="49" charset="0"/>
              </a:endParaRPr>
            </a:p>
          </p:txBody>
        </p:sp>
      </p:grpSp>
      <p:grpSp>
        <p:nvGrpSpPr>
          <p:cNvPr id="123" name="그룹 122">
            <a:extLst>
              <a:ext uri="{FF2B5EF4-FFF2-40B4-BE49-F238E27FC236}">
                <a16:creationId xmlns:a16="http://schemas.microsoft.com/office/drawing/2014/main" id="{DE2D7927-67B3-4F4D-93C3-39D592696BF2}"/>
              </a:ext>
            </a:extLst>
          </p:cNvPr>
          <p:cNvGrpSpPr/>
          <p:nvPr/>
        </p:nvGrpSpPr>
        <p:grpSpPr>
          <a:xfrm>
            <a:off x="6802181" y="4863652"/>
            <a:ext cx="1164593" cy="551363"/>
            <a:chOff x="1960246" y="4228388"/>
            <a:chExt cx="1164593" cy="569956"/>
          </a:xfrm>
        </p:grpSpPr>
        <p:sp>
          <p:nvSpPr>
            <p:cNvPr id="124" name="직사각형 123">
              <a:extLst>
                <a:ext uri="{FF2B5EF4-FFF2-40B4-BE49-F238E27FC236}">
                  <a16:creationId xmlns:a16="http://schemas.microsoft.com/office/drawing/2014/main" id="{BC0E5D99-0261-43B6-80F7-EB82480C7C57}"/>
                </a:ext>
              </a:extLst>
            </p:cNvPr>
            <p:cNvSpPr/>
            <p:nvPr/>
          </p:nvSpPr>
          <p:spPr>
            <a:xfrm>
              <a:off x="1960246" y="4228389"/>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28C57D77-50F5-41BA-A154-4CAFFF744164}"/>
                </a:ext>
              </a:extLst>
            </p:cNvPr>
            <p:cNvSpPr/>
            <p:nvPr/>
          </p:nvSpPr>
          <p:spPr>
            <a:xfrm>
              <a:off x="2554884" y="4228388"/>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18</a:t>
              </a: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F1CA5369-F24A-4C79-847F-5678D804D4D1}"/>
              </a:ext>
            </a:extLst>
          </p:cNvPr>
          <p:cNvGrpSpPr/>
          <p:nvPr/>
        </p:nvGrpSpPr>
        <p:grpSpPr>
          <a:xfrm>
            <a:off x="6824198" y="5425190"/>
            <a:ext cx="1164593" cy="551363"/>
            <a:chOff x="1960246" y="4228388"/>
            <a:chExt cx="1164593" cy="569956"/>
          </a:xfrm>
        </p:grpSpPr>
        <p:sp>
          <p:nvSpPr>
            <p:cNvPr id="127" name="직사각형 126">
              <a:extLst>
                <a:ext uri="{FF2B5EF4-FFF2-40B4-BE49-F238E27FC236}">
                  <a16:creationId xmlns:a16="http://schemas.microsoft.com/office/drawing/2014/main" id="{4196D29B-E17E-46B6-A714-0A7062B4E32B}"/>
                </a:ext>
              </a:extLst>
            </p:cNvPr>
            <p:cNvSpPr/>
            <p:nvPr/>
          </p:nvSpPr>
          <p:spPr>
            <a:xfrm>
              <a:off x="1960246" y="4228389"/>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148618D7-8CD7-42D0-986E-6C530E83666D}"/>
                </a:ext>
              </a:extLst>
            </p:cNvPr>
            <p:cNvSpPr/>
            <p:nvPr/>
          </p:nvSpPr>
          <p:spPr>
            <a:xfrm>
              <a:off x="2554884" y="4228388"/>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22</a:t>
              </a:r>
              <a:endParaRPr lang="ko-KR" altLang="en-US">
                <a:solidFill>
                  <a:schemeClr val="tx1"/>
                </a:solidFill>
                <a:latin typeface="Consolas" panose="020B0609020204030204" pitchFamily="49" charset="0"/>
              </a:endParaRPr>
            </a:p>
          </p:txBody>
        </p:sp>
      </p:grpSp>
      <p:grpSp>
        <p:nvGrpSpPr>
          <p:cNvPr id="129" name="그룹 128">
            <a:extLst>
              <a:ext uri="{FF2B5EF4-FFF2-40B4-BE49-F238E27FC236}">
                <a16:creationId xmlns:a16="http://schemas.microsoft.com/office/drawing/2014/main" id="{4174E5D8-18A5-41B5-9766-2C7A89C22451}"/>
              </a:ext>
            </a:extLst>
          </p:cNvPr>
          <p:cNvGrpSpPr/>
          <p:nvPr/>
        </p:nvGrpSpPr>
        <p:grpSpPr>
          <a:xfrm>
            <a:off x="9116219" y="4281442"/>
            <a:ext cx="1164593" cy="551363"/>
            <a:chOff x="1960246" y="4228388"/>
            <a:chExt cx="1164593" cy="569956"/>
          </a:xfrm>
        </p:grpSpPr>
        <p:sp>
          <p:nvSpPr>
            <p:cNvPr id="130" name="직사각형 129">
              <a:extLst>
                <a:ext uri="{FF2B5EF4-FFF2-40B4-BE49-F238E27FC236}">
                  <a16:creationId xmlns:a16="http://schemas.microsoft.com/office/drawing/2014/main" id="{69B30071-5524-429E-8AF4-F4B1262ACE7F}"/>
                </a:ext>
              </a:extLst>
            </p:cNvPr>
            <p:cNvSpPr/>
            <p:nvPr/>
          </p:nvSpPr>
          <p:spPr>
            <a:xfrm>
              <a:off x="1960246" y="4228389"/>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4B7F7179-3F24-42E6-970D-B1FEDBDFD34C}"/>
                </a:ext>
              </a:extLst>
            </p:cNvPr>
            <p:cNvSpPr/>
            <p:nvPr/>
          </p:nvSpPr>
          <p:spPr>
            <a:xfrm>
              <a:off x="2554884" y="4228388"/>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grpSp>
      <p:grpSp>
        <p:nvGrpSpPr>
          <p:cNvPr id="132" name="그룹 131">
            <a:extLst>
              <a:ext uri="{FF2B5EF4-FFF2-40B4-BE49-F238E27FC236}">
                <a16:creationId xmlns:a16="http://schemas.microsoft.com/office/drawing/2014/main" id="{EE0417D6-9C9B-42A4-BFD2-00DFE5872F74}"/>
              </a:ext>
            </a:extLst>
          </p:cNvPr>
          <p:cNvGrpSpPr/>
          <p:nvPr/>
        </p:nvGrpSpPr>
        <p:grpSpPr>
          <a:xfrm>
            <a:off x="9126204" y="4879076"/>
            <a:ext cx="1164593" cy="551363"/>
            <a:chOff x="1960246" y="4228388"/>
            <a:chExt cx="1164593" cy="569956"/>
          </a:xfrm>
        </p:grpSpPr>
        <p:sp>
          <p:nvSpPr>
            <p:cNvPr id="133" name="직사각형 132">
              <a:extLst>
                <a:ext uri="{FF2B5EF4-FFF2-40B4-BE49-F238E27FC236}">
                  <a16:creationId xmlns:a16="http://schemas.microsoft.com/office/drawing/2014/main" id="{4D4E2FCD-10BD-4CBC-87F2-55AA32D7FE74}"/>
                </a:ext>
              </a:extLst>
            </p:cNvPr>
            <p:cNvSpPr/>
            <p:nvPr/>
          </p:nvSpPr>
          <p:spPr>
            <a:xfrm>
              <a:off x="1960246" y="4228389"/>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585C438C-239A-4943-9887-AFC29C04B016}"/>
                </a:ext>
              </a:extLst>
            </p:cNvPr>
            <p:cNvSpPr/>
            <p:nvPr/>
          </p:nvSpPr>
          <p:spPr>
            <a:xfrm>
              <a:off x="2554884" y="4228388"/>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19</a:t>
              </a: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39249C48-7F6F-42A8-A276-A16358503463}"/>
              </a:ext>
            </a:extLst>
          </p:cNvPr>
          <p:cNvGrpSpPr/>
          <p:nvPr/>
        </p:nvGrpSpPr>
        <p:grpSpPr>
          <a:xfrm>
            <a:off x="9148221" y="5440614"/>
            <a:ext cx="1164593" cy="551363"/>
            <a:chOff x="1960246" y="4228388"/>
            <a:chExt cx="1164593" cy="569956"/>
          </a:xfrm>
        </p:grpSpPr>
        <p:sp>
          <p:nvSpPr>
            <p:cNvPr id="136" name="직사각형 135">
              <a:extLst>
                <a:ext uri="{FF2B5EF4-FFF2-40B4-BE49-F238E27FC236}">
                  <a16:creationId xmlns:a16="http://schemas.microsoft.com/office/drawing/2014/main" id="{94DAACB7-A38B-40D0-8522-A07631777667}"/>
                </a:ext>
              </a:extLst>
            </p:cNvPr>
            <p:cNvSpPr/>
            <p:nvPr/>
          </p:nvSpPr>
          <p:spPr>
            <a:xfrm>
              <a:off x="1960246" y="4228389"/>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11</a:t>
              </a: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537FA4D9-AD9D-473B-88C3-17AA926EBB68}"/>
                </a:ext>
              </a:extLst>
            </p:cNvPr>
            <p:cNvSpPr/>
            <p:nvPr/>
          </p:nvSpPr>
          <p:spPr>
            <a:xfrm>
              <a:off x="2554884" y="4228388"/>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23</a:t>
              </a: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68785268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9A13663E-FAAD-4AE2-8F4A-05AFF39C263B}"/>
              </a:ext>
            </a:extLst>
          </p:cNvPr>
          <p:cNvSpPr txBox="1"/>
          <p:nvPr/>
        </p:nvSpPr>
        <p:spPr>
          <a:xfrm>
            <a:off x="26130" y="882447"/>
            <a:ext cx="1378904" cy="1077218"/>
          </a:xfrm>
          <a:prstGeom prst="rect">
            <a:avLst/>
          </a:prstGeom>
          <a:noFill/>
        </p:spPr>
        <p:txBody>
          <a:bodyPr wrap="none" rtlCol="0">
            <a:spAutoFit/>
          </a:bodyPr>
          <a:lstStyle/>
          <a:p>
            <a:r>
              <a:rPr lang="en-US" altLang="ko-KR" sz="3200">
                <a:solidFill>
                  <a:schemeClr val="tx1"/>
                </a:solidFill>
                <a:latin typeface="고도 M" panose="02000503000000020004" pitchFamily="2" charset="-127"/>
                <a:ea typeface="고도 M" panose="02000503000000020004" pitchFamily="2" charset="-127"/>
              </a:rPr>
              <a:t>a</a:t>
            </a:r>
          </a:p>
          <a:p>
            <a:r>
              <a:rPr lang="en-US" altLang="ko-KR" sz="3200">
                <a:solidFill>
                  <a:schemeClr val="tx1"/>
                </a:solidFill>
                <a:latin typeface="고도 M" panose="02000503000000020004" pitchFamily="2" charset="-127"/>
                <a:ea typeface="고도 M" panose="02000503000000020004" pitchFamily="2" charset="-127"/>
              </a:rPr>
              <a:t>(2,3,4)</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47" name="TextBox 46">
            <a:extLst>
              <a:ext uri="{FF2B5EF4-FFF2-40B4-BE49-F238E27FC236}">
                <a16:creationId xmlns:a16="http://schemas.microsoft.com/office/drawing/2014/main" id="{07643DEF-1F87-4F2B-BC75-6FD3A57DC838}"/>
              </a:ext>
            </a:extLst>
          </p:cNvPr>
          <p:cNvSpPr txBox="1"/>
          <p:nvPr/>
        </p:nvSpPr>
        <p:spPr>
          <a:xfrm>
            <a:off x="-18688" y="5080847"/>
            <a:ext cx="1378904" cy="1077218"/>
          </a:xfrm>
          <a:prstGeom prst="rect">
            <a:avLst/>
          </a:prstGeom>
          <a:noFill/>
        </p:spPr>
        <p:txBody>
          <a:bodyPr wrap="none" rtlCol="0">
            <a:spAutoFit/>
          </a:bodyPr>
          <a:lstStyle/>
          <a:p>
            <a:r>
              <a:rPr lang="en-US" altLang="ko-KR" sz="3200">
                <a:solidFill>
                  <a:schemeClr val="tx1"/>
                </a:solidFill>
                <a:latin typeface="고도 M" panose="02000503000000020004" pitchFamily="2" charset="-127"/>
                <a:ea typeface="고도 M" panose="02000503000000020004" pitchFamily="2" charset="-127"/>
              </a:rPr>
              <a:t>a.T</a:t>
            </a:r>
          </a:p>
          <a:p>
            <a:r>
              <a:rPr lang="en-US" altLang="ko-KR" sz="3200">
                <a:solidFill>
                  <a:schemeClr val="tx1"/>
                </a:solidFill>
                <a:latin typeface="고도 M" panose="02000503000000020004" pitchFamily="2" charset="-127"/>
                <a:ea typeface="고도 M" panose="02000503000000020004" pitchFamily="2" charset="-127"/>
              </a:rPr>
              <a:t>(3,2,4)</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45" name="직사각형 44">
            <a:extLst>
              <a:ext uri="{FF2B5EF4-FFF2-40B4-BE49-F238E27FC236}">
                <a16:creationId xmlns:a16="http://schemas.microsoft.com/office/drawing/2014/main" id="{B9F58A0B-8630-4668-982D-67F6E39B262D}"/>
              </a:ext>
            </a:extLst>
          </p:cNvPr>
          <p:cNvSpPr/>
          <p:nvPr/>
        </p:nvSpPr>
        <p:spPr>
          <a:xfrm>
            <a:off x="2286000" y="1022683"/>
            <a:ext cx="3025942" cy="254925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A0E42F0-4BCF-4E69-90FC-7A05BB6CD9F1}"/>
              </a:ext>
            </a:extLst>
          </p:cNvPr>
          <p:cNvSpPr/>
          <p:nvPr/>
        </p:nvSpPr>
        <p:spPr>
          <a:xfrm>
            <a:off x="5311942" y="1022683"/>
            <a:ext cx="3025942" cy="254925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 name="직사각형 1">
            <a:extLst>
              <a:ext uri="{FF2B5EF4-FFF2-40B4-BE49-F238E27FC236}">
                <a16:creationId xmlns:a16="http://schemas.microsoft.com/office/drawing/2014/main" id="{53484380-ACFF-4DCB-A8D6-9141DE040138}"/>
              </a:ext>
            </a:extLst>
          </p:cNvPr>
          <p:cNvSpPr/>
          <p:nvPr/>
        </p:nvSpPr>
        <p:spPr>
          <a:xfrm>
            <a:off x="2684404" y="1389710"/>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123416A7-D8D0-4376-A146-10FD11ABA367}"/>
              </a:ext>
            </a:extLst>
          </p:cNvPr>
          <p:cNvSpPr/>
          <p:nvPr/>
        </p:nvSpPr>
        <p:spPr>
          <a:xfrm>
            <a:off x="3254359" y="1389710"/>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47B86E93-37F4-4D21-A4C2-B073A0253CAA}"/>
              </a:ext>
            </a:extLst>
          </p:cNvPr>
          <p:cNvSpPr/>
          <p:nvPr/>
        </p:nvSpPr>
        <p:spPr>
          <a:xfrm>
            <a:off x="3824314" y="1389710"/>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5F1F7688-79D9-4B35-A3FE-444B19549885}"/>
              </a:ext>
            </a:extLst>
          </p:cNvPr>
          <p:cNvSpPr/>
          <p:nvPr/>
        </p:nvSpPr>
        <p:spPr>
          <a:xfrm>
            <a:off x="4394269" y="1389710"/>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69B99A2F-E33D-48DF-A080-85CBCE35AA0F}"/>
              </a:ext>
            </a:extLst>
          </p:cNvPr>
          <p:cNvSpPr/>
          <p:nvPr/>
        </p:nvSpPr>
        <p:spPr>
          <a:xfrm>
            <a:off x="2684404" y="2032207"/>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57336E58-E6A2-4396-9D01-B778299D7529}"/>
              </a:ext>
            </a:extLst>
          </p:cNvPr>
          <p:cNvSpPr/>
          <p:nvPr/>
        </p:nvSpPr>
        <p:spPr>
          <a:xfrm>
            <a:off x="3254359" y="2032207"/>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277707A-A120-4782-AAA5-DC0D693E9B7E}"/>
              </a:ext>
            </a:extLst>
          </p:cNvPr>
          <p:cNvSpPr/>
          <p:nvPr/>
        </p:nvSpPr>
        <p:spPr>
          <a:xfrm>
            <a:off x="3824314" y="2032207"/>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98D4C2E-F9E8-4159-A383-C15EC00F1E2B}"/>
              </a:ext>
            </a:extLst>
          </p:cNvPr>
          <p:cNvSpPr/>
          <p:nvPr/>
        </p:nvSpPr>
        <p:spPr>
          <a:xfrm>
            <a:off x="4394269" y="2032207"/>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5D6B39C-5569-456D-B363-1BF309403915}"/>
              </a:ext>
            </a:extLst>
          </p:cNvPr>
          <p:cNvSpPr/>
          <p:nvPr/>
        </p:nvSpPr>
        <p:spPr>
          <a:xfrm>
            <a:off x="2684404" y="2664341"/>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8ADDD9E-6576-4756-AA42-0913C49EB214}"/>
              </a:ext>
            </a:extLst>
          </p:cNvPr>
          <p:cNvSpPr/>
          <p:nvPr/>
        </p:nvSpPr>
        <p:spPr>
          <a:xfrm>
            <a:off x="3254359" y="2664341"/>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4FBD9D8F-F576-4F64-913E-7E567FE4A045}"/>
              </a:ext>
            </a:extLst>
          </p:cNvPr>
          <p:cNvSpPr/>
          <p:nvPr/>
        </p:nvSpPr>
        <p:spPr>
          <a:xfrm>
            <a:off x="3824314" y="2664341"/>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A55AE260-5E17-4206-BBBD-AEFE491BBB45}"/>
              </a:ext>
            </a:extLst>
          </p:cNvPr>
          <p:cNvSpPr/>
          <p:nvPr/>
        </p:nvSpPr>
        <p:spPr>
          <a:xfrm>
            <a:off x="4394269" y="2664341"/>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11</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7AAE9143-9812-430E-B5BC-05448E9CFAA9}"/>
              </a:ext>
            </a:extLst>
          </p:cNvPr>
          <p:cNvSpPr/>
          <p:nvPr/>
        </p:nvSpPr>
        <p:spPr>
          <a:xfrm>
            <a:off x="5590611" y="1503703"/>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5DFCB6D4-4AB5-44FD-9E20-F2B68E12D4F0}"/>
              </a:ext>
            </a:extLst>
          </p:cNvPr>
          <p:cNvSpPr/>
          <p:nvPr/>
        </p:nvSpPr>
        <p:spPr>
          <a:xfrm>
            <a:off x="6160566" y="1503703"/>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02FF618C-26B6-4122-911F-EDDA834D6FFA}"/>
              </a:ext>
            </a:extLst>
          </p:cNvPr>
          <p:cNvSpPr/>
          <p:nvPr/>
        </p:nvSpPr>
        <p:spPr>
          <a:xfrm>
            <a:off x="6730521" y="1503703"/>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14</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71A7A28E-701D-4603-B0EF-BB1B324308F6}"/>
              </a:ext>
            </a:extLst>
          </p:cNvPr>
          <p:cNvSpPr/>
          <p:nvPr/>
        </p:nvSpPr>
        <p:spPr>
          <a:xfrm>
            <a:off x="7300476" y="1503703"/>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DF050C2A-E47D-4DE3-9C1E-E4A309426C90}"/>
              </a:ext>
            </a:extLst>
          </p:cNvPr>
          <p:cNvSpPr/>
          <p:nvPr/>
        </p:nvSpPr>
        <p:spPr>
          <a:xfrm>
            <a:off x="5590611" y="2073658"/>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638C691-B03A-4EFB-A007-32112830A10D}"/>
              </a:ext>
            </a:extLst>
          </p:cNvPr>
          <p:cNvSpPr/>
          <p:nvPr/>
        </p:nvSpPr>
        <p:spPr>
          <a:xfrm>
            <a:off x="6160566" y="2073658"/>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17</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1B1C0887-B831-4183-8EF7-7D7EA9A65B81}"/>
              </a:ext>
            </a:extLst>
          </p:cNvPr>
          <p:cNvSpPr/>
          <p:nvPr/>
        </p:nvSpPr>
        <p:spPr>
          <a:xfrm>
            <a:off x="6730521" y="2073658"/>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18</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C1D1075-2FB1-48EC-9E4A-337ED82A6B13}"/>
              </a:ext>
            </a:extLst>
          </p:cNvPr>
          <p:cNvSpPr/>
          <p:nvPr/>
        </p:nvSpPr>
        <p:spPr>
          <a:xfrm>
            <a:off x="7300476" y="2073658"/>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19</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79EBCB91-2883-49AF-B875-926F69596853}"/>
              </a:ext>
            </a:extLst>
          </p:cNvPr>
          <p:cNvSpPr/>
          <p:nvPr/>
        </p:nvSpPr>
        <p:spPr>
          <a:xfrm>
            <a:off x="5590611" y="2643613"/>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24E22FE-2A17-4ACB-AA70-DF65F7D321F0}"/>
              </a:ext>
            </a:extLst>
          </p:cNvPr>
          <p:cNvSpPr/>
          <p:nvPr/>
        </p:nvSpPr>
        <p:spPr>
          <a:xfrm>
            <a:off x="6160566" y="2643613"/>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21</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D41E471-FA0F-4689-8577-62E66B7F565A}"/>
              </a:ext>
            </a:extLst>
          </p:cNvPr>
          <p:cNvSpPr/>
          <p:nvPr/>
        </p:nvSpPr>
        <p:spPr>
          <a:xfrm>
            <a:off x="6730521" y="2643613"/>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22</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BEF2F2E-DFFC-47DD-A9BF-851ACC253241}"/>
              </a:ext>
            </a:extLst>
          </p:cNvPr>
          <p:cNvSpPr/>
          <p:nvPr/>
        </p:nvSpPr>
        <p:spPr>
          <a:xfrm>
            <a:off x="7300476" y="2643613"/>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23</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E482711-1385-497B-8DA5-1D01BC063BA2}"/>
              </a:ext>
            </a:extLst>
          </p:cNvPr>
          <p:cNvSpPr/>
          <p:nvPr/>
        </p:nvSpPr>
        <p:spPr>
          <a:xfrm>
            <a:off x="2534708" y="1240303"/>
            <a:ext cx="2663243" cy="7297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0BB3F982-8F83-4879-871F-A4B7617218D4}"/>
              </a:ext>
            </a:extLst>
          </p:cNvPr>
          <p:cNvSpPr/>
          <p:nvPr/>
        </p:nvSpPr>
        <p:spPr>
          <a:xfrm>
            <a:off x="2532454" y="1952322"/>
            <a:ext cx="2663243" cy="7297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6A76B7C3-49DC-4494-B967-94B9C0A5EB41}"/>
              </a:ext>
            </a:extLst>
          </p:cNvPr>
          <p:cNvSpPr/>
          <p:nvPr/>
        </p:nvSpPr>
        <p:spPr>
          <a:xfrm>
            <a:off x="2530201" y="2664341"/>
            <a:ext cx="2663243" cy="7297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F013DBF-389E-4577-87B6-87AFCB0E8F01}"/>
              </a:ext>
            </a:extLst>
          </p:cNvPr>
          <p:cNvSpPr/>
          <p:nvPr/>
        </p:nvSpPr>
        <p:spPr>
          <a:xfrm>
            <a:off x="5466145" y="1219576"/>
            <a:ext cx="2663243" cy="7297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86CE0A3-F859-4165-AB15-DA75710C5A6E}"/>
              </a:ext>
            </a:extLst>
          </p:cNvPr>
          <p:cNvSpPr/>
          <p:nvPr/>
        </p:nvSpPr>
        <p:spPr>
          <a:xfrm>
            <a:off x="5463892" y="1931594"/>
            <a:ext cx="2663243" cy="7297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F6B30A36-4B28-421F-94EA-2FBD04890B8A}"/>
              </a:ext>
            </a:extLst>
          </p:cNvPr>
          <p:cNvSpPr/>
          <p:nvPr/>
        </p:nvSpPr>
        <p:spPr>
          <a:xfrm>
            <a:off x="5461639" y="2643613"/>
            <a:ext cx="2663243" cy="7297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C59EC010-CD9A-48CF-946E-CA441A544BC9}"/>
              </a:ext>
            </a:extLst>
          </p:cNvPr>
          <p:cNvSpPr/>
          <p:nvPr/>
        </p:nvSpPr>
        <p:spPr>
          <a:xfrm>
            <a:off x="1631984" y="3761098"/>
            <a:ext cx="3025942" cy="254925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03A0BFF9-6EDB-476D-BE5D-EC8BA8CE9A24}"/>
              </a:ext>
            </a:extLst>
          </p:cNvPr>
          <p:cNvSpPr/>
          <p:nvPr/>
        </p:nvSpPr>
        <p:spPr>
          <a:xfrm>
            <a:off x="4657926" y="3761098"/>
            <a:ext cx="3025942" cy="254925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A681065B-8145-4145-9E9D-E3F5F3183DE8}"/>
              </a:ext>
            </a:extLst>
          </p:cNvPr>
          <p:cNvSpPr/>
          <p:nvPr/>
        </p:nvSpPr>
        <p:spPr>
          <a:xfrm>
            <a:off x="7683868" y="3761097"/>
            <a:ext cx="3025942" cy="254925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B8FC81-9EA4-4A36-861C-8D3271B46FAB}"/>
              </a:ext>
            </a:extLst>
          </p:cNvPr>
          <p:cNvSpPr/>
          <p:nvPr/>
        </p:nvSpPr>
        <p:spPr>
          <a:xfrm>
            <a:off x="1964157" y="4438027"/>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F7A7E81-06D4-422D-8CB2-4A7AB215E561}"/>
              </a:ext>
            </a:extLst>
          </p:cNvPr>
          <p:cNvSpPr/>
          <p:nvPr/>
        </p:nvSpPr>
        <p:spPr>
          <a:xfrm>
            <a:off x="2534112" y="4438027"/>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CC9937D-0343-45D5-A9EB-5A869DD4A374}"/>
              </a:ext>
            </a:extLst>
          </p:cNvPr>
          <p:cNvSpPr/>
          <p:nvPr/>
        </p:nvSpPr>
        <p:spPr>
          <a:xfrm>
            <a:off x="3104067" y="4438027"/>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300FA593-E035-491F-B50F-62ABE1DD8033}"/>
              </a:ext>
            </a:extLst>
          </p:cNvPr>
          <p:cNvSpPr/>
          <p:nvPr/>
        </p:nvSpPr>
        <p:spPr>
          <a:xfrm>
            <a:off x="3674022" y="4438027"/>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EE06D4FD-F1C2-4928-8890-045390477184}"/>
              </a:ext>
            </a:extLst>
          </p:cNvPr>
          <p:cNvSpPr/>
          <p:nvPr/>
        </p:nvSpPr>
        <p:spPr>
          <a:xfrm>
            <a:off x="1964157" y="5080524"/>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913481E4-2736-400E-A809-63240DD5C723}"/>
              </a:ext>
            </a:extLst>
          </p:cNvPr>
          <p:cNvSpPr/>
          <p:nvPr/>
        </p:nvSpPr>
        <p:spPr>
          <a:xfrm>
            <a:off x="2534112" y="5080524"/>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13</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3AFCE94-F404-4EA5-A7C2-3CE4FBAD6761}"/>
              </a:ext>
            </a:extLst>
          </p:cNvPr>
          <p:cNvSpPr/>
          <p:nvPr/>
        </p:nvSpPr>
        <p:spPr>
          <a:xfrm>
            <a:off x="3104067" y="5080524"/>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14</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E8B05E6F-E40F-4F85-9C4F-7495B735E730}"/>
              </a:ext>
            </a:extLst>
          </p:cNvPr>
          <p:cNvSpPr/>
          <p:nvPr/>
        </p:nvSpPr>
        <p:spPr>
          <a:xfrm>
            <a:off x="3674022" y="5080524"/>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97807FC-1035-4E6A-9F76-11EF8B742815}"/>
              </a:ext>
            </a:extLst>
          </p:cNvPr>
          <p:cNvSpPr/>
          <p:nvPr/>
        </p:nvSpPr>
        <p:spPr>
          <a:xfrm>
            <a:off x="1814461" y="4288620"/>
            <a:ext cx="2663243" cy="7297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871B2391-68E4-4CE8-9B27-AFB38FAAE557}"/>
              </a:ext>
            </a:extLst>
          </p:cNvPr>
          <p:cNvSpPr/>
          <p:nvPr/>
        </p:nvSpPr>
        <p:spPr>
          <a:xfrm>
            <a:off x="1812207" y="5000639"/>
            <a:ext cx="2663243" cy="7297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09B0AD5B-4082-4C61-A7A2-D093D44684E6}"/>
              </a:ext>
            </a:extLst>
          </p:cNvPr>
          <p:cNvSpPr/>
          <p:nvPr/>
        </p:nvSpPr>
        <p:spPr>
          <a:xfrm>
            <a:off x="4980894" y="4426822"/>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1D79A3F-4323-48A4-BEA1-2543AF019FE3}"/>
              </a:ext>
            </a:extLst>
          </p:cNvPr>
          <p:cNvSpPr/>
          <p:nvPr/>
        </p:nvSpPr>
        <p:spPr>
          <a:xfrm>
            <a:off x="5550849" y="4426822"/>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6AC8F636-0E1A-4612-B695-1064B755D8F9}"/>
              </a:ext>
            </a:extLst>
          </p:cNvPr>
          <p:cNvSpPr/>
          <p:nvPr/>
        </p:nvSpPr>
        <p:spPr>
          <a:xfrm>
            <a:off x="6120804" y="4426822"/>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E1A0410D-0435-4C79-81C8-3F810262AF55}"/>
              </a:ext>
            </a:extLst>
          </p:cNvPr>
          <p:cNvSpPr/>
          <p:nvPr/>
        </p:nvSpPr>
        <p:spPr>
          <a:xfrm>
            <a:off x="6690759" y="4426822"/>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305A09DC-F340-41B6-9304-231DAABB6486}"/>
              </a:ext>
            </a:extLst>
          </p:cNvPr>
          <p:cNvSpPr/>
          <p:nvPr/>
        </p:nvSpPr>
        <p:spPr>
          <a:xfrm>
            <a:off x="4980894" y="5069319"/>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98B11AC5-FE43-4641-9A67-47AFA9C8592C}"/>
              </a:ext>
            </a:extLst>
          </p:cNvPr>
          <p:cNvSpPr/>
          <p:nvPr/>
        </p:nvSpPr>
        <p:spPr>
          <a:xfrm>
            <a:off x="5550849" y="5069319"/>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17</a:t>
            </a: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0364C38C-EF5D-41E5-9192-29487221A9AE}"/>
              </a:ext>
            </a:extLst>
          </p:cNvPr>
          <p:cNvSpPr/>
          <p:nvPr/>
        </p:nvSpPr>
        <p:spPr>
          <a:xfrm>
            <a:off x="6120804" y="5069319"/>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18</a:t>
            </a: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E4996A31-C5F5-45BB-9A1F-05F89484BD30}"/>
              </a:ext>
            </a:extLst>
          </p:cNvPr>
          <p:cNvSpPr/>
          <p:nvPr/>
        </p:nvSpPr>
        <p:spPr>
          <a:xfrm>
            <a:off x="6690759" y="5069319"/>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19</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819AC868-9138-431A-A585-857FCE572457}"/>
              </a:ext>
            </a:extLst>
          </p:cNvPr>
          <p:cNvSpPr/>
          <p:nvPr/>
        </p:nvSpPr>
        <p:spPr>
          <a:xfrm>
            <a:off x="4831198" y="4277415"/>
            <a:ext cx="2663243" cy="7297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71CDA520-F976-4EF4-98FE-B0D7AFEBFEA7}"/>
              </a:ext>
            </a:extLst>
          </p:cNvPr>
          <p:cNvSpPr/>
          <p:nvPr/>
        </p:nvSpPr>
        <p:spPr>
          <a:xfrm>
            <a:off x="4828944" y="4989434"/>
            <a:ext cx="2663243" cy="7297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52DD70EA-2E35-44FC-B35B-6F7A2305F081}"/>
              </a:ext>
            </a:extLst>
          </p:cNvPr>
          <p:cNvSpPr/>
          <p:nvPr/>
        </p:nvSpPr>
        <p:spPr>
          <a:xfrm>
            <a:off x="8025245" y="4438027"/>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E257B278-D4E9-4F11-90B4-09B7D4BA9B5F}"/>
              </a:ext>
            </a:extLst>
          </p:cNvPr>
          <p:cNvSpPr/>
          <p:nvPr/>
        </p:nvSpPr>
        <p:spPr>
          <a:xfrm>
            <a:off x="8595200" y="4438027"/>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A208A85-A024-46E8-8D13-4694763672B0}"/>
              </a:ext>
            </a:extLst>
          </p:cNvPr>
          <p:cNvSpPr/>
          <p:nvPr/>
        </p:nvSpPr>
        <p:spPr>
          <a:xfrm>
            <a:off x="9165155" y="4438027"/>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7026D1E2-CDB1-40A0-B2A8-5095766E0C6E}"/>
              </a:ext>
            </a:extLst>
          </p:cNvPr>
          <p:cNvSpPr/>
          <p:nvPr/>
        </p:nvSpPr>
        <p:spPr>
          <a:xfrm>
            <a:off x="9735110" y="4438027"/>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26A88D11-CA0B-4AB7-9D65-BAA23A7288B7}"/>
              </a:ext>
            </a:extLst>
          </p:cNvPr>
          <p:cNvSpPr/>
          <p:nvPr/>
        </p:nvSpPr>
        <p:spPr>
          <a:xfrm>
            <a:off x="8025245" y="5080524"/>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DD1F0929-C428-4186-A619-CA03E5DF1E5F}"/>
              </a:ext>
            </a:extLst>
          </p:cNvPr>
          <p:cNvSpPr/>
          <p:nvPr/>
        </p:nvSpPr>
        <p:spPr>
          <a:xfrm>
            <a:off x="8595200" y="5080524"/>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21</a:t>
            </a: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98BC4BC2-21BE-4EF0-B4B7-95035FBD96D7}"/>
              </a:ext>
            </a:extLst>
          </p:cNvPr>
          <p:cNvSpPr/>
          <p:nvPr/>
        </p:nvSpPr>
        <p:spPr>
          <a:xfrm>
            <a:off x="9165155" y="5080524"/>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22</a:t>
            </a: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54926452-2508-4761-B19E-C1E6D23EBDB7}"/>
              </a:ext>
            </a:extLst>
          </p:cNvPr>
          <p:cNvSpPr/>
          <p:nvPr/>
        </p:nvSpPr>
        <p:spPr>
          <a:xfrm>
            <a:off x="9735110" y="5080524"/>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23</a:t>
            </a: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439819C3-1E46-4357-B8BC-DF3394B19FC1}"/>
              </a:ext>
            </a:extLst>
          </p:cNvPr>
          <p:cNvSpPr/>
          <p:nvPr/>
        </p:nvSpPr>
        <p:spPr>
          <a:xfrm>
            <a:off x="7875549" y="4288620"/>
            <a:ext cx="2663243" cy="7297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D9289C0-E08E-4744-871D-815AD1CEC22F}"/>
              </a:ext>
            </a:extLst>
          </p:cNvPr>
          <p:cNvSpPr/>
          <p:nvPr/>
        </p:nvSpPr>
        <p:spPr>
          <a:xfrm>
            <a:off x="7873295" y="5000639"/>
            <a:ext cx="2663243" cy="7297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92170457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9A13663E-FAAD-4AE2-8F4A-05AFF39C263B}"/>
              </a:ext>
            </a:extLst>
          </p:cNvPr>
          <p:cNvSpPr txBox="1"/>
          <p:nvPr/>
        </p:nvSpPr>
        <p:spPr>
          <a:xfrm>
            <a:off x="291984" y="-764848"/>
            <a:ext cx="6582251" cy="2554545"/>
          </a:xfrm>
          <a:prstGeom prst="rect">
            <a:avLst/>
          </a:prstGeom>
          <a:noFill/>
        </p:spPr>
        <p:txBody>
          <a:bodyPr wrap="none" rtlCol="0">
            <a:spAutoFit/>
          </a:bodyPr>
          <a:lstStyle/>
          <a:p>
            <a:endParaRPr lang="en-US" altLang="ko-KR" sz="3200">
              <a:solidFill>
                <a:schemeClr val="tx1"/>
              </a:solidFill>
              <a:latin typeface="고도 M" panose="02000503000000020004" pitchFamily="2" charset="-127"/>
              <a:ea typeface="고도 M" panose="02000503000000020004" pitchFamily="2" charset="-127"/>
            </a:endParaRPr>
          </a:p>
          <a:p>
            <a:r>
              <a:rPr lang="en-US" altLang="ko-KR" sz="3200">
                <a:solidFill>
                  <a:schemeClr val="tx1"/>
                </a:solidFill>
                <a:latin typeface="고도 M" panose="02000503000000020004" pitchFamily="2" charset="-127"/>
                <a:ea typeface="고도 M" panose="02000503000000020004" pitchFamily="2" charset="-127"/>
              </a:rPr>
              <a:t>(1,3,3,1)</a:t>
            </a:r>
            <a:endParaRPr lang="ko-KR" altLang="en-US" sz="3200">
              <a:solidFill>
                <a:schemeClr val="tx1"/>
              </a:solidFill>
              <a:latin typeface="고도 M" panose="02000503000000020004" pitchFamily="2" charset="-127"/>
              <a:ea typeface="고도 M" panose="02000503000000020004" pitchFamily="2" charset="-127"/>
            </a:endParaRPr>
          </a:p>
          <a:p>
            <a:r>
              <a:rPr lang="en-US" altLang="ko-KR" sz="3200">
                <a:solidFill>
                  <a:schemeClr val="tx1"/>
                </a:solidFill>
                <a:latin typeface="고도 M" panose="02000503000000020004" pitchFamily="2" charset="-127"/>
                <a:ea typeface="고도 M" panose="02000503000000020004" pitchFamily="2" charset="-127"/>
              </a:rPr>
              <a:t>conv2d = np.array([[[[1],[2],[3]],</a:t>
            </a:r>
          </a:p>
          <a:p>
            <a:r>
              <a:rPr lang="en-US" altLang="ko-KR" sz="3200">
                <a:solidFill>
                  <a:schemeClr val="tx1"/>
                </a:solidFill>
                <a:latin typeface="고도 M" panose="02000503000000020004" pitchFamily="2" charset="-127"/>
                <a:ea typeface="고도 M" panose="02000503000000020004" pitchFamily="2" charset="-127"/>
              </a:rPr>
              <a:t>                               [[4],[5,[6]],</a:t>
            </a:r>
          </a:p>
          <a:p>
            <a:r>
              <a:rPr lang="en-US" altLang="ko-KR" sz="3200">
                <a:solidFill>
                  <a:schemeClr val="tx1"/>
                </a:solidFill>
                <a:latin typeface="고도 M" panose="02000503000000020004" pitchFamily="2" charset="-127"/>
                <a:ea typeface="고도 M" panose="02000503000000020004" pitchFamily="2" charset="-127"/>
              </a:rPr>
              <a:t>                               [[7],[8],[9]]]]),</a:t>
            </a:r>
          </a:p>
        </p:txBody>
      </p:sp>
      <p:sp>
        <p:nvSpPr>
          <p:cNvPr id="6" name="직사각형 5">
            <a:extLst>
              <a:ext uri="{FF2B5EF4-FFF2-40B4-BE49-F238E27FC236}">
                <a16:creationId xmlns:a16="http://schemas.microsoft.com/office/drawing/2014/main" id="{3FE0C50E-98E3-4037-9D55-E3EEBAC07560}"/>
              </a:ext>
            </a:extLst>
          </p:cNvPr>
          <p:cNvSpPr/>
          <p:nvPr/>
        </p:nvSpPr>
        <p:spPr>
          <a:xfrm>
            <a:off x="312821" y="2201778"/>
            <a:ext cx="11032958" cy="28153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7E41ED74-F208-489B-94E7-9F9B91DDA611}"/>
              </a:ext>
            </a:extLst>
          </p:cNvPr>
          <p:cNvSpPr/>
          <p:nvPr/>
        </p:nvSpPr>
        <p:spPr>
          <a:xfrm>
            <a:off x="697831" y="2443891"/>
            <a:ext cx="3489157" cy="23446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AD1CFD06-FE2B-4790-B8A8-56C93B49DC9D}"/>
              </a:ext>
            </a:extLst>
          </p:cNvPr>
          <p:cNvSpPr/>
          <p:nvPr/>
        </p:nvSpPr>
        <p:spPr>
          <a:xfrm>
            <a:off x="4186988" y="2443891"/>
            <a:ext cx="3489157" cy="23446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34A3FBDD-BA78-418F-AEAA-364EA29845FC}"/>
              </a:ext>
            </a:extLst>
          </p:cNvPr>
          <p:cNvSpPr/>
          <p:nvPr/>
        </p:nvSpPr>
        <p:spPr>
          <a:xfrm>
            <a:off x="7676145" y="2443891"/>
            <a:ext cx="3489157" cy="23446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DFE12DF-DEF7-45E4-8196-ABB3387CD941}"/>
              </a:ext>
            </a:extLst>
          </p:cNvPr>
          <p:cNvSpPr/>
          <p:nvPr/>
        </p:nvSpPr>
        <p:spPr>
          <a:xfrm>
            <a:off x="835805" y="3268053"/>
            <a:ext cx="1098922" cy="73846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67DF63B-C1F9-4BBF-B7DD-00CA103E0F8F}"/>
              </a:ext>
            </a:extLst>
          </p:cNvPr>
          <p:cNvSpPr/>
          <p:nvPr/>
        </p:nvSpPr>
        <p:spPr>
          <a:xfrm>
            <a:off x="1934727" y="3268053"/>
            <a:ext cx="1098922" cy="73846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DB214CCE-2FF5-417F-AC28-D9F755D05EEB}"/>
              </a:ext>
            </a:extLst>
          </p:cNvPr>
          <p:cNvSpPr/>
          <p:nvPr/>
        </p:nvSpPr>
        <p:spPr>
          <a:xfrm>
            <a:off x="3033649" y="3268053"/>
            <a:ext cx="1098922" cy="73846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105EC435-2D6B-4E23-9942-0EB6CF08D62F}"/>
              </a:ext>
            </a:extLst>
          </p:cNvPr>
          <p:cNvSpPr/>
          <p:nvPr/>
        </p:nvSpPr>
        <p:spPr>
          <a:xfrm>
            <a:off x="4284860" y="3264039"/>
            <a:ext cx="1098922" cy="73846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47954E6-FA52-4264-8E1D-B230B2C62589}"/>
              </a:ext>
            </a:extLst>
          </p:cNvPr>
          <p:cNvSpPr/>
          <p:nvPr/>
        </p:nvSpPr>
        <p:spPr>
          <a:xfrm>
            <a:off x="5383782" y="3264039"/>
            <a:ext cx="1098922" cy="73846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FC23F8C-513C-49A7-8139-9B0B2C7D31FA}"/>
              </a:ext>
            </a:extLst>
          </p:cNvPr>
          <p:cNvSpPr/>
          <p:nvPr/>
        </p:nvSpPr>
        <p:spPr>
          <a:xfrm>
            <a:off x="6482704" y="3264039"/>
            <a:ext cx="1098922" cy="73846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430DAE3-525B-4EDD-9A2D-B772453F565F}"/>
              </a:ext>
            </a:extLst>
          </p:cNvPr>
          <p:cNvSpPr/>
          <p:nvPr/>
        </p:nvSpPr>
        <p:spPr>
          <a:xfrm>
            <a:off x="7733915" y="3260025"/>
            <a:ext cx="1098922" cy="73846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E195CE1-4EBF-4482-B811-B39F08EADEC8}"/>
              </a:ext>
            </a:extLst>
          </p:cNvPr>
          <p:cNvSpPr/>
          <p:nvPr/>
        </p:nvSpPr>
        <p:spPr>
          <a:xfrm>
            <a:off x="8832837" y="3260025"/>
            <a:ext cx="1098922" cy="73846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0181014-AA08-472F-8615-2721C6BD5EB2}"/>
              </a:ext>
            </a:extLst>
          </p:cNvPr>
          <p:cNvSpPr/>
          <p:nvPr/>
        </p:nvSpPr>
        <p:spPr>
          <a:xfrm>
            <a:off x="9931759" y="3260025"/>
            <a:ext cx="1098922" cy="73846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41795B2A-6839-4DE4-AD8E-BFF2280FA6F2}"/>
              </a:ext>
            </a:extLst>
          </p:cNvPr>
          <p:cNvSpPr/>
          <p:nvPr/>
        </p:nvSpPr>
        <p:spPr>
          <a:xfrm>
            <a:off x="930324" y="3382353"/>
            <a:ext cx="906531" cy="5279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D9C49E8B-E876-4D58-BEA5-B4F79BECA675}"/>
              </a:ext>
            </a:extLst>
          </p:cNvPr>
          <p:cNvSpPr/>
          <p:nvPr/>
        </p:nvSpPr>
        <p:spPr>
          <a:xfrm>
            <a:off x="2067942" y="3382353"/>
            <a:ext cx="906531" cy="5279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E2533B48-E5B5-44AA-939C-F54CDE8BC016}"/>
              </a:ext>
            </a:extLst>
          </p:cNvPr>
          <p:cNvSpPr/>
          <p:nvPr/>
        </p:nvSpPr>
        <p:spPr>
          <a:xfrm>
            <a:off x="3131520" y="3382353"/>
            <a:ext cx="906531" cy="5279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EDD198E5-37F9-40F7-9997-C11A7AC6AC7E}"/>
              </a:ext>
            </a:extLst>
          </p:cNvPr>
          <p:cNvSpPr/>
          <p:nvPr/>
        </p:nvSpPr>
        <p:spPr>
          <a:xfrm>
            <a:off x="4391409" y="3373330"/>
            <a:ext cx="906531" cy="5279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75FFC7B-7F46-43A3-9103-B6A90B41A77D}"/>
              </a:ext>
            </a:extLst>
          </p:cNvPr>
          <p:cNvSpPr/>
          <p:nvPr/>
        </p:nvSpPr>
        <p:spPr>
          <a:xfrm>
            <a:off x="5508862" y="3365302"/>
            <a:ext cx="906531" cy="5279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C1171084-2F44-40F4-99FB-0B984AC5F587}"/>
              </a:ext>
            </a:extLst>
          </p:cNvPr>
          <p:cNvSpPr/>
          <p:nvPr/>
        </p:nvSpPr>
        <p:spPr>
          <a:xfrm>
            <a:off x="6578899" y="3357550"/>
            <a:ext cx="906531" cy="5279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1185FE33-39AD-40C2-896F-C38BFFE5E4D7}"/>
              </a:ext>
            </a:extLst>
          </p:cNvPr>
          <p:cNvSpPr/>
          <p:nvPr/>
        </p:nvSpPr>
        <p:spPr>
          <a:xfrm>
            <a:off x="7830110" y="3365302"/>
            <a:ext cx="906531" cy="5279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6AE04E64-DF5B-4674-8485-0AEC052DCD5B}"/>
              </a:ext>
            </a:extLst>
          </p:cNvPr>
          <p:cNvSpPr/>
          <p:nvPr/>
        </p:nvSpPr>
        <p:spPr>
          <a:xfrm>
            <a:off x="8924280" y="3359029"/>
            <a:ext cx="906531" cy="5279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B8B554A4-0503-49F8-9AC3-13A11E1F6747}"/>
              </a:ext>
            </a:extLst>
          </p:cNvPr>
          <p:cNvSpPr/>
          <p:nvPr/>
        </p:nvSpPr>
        <p:spPr>
          <a:xfrm>
            <a:off x="10018450" y="3352756"/>
            <a:ext cx="906531" cy="5279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14528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소스 공유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65851" y="1242168"/>
            <a:ext cx="6934912" cy="984885"/>
          </a:xfrm>
          <a:prstGeom prst="rect">
            <a:avLst/>
          </a:prstGeom>
          <a:noFill/>
        </p:spPr>
        <p:txBody>
          <a:bodyPr wrap="none" rtlCol="0">
            <a:spAutoFit/>
          </a:bodyPr>
          <a:lstStyle/>
          <a:p>
            <a:pPr fontAlgn="auto">
              <a:spcBef>
                <a:spcPts val="0"/>
              </a:spcBef>
              <a:spcAft>
                <a:spcPts val="0"/>
              </a:spcAft>
            </a:pPr>
            <a:r>
              <a:rPr kumimoji="0" lang="en-US" altLang="ko-KR" sz="1800" err="1">
                <a:solidFill>
                  <a:prstClr val="black"/>
                </a:solidFill>
                <a:latin typeface="고도 M" panose="02000503000000020004" pitchFamily="2" charset="-127"/>
                <a:ea typeface="고도 M" panose="02000503000000020004" pitchFamily="2" charset="-127"/>
              </a:rPr>
              <a:t>github</a:t>
            </a:r>
            <a:r>
              <a:rPr kumimoji="0" lang="en-US" altLang="ko-KR" sz="1800">
                <a:solidFill>
                  <a:prstClr val="black"/>
                </a:solidFill>
                <a:latin typeface="고도 M" panose="02000503000000020004" pitchFamily="2" charset="-127"/>
                <a:ea typeface="고도 M" panose="02000503000000020004" pitchFamily="2" charset="-127"/>
              </a:rPr>
              <a:t> </a:t>
            </a:r>
            <a:r>
              <a:rPr kumimoji="0" lang="ko-KR" altLang="en-US" sz="1800">
                <a:solidFill>
                  <a:prstClr val="black"/>
                </a:solidFill>
                <a:latin typeface="고도 M" panose="02000503000000020004" pitchFamily="2" charset="-127"/>
                <a:ea typeface="고도 M" panose="02000503000000020004" pitchFamily="2" charset="-127"/>
              </a:rPr>
              <a:t>접속 후 다운로드 </a:t>
            </a:r>
            <a:endParaRPr kumimoji="0" lang="ko-KR" altLang="en-US" sz="1800" b="1">
              <a:solidFill>
                <a:prstClr val="black"/>
              </a:solidFill>
              <a:latin typeface="고도 M" panose="02000503000000020004" pitchFamily="2" charset="-127"/>
              <a:ea typeface="고도 M" panose="02000503000000020004" pitchFamily="2" charset="-127"/>
            </a:endParaRPr>
          </a:p>
          <a:p>
            <a:pPr fontAlgn="auto">
              <a:spcBef>
                <a:spcPts val="0"/>
              </a:spcBef>
              <a:spcAft>
                <a:spcPts val="0"/>
              </a:spcAft>
            </a:pPr>
            <a:endParaRPr kumimoji="0" lang="en-US" altLang="ko-KR"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lang="en-US" altLang="ko-KR" sz="2400">
                <a:hlinkClick r:id="rId3"/>
              </a:rPr>
              <a:t>https://github.com/imguru-mooc/deep_learning_nlp</a:t>
            </a:r>
            <a:endParaRPr kumimoji="0" lang="ko-KR" altLang="en-US" sz="24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2345373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성과</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5078313"/>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사람 수준의 이미지 분류</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음성 인식</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필기 인식</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번역</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a:t>
            </a:r>
            <a:r>
              <a:rPr lang="en-US" altLang="ko-KR" sz="1800" b="1">
                <a:solidFill>
                  <a:srgbClr val="494E52"/>
                </a:solidFill>
                <a:latin typeface="맑은 고딕" panose="020B0503020000020004" pitchFamily="50" charset="-127"/>
                <a:ea typeface="맑은 고딕" panose="020B0503020000020004" pitchFamily="50" charset="-127"/>
              </a:rPr>
              <a:t>TTS </a:t>
            </a:r>
            <a:r>
              <a:rPr lang="ko-KR" altLang="en-US" sz="1800" b="1">
                <a:solidFill>
                  <a:srgbClr val="494E52"/>
                </a:solidFill>
                <a:latin typeface="맑은 고딕" panose="020B0503020000020004" pitchFamily="50" charset="-127"/>
                <a:ea typeface="맑은 고딕" panose="020B0503020000020004" pitchFamily="50" charset="-127"/>
              </a:rPr>
              <a:t>변환</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디지털 비서</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자율 주행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광고 타게팅</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웹 엔진 결과</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자연어 질의 대답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바둑</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41015584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9A13663E-FAAD-4AE2-8F4A-05AFF39C263B}"/>
              </a:ext>
            </a:extLst>
          </p:cNvPr>
          <p:cNvSpPr txBox="1"/>
          <p:nvPr/>
        </p:nvSpPr>
        <p:spPr>
          <a:xfrm>
            <a:off x="-552174" y="-175087"/>
            <a:ext cx="7290970" cy="2677656"/>
          </a:xfrm>
          <a:prstGeom prst="rect">
            <a:avLst/>
          </a:prstGeom>
          <a:noFill/>
        </p:spPr>
        <p:txBody>
          <a:bodyPr wrap="none" rtlCol="0">
            <a:spAutoFit/>
          </a:bodyPr>
          <a:lstStyle/>
          <a:p>
            <a:endParaRPr lang="en-US" altLang="ko-KR" sz="2800">
              <a:solidFill>
                <a:schemeClr val="tx1"/>
              </a:solidFill>
              <a:latin typeface="고도 M" panose="02000503000000020004" pitchFamily="2" charset="-127"/>
              <a:ea typeface="고도 M" panose="02000503000000020004" pitchFamily="2" charset="-127"/>
            </a:endParaRPr>
          </a:p>
          <a:p>
            <a:r>
              <a:rPr lang="en-US" altLang="ko-KR" sz="2800">
                <a:solidFill>
                  <a:schemeClr val="tx1"/>
                </a:solidFill>
                <a:latin typeface="고도 M" panose="02000503000000020004" pitchFamily="2" charset="-127"/>
                <a:ea typeface="고도 M" panose="02000503000000020004" pitchFamily="2" charset="-127"/>
              </a:rPr>
              <a:t>(1,3,3,1) =&gt; (1,3,3,1)</a:t>
            </a:r>
            <a:endParaRPr lang="ko-KR" altLang="en-US" sz="2800">
              <a:solidFill>
                <a:schemeClr val="tx1"/>
              </a:solidFill>
              <a:latin typeface="고도 M" panose="02000503000000020004" pitchFamily="2" charset="-127"/>
              <a:ea typeface="고도 M" panose="02000503000000020004" pitchFamily="2" charset="-127"/>
            </a:endParaRPr>
          </a:p>
          <a:p>
            <a:r>
              <a:rPr lang="en-US" altLang="ko-KR" sz="2800">
                <a:solidFill>
                  <a:schemeClr val="tx1"/>
                </a:solidFill>
                <a:latin typeface="고도 M" panose="02000503000000020004" pitchFamily="2" charset="-127"/>
                <a:ea typeface="고도 M" panose="02000503000000020004" pitchFamily="2" charset="-127"/>
              </a:rPr>
              <a:t>conv2d = np.array([[[[1],[2],[3]],</a:t>
            </a:r>
          </a:p>
          <a:p>
            <a:r>
              <a:rPr lang="en-US" altLang="ko-KR" sz="2800">
                <a:solidFill>
                  <a:schemeClr val="tx1"/>
                </a:solidFill>
                <a:latin typeface="고도 M" panose="02000503000000020004" pitchFamily="2" charset="-127"/>
                <a:ea typeface="고도 M" panose="02000503000000020004" pitchFamily="2" charset="-127"/>
              </a:rPr>
              <a:t>                               [[4],[5],[6]],</a:t>
            </a:r>
          </a:p>
          <a:p>
            <a:r>
              <a:rPr lang="en-US" altLang="ko-KR" sz="2800">
                <a:solidFill>
                  <a:schemeClr val="tx1"/>
                </a:solidFill>
                <a:latin typeface="고도 M" panose="02000503000000020004" pitchFamily="2" charset="-127"/>
                <a:ea typeface="고도 M" panose="02000503000000020004" pitchFamily="2" charset="-127"/>
              </a:rPr>
              <a:t>                               [[7],[8],[9]]]]),</a:t>
            </a:r>
          </a:p>
          <a:p>
            <a:r>
              <a:rPr lang="en-US" altLang="ko-KR" sz="2800">
                <a:solidFill>
                  <a:schemeClr val="tx1"/>
                </a:solidFill>
                <a:latin typeface="고도 M" panose="02000503000000020004" pitchFamily="2" charset="-127"/>
                <a:ea typeface="고도 M" panose="02000503000000020004" pitchFamily="2" charset="-127"/>
              </a:rPr>
              <a:t>feature_maps = np.swapaxes(conv2d, 0, 3)</a:t>
            </a:r>
          </a:p>
        </p:txBody>
      </p:sp>
      <p:sp>
        <p:nvSpPr>
          <p:cNvPr id="6" name="직사각형 5">
            <a:extLst>
              <a:ext uri="{FF2B5EF4-FFF2-40B4-BE49-F238E27FC236}">
                <a16:creationId xmlns:a16="http://schemas.microsoft.com/office/drawing/2014/main" id="{3FE0C50E-98E3-4037-9D55-E3EEBAC07560}"/>
              </a:ext>
            </a:extLst>
          </p:cNvPr>
          <p:cNvSpPr/>
          <p:nvPr/>
        </p:nvSpPr>
        <p:spPr>
          <a:xfrm>
            <a:off x="132347" y="2887579"/>
            <a:ext cx="9347715" cy="1515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7E41ED74-F208-489B-94E7-9F9B91DDA611}"/>
              </a:ext>
            </a:extLst>
          </p:cNvPr>
          <p:cNvSpPr/>
          <p:nvPr/>
        </p:nvSpPr>
        <p:spPr>
          <a:xfrm>
            <a:off x="458548" y="3129693"/>
            <a:ext cx="2956201" cy="11054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AD1CFD06-FE2B-4790-B8A8-56C93B49DC9D}"/>
              </a:ext>
            </a:extLst>
          </p:cNvPr>
          <p:cNvSpPr/>
          <p:nvPr/>
        </p:nvSpPr>
        <p:spPr>
          <a:xfrm>
            <a:off x="3414750" y="3129693"/>
            <a:ext cx="2956201" cy="11054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34A3FBDD-BA78-418F-AEAA-364EA29845FC}"/>
              </a:ext>
            </a:extLst>
          </p:cNvPr>
          <p:cNvSpPr/>
          <p:nvPr/>
        </p:nvSpPr>
        <p:spPr>
          <a:xfrm>
            <a:off x="6370951" y="3129693"/>
            <a:ext cx="2956201" cy="11054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DFE12DF-DEF7-45E4-8196-ABB3387CD941}"/>
              </a:ext>
            </a:extLst>
          </p:cNvPr>
          <p:cNvSpPr/>
          <p:nvPr/>
        </p:nvSpPr>
        <p:spPr>
          <a:xfrm>
            <a:off x="575447" y="3328216"/>
            <a:ext cx="931066" cy="73846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67DF63B-C1F9-4BBF-B7DD-00CA103E0F8F}"/>
              </a:ext>
            </a:extLst>
          </p:cNvPr>
          <p:cNvSpPr/>
          <p:nvPr/>
        </p:nvSpPr>
        <p:spPr>
          <a:xfrm>
            <a:off x="1506513" y="3328216"/>
            <a:ext cx="931066" cy="73846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DB214CCE-2FF5-417F-AC28-D9F755D05EEB}"/>
              </a:ext>
            </a:extLst>
          </p:cNvPr>
          <p:cNvSpPr/>
          <p:nvPr/>
        </p:nvSpPr>
        <p:spPr>
          <a:xfrm>
            <a:off x="2437579" y="3328216"/>
            <a:ext cx="931066" cy="73846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105EC435-2D6B-4E23-9942-0EB6CF08D62F}"/>
              </a:ext>
            </a:extLst>
          </p:cNvPr>
          <p:cNvSpPr/>
          <p:nvPr/>
        </p:nvSpPr>
        <p:spPr>
          <a:xfrm>
            <a:off x="3497672" y="3324202"/>
            <a:ext cx="931066" cy="73846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47954E6-FA52-4264-8E1D-B230B2C62589}"/>
              </a:ext>
            </a:extLst>
          </p:cNvPr>
          <p:cNvSpPr/>
          <p:nvPr/>
        </p:nvSpPr>
        <p:spPr>
          <a:xfrm>
            <a:off x="4428738" y="3324202"/>
            <a:ext cx="931066" cy="73846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FC23F8C-513C-49A7-8139-9B0B2C7D31FA}"/>
              </a:ext>
            </a:extLst>
          </p:cNvPr>
          <p:cNvSpPr/>
          <p:nvPr/>
        </p:nvSpPr>
        <p:spPr>
          <a:xfrm>
            <a:off x="5359803" y="3324202"/>
            <a:ext cx="931066" cy="73846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430DAE3-525B-4EDD-9A2D-B772453F565F}"/>
              </a:ext>
            </a:extLst>
          </p:cNvPr>
          <p:cNvSpPr/>
          <p:nvPr/>
        </p:nvSpPr>
        <p:spPr>
          <a:xfrm>
            <a:off x="6419897" y="3320188"/>
            <a:ext cx="931066" cy="73846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E195CE1-4EBF-4482-B811-B39F08EADEC8}"/>
              </a:ext>
            </a:extLst>
          </p:cNvPr>
          <p:cNvSpPr/>
          <p:nvPr/>
        </p:nvSpPr>
        <p:spPr>
          <a:xfrm>
            <a:off x="7350962" y="3320188"/>
            <a:ext cx="931066" cy="73846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0181014-AA08-472F-8615-2721C6BD5EB2}"/>
              </a:ext>
            </a:extLst>
          </p:cNvPr>
          <p:cNvSpPr/>
          <p:nvPr/>
        </p:nvSpPr>
        <p:spPr>
          <a:xfrm>
            <a:off x="8282028" y="3320188"/>
            <a:ext cx="931066" cy="73846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41795B2A-6839-4DE4-AD8E-BFF2280FA6F2}"/>
              </a:ext>
            </a:extLst>
          </p:cNvPr>
          <p:cNvSpPr/>
          <p:nvPr/>
        </p:nvSpPr>
        <p:spPr>
          <a:xfrm>
            <a:off x="655529" y="3442516"/>
            <a:ext cx="768062" cy="5279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D9C49E8B-E876-4D58-BEA5-B4F79BECA675}"/>
              </a:ext>
            </a:extLst>
          </p:cNvPr>
          <p:cNvSpPr/>
          <p:nvPr/>
        </p:nvSpPr>
        <p:spPr>
          <a:xfrm>
            <a:off x="1619380" y="3442516"/>
            <a:ext cx="768062" cy="5279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E2533B48-E5B5-44AA-939C-F54CDE8BC016}"/>
              </a:ext>
            </a:extLst>
          </p:cNvPr>
          <p:cNvSpPr/>
          <p:nvPr/>
        </p:nvSpPr>
        <p:spPr>
          <a:xfrm>
            <a:off x="2520500" y="3442516"/>
            <a:ext cx="768062" cy="5279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EDD198E5-37F9-40F7-9997-C11A7AC6AC7E}"/>
              </a:ext>
            </a:extLst>
          </p:cNvPr>
          <p:cNvSpPr/>
          <p:nvPr/>
        </p:nvSpPr>
        <p:spPr>
          <a:xfrm>
            <a:off x="3587946" y="3433493"/>
            <a:ext cx="768062" cy="5279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75FFC7B-7F46-43A3-9103-B6A90B41A77D}"/>
              </a:ext>
            </a:extLst>
          </p:cNvPr>
          <p:cNvSpPr/>
          <p:nvPr/>
        </p:nvSpPr>
        <p:spPr>
          <a:xfrm>
            <a:off x="4534712" y="3425465"/>
            <a:ext cx="768062" cy="5279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C1171084-2F44-40F4-99FB-0B984AC5F587}"/>
              </a:ext>
            </a:extLst>
          </p:cNvPr>
          <p:cNvSpPr/>
          <p:nvPr/>
        </p:nvSpPr>
        <p:spPr>
          <a:xfrm>
            <a:off x="5441305" y="3417713"/>
            <a:ext cx="768062" cy="5279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1185FE33-39AD-40C2-896F-C38BFFE5E4D7}"/>
              </a:ext>
            </a:extLst>
          </p:cNvPr>
          <p:cNvSpPr/>
          <p:nvPr/>
        </p:nvSpPr>
        <p:spPr>
          <a:xfrm>
            <a:off x="6501398" y="3425465"/>
            <a:ext cx="768062" cy="5279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6AE04E64-DF5B-4674-8485-0AEC052DCD5B}"/>
              </a:ext>
            </a:extLst>
          </p:cNvPr>
          <p:cNvSpPr/>
          <p:nvPr/>
        </p:nvSpPr>
        <p:spPr>
          <a:xfrm>
            <a:off x="7428438" y="3419192"/>
            <a:ext cx="768062" cy="5279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B8B554A4-0503-49F8-9AC3-13A11E1F6747}"/>
              </a:ext>
            </a:extLst>
          </p:cNvPr>
          <p:cNvSpPr/>
          <p:nvPr/>
        </p:nvSpPr>
        <p:spPr>
          <a:xfrm>
            <a:off x="8355478" y="3412919"/>
            <a:ext cx="768062" cy="5279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D3749D1-16AB-4C7B-8283-26087A3C9BE0}"/>
              </a:ext>
            </a:extLst>
          </p:cNvPr>
          <p:cNvSpPr/>
          <p:nvPr/>
        </p:nvSpPr>
        <p:spPr>
          <a:xfrm>
            <a:off x="132347" y="4788568"/>
            <a:ext cx="9347715" cy="1515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8E8E6DF-E10E-47F9-9582-3C3EA1448DB0}"/>
              </a:ext>
            </a:extLst>
          </p:cNvPr>
          <p:cNvSpPr/>
          <p:nvPr/>
        </p:nvSpPr>
        <p:spPr>
          <a:xfrm>
            <a:off x="458548" y="5030682"/>
            <a:ext cx="2956201" cy="11054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783D600B-D2A5-457B-B5E5-BFF9E55832E5}"/>
              </a:ext>
            </a:extLst>
          </p:cNvPr>
          <p:cNvSpPr/>
          <p:nvPr/>
        </p:nvSpPr>
        <p:spPr>
          <a:xfrm>
            <a:off x="3414750" y="5030682"/>
            <a:ext cx="2956201" cy="11054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68B2AA87-7D78-4778-9C8A-A71D22025A0A}"/>
              </a:ext>
            </a:extLst>
          </p:cNvPr>
          <p:cNvSpPr/>
          <p:nvPr/>
        </p:nvSpPr>
        <p:spPr>
          <a:xfrm>
            <a:off x="6370951" y="5030682"/>
            <a:ext cx="2956201" cy="11054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1D1DE2A5-8494-4D27-B4DE-859E6E97AC20}"/>
              </a:ext>
            </a:extLst>
          </p:cNvPr>
          <p:cNvSpPr/>
          <p:nvPr/>
        </p:nvSpPr>
        <p:spPr>
          <a:xfrm>
            <a:off x="575447" y="5229205"/>
            <a:ext cx="931066" cy="73846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4838BA8-4078-4D53-AF8E-610F858B1413}"/>
              </a:ext>
            </a:extLst>
          </p:cNvPr>
          <p:cNvSpPr/>
          <p:nvPr/>
        </p:nvSpPr>
        <p:spPr>
          <a:xfrm>
            <a:off x="1506513" y="5229205"/>
            <a:ext cx="931066" cy="73846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88B077B-AFDB-41F4-9D08-D5A724317E0B}"/>
              </a:ext>
            </a:extLst>
          </p:cNvPr>
          <p:cNvSpPr/>
          <p:nvPr/>
        </p:nvSpPr>
        <p:spPr>
          <a:xfrm>
            <a:off x="2437579" y="5229205"/>
            <a:ext cx="931066" cy="73846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7303521E-D743-4A37-B526-E2914BC9C0CA}"/>
              </a:ext>
            </a:extLst>
          </p:cNvPr>
          <p:cNvSpPr/>
          <p:nvPr/>
        </p:nvSpPr>
        <p:spPr>
          <a:xfrm>
            <a:off x="3497672" y="5225191"/>
            <a:ext cx="931066" cy="73846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FCCF6114-5189-4682-BB03-0C48408938CB}"/>
              </a:ext>
            </a:extLst>
          </p:cNvPr>
          <p:cNvSpPr/>
          <p:nvPr/>
        </p:nvSpPr>
        <p:spPr>
          <a:xfrm>
            <a:off x="4428738" y="5225191"/>
            <a:ext cx="931066" cy="73846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DECE97-2A13-4657-BB49-D596BC09096F}"/>
              </a:ext>
            </a:extLst>
          </p:cNvPr>
          <p:cNvSpPr/>
          <p:nvPr/>
        </p:nvSpPr>
        <p:spPr>
          <a:xfrm>
            <a:off x="5359803" y="5225191"/>
            <a:ext cx="931066" cy="73846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60552D2F-A27B-4CF2-B8D6-6AC871765B01}"/>
              </a:ext>
            </a:extLst>
          </p:cNvPr>
          <p:cNvSpPr/>
          <p:nvPr/>
        </p:nvSpPr>
        <p:spPr>
          <a:xfrm>
            <a:off x="6419897" y="5221177"/>
            <a:ext cx="931066" cy="73846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EFBDF-5735-4F76-9527-7FFB0AC86CCE}"/>
              </a:ext>
            </a:extLst>
          </p:cNvPr>
          <p:cNvSpPr/>
          <p:nvPr/>
        </p:nvSpPr>
        <p:spPr>
          <a:xfrm>
            <a:off x="7350962" y="5221177"/>
            <a:ext cx="931066" cy="73846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4BC3DD4-92C8-4624-B4AD-DE41AC904321}"/>
              </a:ext>
            </a:extLst>
          </p:cNvPr>
          <p:cNvSpPr/>
          <p:nvPr/>
        </p:nvSpPr>
        <p:spPr>
          <a:xfrm>
            <a:off x="8282028" y="5221177"/>
            <a:ext cx="931066" cy="73846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AAE38370-4402-4B07-AFD9-B80B4F9B3882}"/>
              </a:ext>
            </a:extLst>
          </p:cNvPr>
          <p:cNvSpPr/>
          <p:nvPr/>
        </p:nvSpPr>
        <p:spPr>
          <a:xfrm>
            <a:off x="655529" y="5343505"/>
            <a:ext cx="768062" cy="5279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BFED026C-F7B3-4622-BFBC-1982CC20473C}"/>
              </a:ext>
            </a:extLst>
          </p:cNvPr>
          <p:cNvSpPr/>
          <p:nvPr/>
        </p:nvSpPr>
        <p:spPr>
          <a:xfrm>
            <a:off x="1619380" y="5343505"/>
            <a:ext cx="768062" cy="5279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E3B99AC-E2E8-4767-A702-0BD2CE408799}"/>
              </a:ext>
            </a:extLst>
          </p:cNvPr>
          <p:cNvSpPr/>
          <p:nvPr/>
        </p:nvSpPr>
        <p:spPr>
          <a:xfrm>
            <a:off x="2520500" y="5343505"/>
            <a:ext cx="768062" cy="5279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9C5B024-5EE4-4DB3-B25D-E343C45EFF70}"/>
              </a:ext>
            </a:extLst>
          </p:cNvPr>
          <p:cNvSpPr/>
          <p:nvPr/>
        </p:nvSpPr>
        <p:spPr>
          <a:xfrm>
            <a:off x="3587946" y="5334482"/>
            <a:ext cx="768062" cy="5279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4A7CBFC6-6749-45A0-BED4-75EE52860E23}"/>
              </a:ext>
            </a:extLst>
          </p:cNvPr>
          <p:cNvSpPr/>
          <p:nvPr/>
        </p:nvSpPr>
        <p:spPr>
          <a:xfrm>
            <a:off x="4534712" y="5326454"/>
            <a:ext cx="768062" cy="5279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B4643D35-CDB1-44FF-AA93-668D7CF8031A}"/>
              </a:ext>
            </a:extLst>
          </p:cNvPr>
          <p:cNvSpPr/>
          <p:nvPr/>
        </p:nvSpPr>
        <p:spPr>
          <a:xfrm>
            <a:off x="5441305" y="5318702"/>
            <a:ext cx="768062" cy="5279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CCEA5401-B8DE-4E5B-8348-85AB1CCFE5F9}"/>
              </a:ext>
            </a:extLst>
          </p:cNvPr>
          <p:cNvSpPr/>
          <p:nvPr/>
        </p:nvSpPr>
        <p:spPr>
          <a:xfrm>
            <a:off x="6501398" y="5326454"/>
            <a:ext cx="768062" cy="5279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38FE2A65-CF55-495B-A2FF-266C2A5789E1}"/>
              </a:ext>
            </a:extLst>
          </p:cNvPr>
          <p:cNvSpPr/>
          <p:nvPr/>
        </p:nvSpPr>
        <p:spPr>
          <a:xfrm>
            <a:off x="7428438" y="5320181"/>
            <a:ext cx="768062" cy="5279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D7A6270-F72E-4924-9116-AFE3658BF81F}"/>
              </a:ext>
            </a:extLst>
          </p:cNvPr>
          <p:cNvSpPr/>
          <p:nvPr/>
        </p:nvSpPr>
        <p:spPr>
          <a:xfrm>
            <a:off x="8355478" y="5313908"/>
            <a:ext cx="768062" cy="5279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144EFFC3-83F9-412F-9F53-746699D547C7}"/>
              </a:ext>
            </a:extLst>
          </p:cNvPr>
          <p:cNvSpPr txBox="1"/>
          <p:nvPr/>
        </p:nvSpPr>
        <p:spPr>
          <a:xfrm>
            <a:off x="6462419" y="721894"/>
            <a:ext cx="1350050" cy="1200329"/>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,0,0,</a:t>
            </a:r>
            <a:r>
              <a:rPr lang="en-US" altLang="ko-KR" sz="2400">
                <a:solidFill>
                  <a:srgbClr val="3399FF"/>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a:t>
            </a:r>
          </a:p>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,0,1,</a:t>
            </a:r>
            <a:r>
              <a:rPr lang="en-US" altLang="ko-KR" sz="2400">
                <a:solidFill>
                  <a:srgbClr val="3399FF"/>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a:t>
            </a:r>
          </a:p>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,0,2,</a:t>
            </a:r>
            <a:r>
              <a:rPr lang="en-US" altLang="ko-KR" sz="2400">
                <a:solidFill>
                  <a:srgbClr val="3399FF"/>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9" name="TextBox 48">
            <a:extLst>
              <a:ext uri="{FF2B5EF4-FFF2-40B4-BE49-F238E27FC236}">
                <a16:creationId xmlns:a16="http://schemas.microsoft.com/office/drawing/2014/main" id="{7A8EFFA8-C954-468F-AFA1-9DDB4AB47730}"/>
              </a:ext>
            </a:extLst>
          </p:cNvPr>
          <p:cNvSpPr txBox="1"/>
          <p:nvPr/>
        </p:nvSpPr>
        <p:spPr>
          <a:xfrm>
            <a:off x="8357883" y="721894"/>
            <a:ext cx="1350050" cy="1200329"/>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3399FF"/>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,0,0,</a:t>
            </a:r>
            <a:r>
              <a:rPr lang="en-US" altLang="ko-KR" sz="2400">
                <a:solidFill>
                  <a:srgbClr val="FF0000"/>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a:t>
            </a:r>
          </a:p>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3399FF"/>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,0,1,</a:t>
            </a:r>
            <a:r>
              <a:rPr lang="en-US" altLang="ko-KR" sz="2400">
                <a:solidFill>
                  <a:srgbClr val="FF0000"/>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a:t>
            </a:r>
          </a:p>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3399FF"/>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,0,2,</a:t>
            </a:r>
            <a:r>
              <a:rPr lang="en-US" altLang="ko-KR" sz="2400">
                <a:solidFill>
                  <a:srgbClr val="FF0000"/>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7629634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9A13663E-FAAD-4AE2-8F4A-05AFF39C263B}"/>
              </a:ext>
            </a:extLst>
          </p:cNvPr>
          <p:cNvSpPr txBox="1"/>
          <p:nvPr/>
        </p:nvSpPr>
        <p:spPr>
          <a:xfrm>
            <a:off x="-1247485" y="-249209"/>
            <a:ext cx="8783174" cy="2677656"/>
          </a:xfrm>
          <a:prstGeom prst="rect">
            <a:avLst/>
          </a:prstGeom>
          <a:noFill/>
        </p:spPr>
        <p:txBody>
          <a:bodyPr wrap="none" rtlCol="0">
            <a:spAutoFit/>
          </a:bodyPr>
          <a:lstStyle/>
          <a:p>
            <a:endParaRPr lang="en-US" altLang="ko-KR" sz="2800">
              <a:solidFill>
                <a:schemeClr val="tx1"/>
              </a:solidFill>
              <a:latin typeface="고도 M" panose="02000503000000020004" pitchFamily="2" charset="-127"/>
              <a:ea typeface="고도 M" panose="02000503000000020004" pitchFamily="2" charset="-127"/>
            </a:endParaRPr>
          </a:p>
          <a:p>
            <a:r>
              <a:rPr lang="en-US" altLang="ko-KR" sz="2800">
                <a:solidFill>
                  <a:schemeClr val="tx1"/>
                </a:solidFill>
                <a:latin typeface="고도 M" panose="02000503000000020004" pitchFamily="2" charset="-127"/>
                <a:ea typeface="고도 M" panose="02000503000000020004" pitchFamily="2" charset="-127"/>
              </a:rPr>
              <a:t>(2,2,2,2) =&gt; (2,2,2,2)</a:t>
            </a:r>
            <a:endParaRPr lang="ko-KR" altLang="en-US" sz="2800">
              <a:solidFill>
                <a:schemeClr val="tx1"/>
              </a:solidFill>
              <a:latin typeface="고도 M" panose="02000503000000020004" pitchFamily="2" charset="-127"/>
              <a:ea typeface="고도 M" panose="02000503000000020004" pitchFamily="2" charset="-127"/>
            </a:endParaRPr>
          </a:p>
          <a:p>
            <a:r>
              <a:rPr lang="en-US" altLang="ko-KR" sz="2800">
                <a:solidFill>
                  <a:schemeClr val="tx1"/>
                </a:solidFill>
                <a:latin typeface="고도 M" panose="02000503000000020004" pitchFamily="2" charset="-127"/>
                <a:ea typeface="고도 M" panose="02000503000000020004" pitchFamily="2" charset="-127"/>
              </a:rPr>
              <a:t>conv2d = np.array([[[[1,2],[3,4]],[[5,6],[7,8]]],</a:t>
            </a:r>
          </a:p>
          <a:p>
            <a:r>
              <a:rPr lang="en-US" altLang="ko-KR" sz="2800">
                <a:solidFill>
                  <a:schemeClr val="tx1"/>
                </a:solidFill>
                <a:latin typeface="고도 M" panose="02000503000000020004" pitchFamily="2" charset="-127"/>
                <a:ea typeface="고도 M" panose="02000503000000020004" pitchFamily="2" charset="-127"/>
              </a:rPr>
              <a:t>                              [[[9,10],[11,12]],[[13,14],[15,16]]]])</a:t>
            </a:r>
          </a:p>
          <a:p>
            <a:r>
              <a:rPr lang="en-US" altLang="ko-KR" sz="2800">
                <a:solidFill>
                  <a:schemeClr val="tx1"/>
                </a:solidFill>
                <a:latin typeface="고도 M" panose="02000503000000020004" pitchFamily="2" charset="-127"/>
                <a:ea typeface="고도 M" panose="02000503000000020004" pitchFamily="2" charset="-127"/>
              </a:rPr>
              <a:t>                             </a:t>
            </a:r>
          </a:p>
          <a:p>
            <a:r>
              <a:rPr lang="en-US" altLang="ko-KR" sz="2800">
                <a:solidFill>
                  <a:schemeClr val="tx1"/>
                </a:solidFill>
                <a:latin typeface="고도 M" panose="02000503000000020004" pitchFamily="2" charset="-127"/>
                <a:ea typeface="고도 M" panose="02000503000000020004" pitchFamily="2" charset="-127"/>
              </a:rPr>
              <a:t>feature_maps = np.swapaxes(conv2d, 0, 3)</a:t>
            </a:r>
          </a:p>
        </p:txBody>
      </p:sp>
      <p:sp>
        <p:nvSpPr>
          <p:cNvPr id="3" name="TextBox 2">
            <a:extLst>
              <a:ext uri="{FF2B5EF4-FFF2-40B4-BE49-F238E27FC236}">
                <a16:creationId xmlns:a16="http://schemas.microsoft.com/office/drawing/2014/main" id="{144EFFC3-83F9-412F-9F53-746699D547C7}"/>
              </a:ext>
            </a:extLst>
          </p:cNvPr>
          <p:cNvSpPr txBox="1"/>
          <p:nvPr/>
        </p:nvSpPr>
        <p:spPr>
          <a:xfrm>
            <a:off x="7805383" y="0"/>
            <a:ext cx="1350050" cy="830997"/>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,0,0,</a:t>
            </a:r>
            <a:r>
              <a:rPr lang="en-US" altLang="ko-KR" sz="2400">
                <a:solidFill>
                  <a:srgbClr val="3399FF"/>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a:t>
            </a:r>
          </a:p>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,0,0,</a:t>
            </a:r>
            <a:r>
              <a:rPr lang="en-US" altLang="ko-KR" sz="2400">
                <a:solidFill>
                  <a:srgbClr val="3399FF"/>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a:t>
            </a:r>
          </a:p>
        </p:txBody>
      </p:sp>
      <p:sp>
        <p:nvSpPr>
          <p:cNvPr id="53" name="직사각형 52">
            <a:extLst>
              <a:ext uri="{FF2B5EF4-FFF2-40B4-BE49-F238E27FC236}">
                <a16:creationId xmlns:a16="http://schemas.microsoft.com/office/drawing/2014/main" id="{195EB1C7-ADBE-4089-9F59-86C1C16C1D37}"/>
              </a:ext>
            </a:extLst>
          </p:cNvPr>
          <p:cNvSpPr/>
          <p:nvPr/>
        </p:nvSpPr>
        <p:spPr>
          <a:xfrm>
            <a:off x="957202" y="2426674"/>
            <a:ext cx="6193876" cy="91084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 name="직사각형 1">
            <a:extLst>
              <a:ext uri="{FF2B5EF4-FFF2-40B4-BE49-F238E27FC236}">
                <a16:creationId xmlns:a16="http://schemas.microsoft.com/office/drawing/2014/main" id="{823B6673-879D-45F0-8D55-683FFEBAB3AD}"/>
              </a:ext>
            </a:extLst>
          </p:cNvPr>
          <p:cNvSpPr/>
          <p:nvPr/>
        </p:nvSpPr>
        <p:spPr>
          <a:xfrm>
            <a:off x="998648" y="2486786"/>
            <a:ext cx="3055384" cy="7860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5E5F3B9-1FA8-4368-B554-3C6572BC5829}"/>
              </a:ext>
            </a:extLst>
          </p:cNvPr>
          <p:cNvSpPr/>
          <p:nvPr/>
        </p:nvSpPr>
        <p:spPr>
          <a:xfrm>
            <a:off x="4054032" y="2486786"/>
            <a:ext cx="3055384" cy="7860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7D9E2EB3-3493-4191-A0F6-DD9633FE79F1}"/>
              </a:ext>
            </a:extLst>
          </p:cNvPr>
          <p:cNvSpPr/>
          <p:nvPr/>
        </p:nvSpPr>
        <p:spPr>
          <a:xfrm>
            <a:off x="1102263" y="2537653"/>
            <a:ext cx="1424131" cy="66579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E5ECF7A6-CB2F-4407-ACA2-4A494738B34C}"/>
              </a:ext>
            </a:extLst>
          </p:cNvPr>
          <p:cNvSpPr/>
          <p:nvPr/>
        </p:nvSpPr>
        <p:spPr>
          <a:xfrm>
            <a:off x="2526394" y="2537653"/>
            <a:ext cx="1424131" cy="66579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59" name="그룹 58">
            <a:extLst>
              <a:ext uri="{FF2B5EF4-FFF2-40B4-BE49-F238E27FC236}">
                <a16:creationId xmlns:a16="http://schemas.microsoft.com/office/drawing/2014/main" id="{8DEB3898-4E2B-4D56-9353-15C2F184DC96}"/>
              </a:ext>
            </a:extLst>
          </p:cNvPr>
          <p:cNvGrpSpPr/>
          <p:nvPr/>
        </p:nvGrpSpPr>
        <p:grpSpPr>
          <a:xfrm>
            <a:off x="4157540" y="2537653"/>
            <a:ext cx="2848262" cy="665797"/>
            <a:chOff x="246185" y="3012832"/>
            <a:chExt cx="3462216" cy="562712"/>
          </a:xfrm>
        </p:grpSpPr>
        <p:sp>
          <p:nvSpPr>
            <p:cNvPr id="60" name="직사각형 59">
              <a:extLst>
                <a:ext uri="{FF2B5EF4-FFF2-40B4-BE49-F238E27FC236}">
                  <a16:creationId xmlns:a16="http://schemas.microsoft.com/office/drawing/2014/main" id="{449A61F2-1BE1-4BEA-820C-FAB06CB6AE76}"/>
                </a:ext>
              </a:extLst>
            </p:cNvPr>
            <p:cNvSpPr/>
            <p:nvPr/>
          </p:nvSpPr>
          <p:spPr>
            <a:xfrm>
              <a:off x="246185" y="3012832"/>
              <a:ext cx="1731108" cy="56271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26DDC67-E7E3-4F52-B693-C3FA13B5B307}"/>
                </a:ext>
              </a:extLst>
            </p:cNvPr>
            <p:cNvSpPr/>
            <p:nvPr/>
          </p:nvSpPr>
          <p:spPr>
            <a:xfrm>
              <a:off x="1977293" y="3012832"/>
              <a:ext cx="1731108" cy="56271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4" name="직사각형 63">
            <a:extLst>
              <a:ext uri="{FF2B5EF4-FFF2-40B4-BE49-F238E27FC236}">
                <a16:creationId xmlns:a16="http://schemas.microsoft.com/office/drawing/2014/main" id="{7F1E8E67-D1BF-453A-A41B-D9B57FEAC5AB}"/>
              </a:ext>
            </a:extLst>
          </p:cNvPr>
          <p:cNvSpPr/>
          <p:nvPr/>
        </p:nvSpPr>
        <p:spPr>
          <a:xfrm>
            <a:off x="1173642" y="2595026"/>
            <a:ext cx="655545" cy="54599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EEB2A864-2C6E-49B1-AE5C-6A4B8A1DF492}"/>
              </a:ext>
            </a:extLst>
          </p:cNvPr>
          <p:cNvSpPr/>
          <p:nvPr/>
        </p:nvSpPr>
        <p:spPr>
          <a:xfrm>
            <a:off x="1829186" y="2595026"/>
            <a:ext cx="655545" cy="54599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E30A6717-BC66-4234-B99A-644005ABB19F}"/>
              </a:ext>
            </a:extLst>
          </p:cNvPr>
          <p:cNvSpPr/>
          <p:nvPr/>
        </p:nvSpPr>
        <p:spPr>
          <a:xfrm>
            <a:off x="2605365" y="2590264"/>
            <a:ext cx="655545" cy="54599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37A49AB7-A387-4354-8CFD-46E82F59D086}"/>
              </a:ext>
            </a:extLst>
          </p:cNvPr>
          <p:cNvSpPr/>
          <p:nvPr/>
        </p:nvSpPr>
        <p:spPr>
          <a:xfrm>
            <a:off x="3260909" y="2590264"/>
            <a:ext cx="655545" cy="54599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C0E68A9-B6F4-4F78-97F1-1BB2EF962760}"/>
              </a:ext>
            </a:extLst>
          </p:cNvPr>
          <p:cNvSpPr/>
          <p:nvPr/>
        </p:nvSpPr>
        <p:spPr>
          <a:xfrm>
            <a:off x="4228920" y="2595026"/>
            <a:ext cx="655545" cy="54599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E9B1A2D-AE72-4215-B84F-F151010D471E}"/>
              </a:ext>
            </a:extLst>
          </p:cNvPr>
          <p:cNvSpPr/>
          <p:nvPr/>
        </p:nvSpPr>
        <p:spPr>
          <a:xfrm>
            <a:off x="4884465" y="2595026"/>
            <a:ext cx="655545" cy="54599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F2FE69C-5F55-42C9-BE3E-25B8299B39BC}"/>
              </a:ext>
            </a:extLst>
          </p:cNvPr>
          <p:cNvSpPr/>
          <p:nvPr/>
        </p:nvSpPr>
        <p:spPr>
          <a:xfrm>
            <a:off x="5653267" y="2587608"/>
            <a:ext cx="655545" cy="54599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98C87C6-E567-4BC9-BA0A-7F6B521CFC2A}"/>
              </a:ext>
            </a:extLst>
          </p:cNvPr>
          <p:cNvSpPr/>
          <p:nvPr/>
        </p:nvSpPr>
        <p:spPr>
          <a:xfrm>
            <a:off x="6308811" y="2587608"/>
            <a:ext cx="655545" cy="54599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795D442B-2080-482F-8F8F-F3738242F807}"/>
              </a:ext>
            </a:extLst>
          </p:cNvPr>
          <p:cNvSpPr/>
          <p:nvPr/>
        </p:nvSpPr>
        <p:spPr>
          <a:xfrm>
            <a:off x="957202" y="3467337"/>
            <a:ext cx="6193876" cy="91084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650B138-EFA0-45DE-A8E8-1054018EE5A8}"/>
              </a:ext>
            </a:extLst>
          </p:cNvPr>
          <p:cNvSpPr/>
          <p:nvPr/>
        </p:nvSpPr>
        <p:spPr>
          <a:xfrm>
            <a:off x="998648" y="3527449"/>
            <a:ext cx="3055384" cy="7860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0049B27C-BE29-407F-B722-02D6C7B74038}"/>
              </a:ext>
            </a:extLst>
          </p:cNvPr>
          <p:cNvSpPr/>
          <p:nvPr/>
        </p:nvSpPr>
        <p:spPr>
          <a:xfrm>
            <a:off x="4054032" y="3527449"/>
            <a:ext cx="3055384" cy="7860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AF4663EB-0062-45F0-94AD-5C41EA815E5B}"/>
              </a:ext>
            </a:extLst>
          </p:cNvPr>
          <p:cNvSpPr/>
          <p:nvPr/>
        </p:nvSpPr>
        <p:spPr>
          <a:xfrm>
            <a:off x="1102263" y="3578316"/>
            <a:ext cx="1424131" cy="66579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F250E803-8B0C-48F9-B671-52DCF0648871}"/>
              </a:ext>
            </a:extLst>
          </p:cNvPr>
          <p:cNvSpPr/>
          <p:nvPr/>
        </p:nvSpPr>
        <p:spPr>
          <a:xfrm>
            <a:off x="2526394" y="3578316"/>
            <a:ext cx="1424131" cy="66579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5" name="그룹 104">
            <a:extLst>
              <a:ext uri="{FF2B5EF4-FFF2-40B4-BE49-F238E27FC236}">
                <a16:creationId xmlns:a16="http://schemas.microsoft.com/office/drawing/2014/main" id="{24C95932-8485-4EE0-9C2D-36B6782C9514}"/>
              </a:ext>
            </a:extLst>
          </p:cNvPr>
          <p:cNvGrpSpPr/>
          <p:nvPr/>
        </p:nvGrpSpPr>
        <p:grpSpPr>
          <a:xfrm>
            <a:off x="4157540" y="3578316"/>
            <a:ext cx="2848262" cy="665797"/>
            <a:chOff x="246185" y="3012832"/>
            <a:chExt cx="3462216" cy="562712"/>
          </a:xfrm>
        </p:grpSpPr>
        <p:sp>
          <p:nvSpPr>
            <p:cNvPr id="106" name="직사각형 105">
              <a:extLst>
                <a:ext uri="{FF2B5EF4-FFF2-40B4-BE49-F238E27FC236}">
                  <a16:creationId xmlns:a16="http://schemas.microsoft.com/office/drawing/2014/main" id="{E02A0502-471A-459E-BA5A-406161573C1A}"/>
                </a:ext>
              </a:extLst>
            </p:cNvPr>
            <p:cNvSpPr/>
            <p:nvPr/>
          </p:nvSpPr>
          <p:spPr>
            <a:xfrm>
              <a:off x="246185" y="3012832"/>
              <a:ext cx="1731108" cy="56271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0976E499-6828-46E2-9C86-C9C49B9F60EB}"/>
                </a:ext>
              </a:extLst>
            </p:cNvPr>
            <p:cNvSpPr/>
            <p:nvPr/>
          </p:nvSpPr>
          <p:spPr>
            <a:xfrm>
              <a:off x="1977293" y="3012832"/>
              <a:ext cx="1731108" cy="56271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108" name="직사각형 107">
            <a:extLst>
              <a:ext uri="{FF2B5EF4-FFF2-40B4-BE49-F238E27FC236}">
                <a16:creationId xmlns:a16="http://schemas.microsoft.com/office/drawing/2014/main" id="{EECB6F0C-BF84-436D-8290-D7053B756DCE}"/>
              </a:ext>
            </a:extLst>
          </p:cNvPr>
          <p:cNvSpPr/>
          <p:nvPr/>
        </p:nvSpPr>
        <p:spPr>
          <a:xfrm>
            <a:off x="1173642" y="3635689"/>
            <a:ext cx="655545" cy="54599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30A46AA5-4CCE-40BC-A4C7-5FEAA49C34C5}"/>
              </a:ext>
            </a:extLst>
          </p:cNvPr>
          <p:cNvSpPr/>
          <p:nvPr/>
        </p:nvSpPr>
        <p:spPr>
          <a:xfrm>
            <a:off x="1829186" y="3635689"/>
            <a:ext cx="655545" cy="54599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49F8E0BF-2762-45DA-B7B0-3E9213BE6644}"/>
              </a:ext>
            </a:extLst>
          </p:cNvPr>
          <p:cNvSpPr/>
          <p:nvPr/>
        </p:nvSpPr>
        <p:spPr>
          <a:xfrm>
            <a:off x="2605365" y="3630928"/>
            <a:ext cx="655545" cy="54599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11</a:t>
            </a: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BE96054-1505-4A68-9388-BCAD56A03E09}"/>
              </a:ext>
            </a:extLst>
          </p:cNvPr>
          <p:cNvSpPr/>
          <p:nvPr/>
        </p:nvSpPr>
        <p:spPr>
          <a:xfrm>
            <a:off x="3260909" y="3630928"/>
            <a:ext cx="655545" cy="54599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E88F5E8-FD60-41CD-BC9F-3A7C68761233}"/>
              </a:ext>
            </a:extLst>
          </p:cNvPr>
          <p:cNvSpPr/>
          <p:nvPr/>
        </p:nvSpPr>
        <p:spPr>
          <a:xfrm>
            <a:off x="4228920" y="3635689"/>
            <a:ext cx="655545" cy="54599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13</a:t>
            </a: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8447D91B-D92E-4F8F-8964-F92B86B70E19}"/>
              </a:ext>
            </a:extLst>
          </p:cNvPr>
          <p:cNvSpPr/>
          <p:nvPr/>
        </p:nvSpPr>
        <p:spPr>
          <a:xfrm>
            <a:off x="4884465" y="3635689"/>
            <a:ext cx="655545" cy="54599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14</a:t>
            </a: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42878C03-E00C-4910-8D02-C10D6CC7993B}"/>
              </a:ext>
            </a:extLst>
          </p:cNvPr>
          <p:cNvSpPr/>
          <p:nvPr/>
        </p:nvSpPr>
        <p:spPr>
          <a:xfrm>
            <a:off x="5653267" y="3628271"/>
            <a:ext cx="655545" cy="54599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7A283DAE-9923-4F8E-B947-F6B78A806CFE}"/>
              </a:ext>
            </a:extLst>
          </p:cNvPr>
          <p:cNvSpPr/>
          <p:nvPr/>
        </p:nvSpPr>
        <p:spPr>
          <a:xfrm>
            <a:off x="6308811" y="3628271"/>
            <a:ext cx="655545" cy="54599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6741AD01-D1E2-456D-BF3C-898578843258}"/>
              </a:ext>
            </a:extLst>
          </p:cNvPr>
          <p:cNvSpPr txBox="1"/>
          <p:nvPr/>
        </p:nvSpPr>
        <p:spPr>
          <a:xfrm>
            <a:off x="7805383" y="899766"/>
            <a:ext cx="1350050" cy="830997"/>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,0,1,</a:t>
            </a:r>
            <a:r>
              <a:rPr lang="en-US" altLang="ko-KR" sz="2400">
                <a:solidFill>
                  <a:srgbClr val="3399FF"/>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a:t>
            </a:r>
          </a:p>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,0,1,</a:t>
            </a:r>
            <a:r>
              <a:rPr lang="en-US" altLang="ko-KR" sz="2400">
                <a:solidFill>
                  <a:srgbClr val="3399FF"/>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a:t>
            </a:r>
          </a:p>
        </p:txBody>
      </p:sp>
      <p:sp>
        <p:nvSpPr>
          <p:cNvPr id="117" name="TextBox 116">
            <a:extLst>
              <a:ext uri="{FF2B5EF4-FFF2-40B4-BE49-F238E27FC236}">
                <a16:creationId xmlns:a16="http://schemas.microsoft.com/office/drawing/2014/main" id="{1A889586-4022-4C31-AB9D-35A98F7F0FEF}"/>
              </a:ext>
            </a:extLst>
          </p:cNvPr>
          <p:cNvSpPr txBox="1"/>
          <p:nvPr/>
        </p:nvSpPr>
        <p:spPr>
          <a:xfrm>
            <a:off x="9673260" y="0"/>
            <a:ext cx="1350050" cy="830997"/>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,1,0,</a:t>
            </a:r>
            <a:r>
              <a:rPr lang="en-US" altLang="ko-KR" sz="2400">
                <a:solidFill>
                  <a:srgbClr val="3399FF"/>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a:t>
            </a:r>
          </a:p>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,1,0,</a:t>
            </a:r>
            <a:r>
              <a:rPr lang="en-US" altLang="ko-KR" sz="2400">
                <a:solidFill>
                  <a:srgbClr val="3399FF"/>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a:t>
            </a:r>
          </a:p>
        </p:txBody>
      </p:sp>
      <p:sp>
        <p:nvSpPr>
          <p:cNvPr id="118" name="TextBox 117">
            <a:extLst>
              <a:ext uri="{FF2B5EF4-FFF2-40B4-BE49-F238E27FC236}">
                <a16:creationId xmlns:a16="http://schemas.microsoft.com/office/drawing/2014/main" id="{BB53E35F-07AF-40C2-B020-F7DD26809FBA}"/>
              </a:ext>
            </a:extLst>
          </p:cNvPr>
          <p:cNvSpPr txBox="1"/>
          <p:nvPr/>
        </p:nvSpPr>
        <p:spPr>
          <a:xfrm>
            <a:off x="9673260" y="899766"/>
            <a:ext cx="1266693" cy="830997"/>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,1,1,</a:t>
            </a:r>
            <a:r>
              <a:rPr lang="en-US" altLang="ko-KR" sz="2400">
                <a:solidFill>
                  <a:srgbClr val="3399FF"/>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a:t>
            </a:r>
          </a:p>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,1,1,</a:t>
            </a:r>
            <a:r>
              <a:rPr lang="en-US" altLang="ko-KR" sz="2400">
                <a:solidFill>
                  <a:srgbClr val="3399FF"/>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a:t>
            </a:r>
          </a:p>
        </p:txBody>
      </p:sp>
      <p:grpSp>
        <p:nvGrpSpPr>
          <p:cNvPr id="119" name="그룹 118">
            <a:extLst>
              <a:ext uri="{FF2B5EF4-FFF2-40B4-BE49-F238E27FC236}">
                <a16:creationId xmlns:a16="http://schemas.microsoft.com/office/drawing/2014/main" id="{D11011CA-FF5C-4F1A-977B-EAD6CE06CD12}"/>
              </a:ext>
            </a:extLst>
          </p:cNvPr>
          <p:cNvGrpSpPr/>
          <p:nvPr/>
        </p:nvGrpSpPr>
        <p:grpSpPr>
          <a:xfrm>
            <a:off x="915540" y="4656316"/>
            <a:ext cx="6193876" cy="1951509"/>
            <a:chOff x="957201" y="2661134"/>
            <a:chExt cx="8526585" cy="2686477"/>
          </a:xfrm>
        </p:grpSpPr>
        <p:sp>
          <p:nvSpPr>
            <p:cNvPr id="120" name="직사각형 119">
              <a:extLst>
                <a:ext uri="{FF2B5EF4-FFF2-40B4-BE49-F238E27FC236}">
                  <a16:creationId xmlns:a16="http://schemas.microsoft.com/office/drawing/2014/main" id="{F9612B3F-2FFA-4022-91DB-3318C487EBB7}"/>
                </a:ext>
              </a:extLst>
            </p:cNvPr>
            <p:cNvSpPr/>
            <p:nvPr/>
          </p:nvSpPr>
          <p:spPr>
            <a:xfrm>
              <a:off x="957201" y="2661134"/>
              <a:ext cx="8526585" cy="12538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7D647287-793C-4102-A80E-D311D4305E68}"/>
                </a:ext>
              </a:extLst>
            </p:cNvPr>
            <p:cNvSpPr/>
            <p:nvPr/>
          </p:nvSpPr>
          <p:spPr>
            <a:xfrm>
              <a:off x="1014256" y="2743885"/>
              <a:ext cx="4206089" cy="10820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8D7F4C3E-BBC7-407F-A018-03DD46B76096}"/>
                </a:ext>
              </a:extLst>
            </p:cNvPr>
            <p:cNvSpPr/>
            <p:nvPr/>
          </p:nvSpPr>
          <p:spPr>
            <a:xfrm>
              <a:off x="5220345" y="2743885"/>
              <a:ext cx="4206089" cy="10820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6E317943-4F53-49C4-96DB-7EDB89E13431}"/>
                </a:ext>
              </a:extLst>
            </p:cNvPr>
            <p:cNvSpPr/>
            <p:nvPr/>
          </p:nvSpPr>
          <p:spPr>
            <a:xfrm>
              <a:off x="1156894" y="2813909"/>
              <a:ext cx="1960481" cy="91654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75C1BA2-0836-47A3-B29E-521E38E71F55}"/>
                </a:ext>
              </a:extLst>
            </p:cNvPr>
            <p:cNvSpPr/>
            <p:nvPr/>
          </p:nvSpPr>
          <p:spPr>
            <a:xfrm>
              <a:off x="3117375" y="2813909"/>
              <a:ext cx="1960481" cy="91654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25" name="그룹 124">
              <a:extLst>
                <a:ext uri="{FF2B5EF4-FFF2-40B4-BE49-F238E27FC236}">
                  <a16:creationId xmlns:a16="http://schemas.microsoft.com/office/drawing/2014/main" id="{FCAA001A-3244-4B75-A96F-B6B1A5BBDBB1}"/>
                </a:ext>
              </a:extLst>
            </p:cNvPr>
            <p:cNvGrpSpPr/>
            <p:nvPr/>
          </p:nvGrpSpPr>
          <p:grpSpPr>
            <a:xfrm>
              <a:off x="5362835" y="2813909"/>
              <a:ext cx="3920961" cy="916546"/>
              <a:chOff x="246185" y="3012832"/>
              <a:chExt cx="3462216" cy="562712"/>
            </a:xfrm>
          </p:grpSpPr>
          <p:sp>
            <p:nvSpPr>
              <p:cNvPr id="150" name="직사각형 149">
                <a:extLst>
                  <a:ext uri="{FF2B5EF4-FFF2-40B4-BE49-F238E27FC236}">
                    <a16:creationId xmlns:a16="http://schemas.microsoft.com/office/drawing/2014/main" id="{18D2447D-4F26-49F3-9CE6-960D9BA7636B}"/>
                  </a:ext>
                </a:extLst>
              </p:cNvPr>
              <p:cNvSpPr/>
              <p:nvPr/>
            </p:nvSpPr>
            <p:spPr>
              <a:xfrm>
                <a:off x="246185" y="3012832"/>
                <a:ext cx="1731108" cy="56271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B13452E6-5CEC-4099-A141-6379F3861924}"/>
                  </a:ext>
                </a:extLst>
              </p:cNvPr>
              <p:cNvSpPr/>
              <p:nvPr/>
            </p:nvSpPr>
            <p:spPr>
              <a:xfrm>
                <a:off x="1977293" y="3012832"/>
                <a:ext cx="1731108" cy="56271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126" name="직사각형 125">
              <a:extLst>
                <a:ext uri="{FF2B5EF4-FFF2-40B4-BE49-F238E27FC236}">
                  <a16:creationId xmlns:a16="http://schemas.microsoft.com/office/drawing/2014/main" id="{1D48569B-C3AE-41ED-B0EC-77856C470C01}"/>
                </a:ext>
              </a:extLst>
            </p:cNvPr>
            <p:cNvSpPr/>
            <p:nvPr/>
          </p:nvSpPr>
          <p:spPr>
            <a:xfrm>
              <a:off x="1255155" y="2892890"/>
              <a:ext cx="902433" cy="7516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8FE00D0E-C3B4-49B6-935C-205CBD2D7486}"/>
                </a:ext>
              </a:extLst>
            </p:cNvPr>
            <p:cNvSpPr/>
            <p:nvPr/>
          </p:nvSpPr>
          <p:spPr>
            <a:xfrm>
              <a:off x="2157587" y="2892890"/>
              <a:ext cx="902433" cy="7516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1772FC97-18D1-4899-86C1-0044A646ABB3}"/>
                </a:ext>
              </a:extLst>
            </p:cNvPr>
            <p:cNvSpPr/>
            <p:nvPr/>
          </p:nvSpPr>
          <p:spPr>
            <a:xfrm>
              <a:off x="3226087" y="2886335"/>
              <a:ext cx="902433" cy="7516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C9F1F00B-8B10-4256-AD30-0E02D6ADC294}"/>
                </a:ext>
              </a:extLst>
            </p:cNvPr>
            <p:cNvSpPr/>
            <p:nvPr/>
          </p:nvSpPr>
          <p:spPr>
            <a:xfrm>
              <a:off x="4128519" y="2886335"/>
              <a:ext cx="902433" cy="7516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11</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3B20C0EF-86EA-4CD8-A7D8-E82F1C17DAE2}"/>
                </a:ext>
              </a:extLst>
            </p:cNvPr>
            <p:cNvSpPr/>
            <p:nvPr/>
          </p:nvSpPr>
          <p:spPr>
            <a:xfrm>
              <a:off x="5461098" y="2892890"/>
              <a:ext cx="902433" cy="7516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74FB4E5B-CE15-441F-AD5C-8522F25EAB3A}"/>
                </a:ext>
              </a:extLst>
            </p:cNvPr>
            <p:cNvSpPr/>
            <p:nvPr/>
          </p:nvSpPr>
          <p:spPr>
            <a:xfrm>
              <a:off x="6363531" y="2892890"/>
              <a:ext cx="902433" cy="7516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13</a:t>
              </a: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C5BB6B-EB23-4447-A763-D7C5A6B5A0C6}"/>
                </a:ext>
              </a:extLst>
            </p:cNvPr>
            <p:cNvSpPr/>
            <p:nvPr/>
          </p:nvSpPr>
          <p:spPr>
            <a:xfrm>
              <a:off x="7421876" y="2882678"/>
              <a:ext cx="902433" cy="7516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B039776-3A26-4A80-B2DE-B8E90864FE80}"/>
                </a:ext>
              </a:extLst>
            </p:cNvPr>
            <p:cNvSpPr/>
            <p:nvPr/>
          </p:nvSpPr>
          <p:spPr>
            <a:xfrm>
              <a:off x="8324308" y="2882678"/>
              <a:ext cx="902433" cy="7516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D48EEE5E-A4CA-430B-8915-857B1B8D00CD}"/>
                </a:ext>
              </a:extLst>
            </p:cNvPr>
            <p:cNvSpPr/>
            <p:nvPr/>
          </p:nvSpPr>
          <p:spPr>
            <a:xfrm>
              <a:off x="957201" y="4093727"/>
              <a:ext cx="8526585" cy="12538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6B9C9A53-9145-46EB-94DC-F69481CD1A44}"/>
                </a:ext>
              </a:extLst>
            </p:cNvPr>
            <p:cNvSpPr/>
            <p:nvPr/>
          </p:nvSpPr>
          <p:spPr>
            <a:xfrm>
              <a:off x="1014256" y="4176478"/>
              <a:ext cx="4206089" cy="10820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57A77B8A-76D4-4EBB-B225-51D3D079274F}"/>
                </a:ext>
              </a:extLst>
            </p:cNvPr>
            <p:cNvSpPr/>
            <p:nvPr/>
          </p:nvSpPr>
          <p:spPr>
            <a:xfrm>
              <a:off x="5220345" y="4176478"/>
              <a:ext cx="4206089" cy="10820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4B0983C1-74DE-4BB3-BA47-1863B2EBD9F5}"/>
                </a:ext>
              </a:extLst>
            </p:cNvPr>
            <p:cNvSpPr/>
            <p:nvPr/>
          </p:nvSpPr>
          <p:spPr>
            <a:xfrm>
              <a:off x="1156894" y="4246502"/>
              <a:ext cx="1960481" cy="91654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E7BF613F-ECA1-4D9B-A1C5-4819C4D283C7}"/>
                </a:ext>
              </a:extLst>
            </p:cNvPr>
            <p:cNvSpPr/>
            <p:nvPr/>
          </p:nvSpPr>
          <p:spPr>
            <a:xfrm>
              <a:off x="3117375" y="4246502"/>
              <a:ext cx="1960481" cy="91654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39" name="그룹 138">
              <a:extLst>
                <a:ext uri="{FF2B5EF4-FFF2-40B4-BE49-F238E27FC236}">
                  <a16:creationId xmlns:a16="http://schemas.microsoft.com/office/drawing/2014/main" id="{ABEA5C76-5DC4-496D-8E8E-A5A23E4063F3}"/>
                </a:ext>
              </a:extLst>
            </p:cNvPr>
            <p:cNvGrpSpPr/>
            <p:nvPr/>
          </p:nvGrpSpPr>
          <p:grpSpPr>
            <a:xfrm>
              <a:off x="5362835" y="4246502"/>
              <a:ext cx="3920961" cy="916546"/>
              <a:chOff x="246185" y="3012832"/>
              <a:chExt cx="3462216" cy="562712"/>
            </a:xfrm>
          </p:grpSpPr>
          <p:sp>
            <p:nvSpPr>
              <p:cNvPr id="148" name="직사각형 147">
                <a:extLst>
                  <a:ext uri="{FF2B5EF4-FFF2-40B4-BE49-F238E27FC236}">
                    <a16:creationId xmlns:a16="http://schemas.microsoft.com/office/drawing/2014/main" id="{2B961B1C-24C5-4EB3-A44D-AF07BCC85936}"/>
                  </a:ext>
                </a:extLst>
              </p:cNvPr>
              <p:cNvSpPr/>
              <p:nvPr/>
            </p:nvSpPr>
            <p:spPr>
              <a:xfrm>
                <a:off x="246185" y="3012832"/>
                <a:ext cx="1731108" cy="56271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A705324F-94D1-46B6-9C0D-E84DB0B1B701}"/>
                  </a:ext>
                </a:extLst>
              </p:cNvPr>
              <p:cNvSpPr/>
              <p:nvPr/>
            </p:nvSpPr>
            <p:spPr>
              <a:xfrm>
                <a:off x="1977293" y="3012832"/>
                <a:ext cx="1731108" cy="56271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140" name="직사각형 139">
              <a:extLst>
                <a:ext uri="{FF2B5EF4-FFF2-40B4-BE49-F238E27FC236}">
                  <a16:creationId xmlns:a16="http://schemas.microsoft.com/office/drawing/2014/main" id="{61BB5F2C-5E40-4954-B0CB-F45557C9913F}"/>
                </a:ext>
              </a:extLst>
            </p:cNvPr>
            <p:cNvSpPr/>
            <p:nvPr/>
          </p:nvSpPr>
          <p:spPr>
            <a:xfrm>
              <a:off x="1255155" y="4325483"/>
              <a:ext cx="902433" cy="7516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093D27E7-2CF6-4195-AED7-850E800C0CBD}"/>
                </a:ext>
              </a:extLst>
            </p:cNvPr>
            <p:cNvSpPr/>
            <p:nvPr/>
          </p:nvSpPr>
          <p:spPr>
            <a:xfrm>
              <a:off x="2157587" y="4325483"/>
              <a:ext cx="902433" cy="7516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7A3AF49B-1626-4F02-8C0F-DC1A5054601D}"/>
                </a:ext>
              </a:extLst>
            </p:cNvPr>
            <p:cNvSpPr/>
            <p:nvPr/>
          </p:nvSpPr>
          <p:spPr>
            <a:xfrm>
              <a:off x="3226087" y="4318928"/>
              <a:ext cx="902433" cy="7516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5177FBEF-C716-40F9-B043-50ECB5D6F93D}"/>
                </a:ext>
              </a:extLst>
            </p:cNvPr>
            <p:cNvSpPr/>
            <p:nvPr/>
          </p:nvSpPr>
          <p:spPr>
            <a:xfrm>
              <a:off x="4128519" y="4318928"/>
              <a:ext cx="902433" cy="7516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E441879A-39A8-4049-9CEB-38498DC35BBD}"/>
                </a:ext>
              </a:extLst>
            </p:cNvPr>
            <p:cNvSpPr/>
            <p:nvPr/>
          </p:nvSpPr>
          <p:spPr>
            <a:xfrm>
              <a:off x="5461098" y="4325483"/>
              <a:ext cx="902433" cy="7516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77E2852E-7874-4C72-9769-BB34B504599D}"/>
                </a:ext>
              </a:extLst>
            </p:cNvPr>
            <p:cNvSpPr/>
            <p:nvPr/>
          </p:nvSpPr>
          <p:spPr>
            <a:xfrm>
              <a:off x="6363531" y="4325483"/>
              <a:ext cx="902433" cy="7516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14</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F9030A96-32FF-4E6D-BFB7-7AA17AF01A33}"/>
                </a:ext>
              </a:extLst>
            </p:cNvPr>
            <p:cNvSpPr/>
            <p:nvPr/>
          </p:nvSpPr>
          <p:spPr>
            <a:xfrm>
              <a:off x="7421876" y="4315271"/>
              <a:ext cx="902433" cy="7516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2798DA8B-A3B2-44D7-B492-073E856FF57E}"/>
                </a:ext>
              </a:extLst>
            </p:cNvPr>
            <p:cNvSpPr/>
            <p:nvPr/>
          </p:nvSpPr>
          <p:spPr>
            <a:xfrm>
              <a:off x="8324308" y="4315271"/>
              <a:ext cx="902433" cy="7516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grpSp>
      <p:sp>
        <p:nvSpPr>
          <p:cNvPr id="152" name="TextBox 151">
            <a:extLst>
              <a:ext uri="{FF2B5EF4-FFF2-40B4-BE49-F238E27FC236}">
                <a16:creationId xmlns:a16="http://schemas.microsoft.com/office/drawing/2014/main" id="{4830B56A-1C56-4A18-A16F-70DD1FBF19A6}"/>
              </a:ext>
            </a:extLst>
          </p:cNvPr>
          <p:cNvSpPr txBox="1"/>
          <p:nvPr/>
        </p:nvSpPr>
        <p:spPr>
          <a:xfrm>
            <a:off x="7858522" y="2595026"/>
            <a:ext cx="1350050" cy="830997"/>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,0,0,</a:t>
            </a:r>
            <a:r>
              <a:rPr lang="en-US" altLang="ko-KR" sz="2400">
                <a:solidFill>
                  <a:srgbClr val="3399FF"/>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a:t>
            </a:r>
          </a:p>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,0,0,</a:t>
            </a:r>
            <a:r>
              <a:rPr lang="en-US" altLang="ko-KR" sz="2400">
                <a:solidFill>
                  <a:srgbClr val="3399FF"/>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a:t>
            </a:r>
          </a:p>
        </p:txBody>
      </p:sp>
      <p:sp>
        <p:nvSpPr>
          <p:cNvPr id="153" name="TextBox 152">
            <a:extLst>
              <a:ext uri="{FF2B5EF4-FFF2-40B4-BE49-F238E27FC236}">
                <a16:creationId xmlns:a16="http://schemas.microsoft.com/office/drawing/2014/main" id="{18B7C637-97CD-4950-8AA1-918B86284FD3}"/>
              </a:ext>
            </a:extLst>
          </p:cNvPr>
          <p:cNvSpPr txBox="1"/>
          <p:nvPr/>
        </p:nvSpPr>
        <p:spPr>
          <a:xfrm>
            <a:off x="7858522" y="3494792"/>
            <a:ext cx="1350050" cy="830997"/>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,0,1,</a:t>
            </a:r>
            <a:r>
              <a:rPr lang="en-US" altLang="ko-KR" sz="2400">
                <a:solidFill>
                  <a:srgbClr val="3399FF"/>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a:t>
            </a:r>
          </a:p>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,0,1,</a:t>
            </a:r>
            <a:r>
              <a:rPr lang="en-US" altLang="ko-KR" sz="2400">
                <a:solidFill>
                  <a:srgbClr val="3399FF"/>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a:t>
            </a:r>
          </a:p>
        </p:txBody>
      </p:sp>
      <p:sp>
        <p:nvSpPr>
          <p:cNvPr id="154" name="TextBox 153">
            <a:extLst>
              <a:ext uri="{FF2B5EF4-FFF2-40B4-BE49-F238E27FC236}">
                <a16:creationId xmlns:a16="http://schemas.microsoft.com/office/drawing/2014/main" id="{8429A2AF-0924-48B0-ACFB-A1CAF85CBF8F}"/>
              </a:ext>
            </a:extLst>
          </p:cNvPr>
          <p:cNvSpPr txBox="1"/>
          <p:nvPr/>
        </p:nvSpPr>
        <p:spPr>
          <a:xfrm>
            <a:off x="9726399" y="2595026"/>
            <a:ext cx="1350050" cy="830997"/>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,1,0,</a:t>
            </a:r>
            <a:r>
              <a:rPr lang="en-US" altLang="ko-KR" sz="2400">
                <a:solidFill>
                  <a:srgbClr val="3399FF"/>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a:t>
            </a:r>
          </a:p>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,1,0,</a:t>
            </a:r>
            <a:r>
              <a:rPr lang="en-US" altLang="ko-KR" sz="2400">
                <a:solidFill>
                  <a:srgbClr val="3399FF"/>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a:t>
            </a:r>
          </a:p>
        </p:txBody>
      </p:sp>
      <p:sp>
        <p:nvSpPr>
          <p:cNvPr id="155" name="TextBox 154">
            <a:extLst>
              <a:ext uri="{FF2B5EF4-FFF2-40B4-BE49-F238E27FC236}">
                <a16:creationId xmlns:a16="http://schemas.microsoft.com/office/drawing/2014/main" id="{9A6D40AB-CA13-40E1-82D0-E7CA2B328FFF}"/>
              </a:ext>
            </a:extLst>
          </p:cNvPr>
          <p:cNvSpPr txBox="1"/>
          <p:nvPr/>
        </p:nvSpPr>
        <p:spPr>
          <a:xfrm>
            <a:off x="9726399" y="3494792"/>
            <a:ext cx="1266693" cy="830997"/>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,1,1,</a:t>
            </a:r>
            <a:r>
              <a:rPr lang="en-US" altLang="ko-KR" sz="2400">
                <a:solidFill>
                  <a:srgbClr val="3399FF"/>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a:t>
            </a:r>
          </a:p>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,1,1,</a:t>
            </a:r>
            <a:r>
              <a:rPr lang="en-US" altLang="ko-KR" sz="2400">
                <a:solidFill>
                  <a:srgbClr val="3399FF"/>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280020633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9A13663E-FAAD-4AE2-8F4A-05AFF39C263B}"/>
              </a:ext>
            </a:extLst>
          </p:cNvPr>
          <p:cNvSpPr txBox="1"/>
          <p:nvPr/>
        </p:nvSpPr>
        <p:spPr>
          <a:xfrm>
            <a:off x="-786801" y="144228"/>
            <a:ext cx="7211654" cy="1815882"/>
          </a:xfrm>
          <a:prstGeom prst="rect">
            <a:avLst/>
          </a:prstGeom>
          <a:noFill/>
        </p:spPr>
        <p:txBody>
          <a:bodyPr wrap="none" rtlCol="0">
            <a:spAutoFit/>
          </a:bodyPr>
          <a:lstStyle/>
          <a:p>
            <a:endParaRPr lang="en-US" altLang="ko-KR" sz="2800">
              <a:solidFill>
                <a:schemeClr val="tx1"/>
              </a:solidFill>
              <a:latin typeface="고도 M" panose="02000503000000020004" pitchFamily="2" charset="-127"/>
              <a:ea typeface="고도 M" panose="02000503000000020004" pitchFamily="2" charset="-127"/>
            </a:endParaRPr>
          </a:p>
          <a:p>
            <a:r>
              <a:rPr lang="en-US" altLang="ko-KR" sz="2800">
                <a:solidFill>
                  <a:schemeClr val="tx1"/>
                </a:solidFill>
                <a:latin typeface="고도 M" panose="02000503000000020004" pitchFamily="2" charset="-127"/>
                <a:ea typeface="고도 M" panose="02000503000000020004" pitchFamily="2" charset="-127"/>
              </a:rPr>
              <a:t>(1,3,3,2) =&gt; (2,3,3,1)</a:t>
            </a:r>
            <a:endParaRPr lang="ko-KR" altLang="en-US" sz="2800">
              <a:solidFill>
                <a:schemeClr val="tx1"/>
              </a:solidFill>
              <a:latin typeface="고도 M" panose="02000503000000020004" pitchFamily="2" charset="-127"/>
              <a:ea typeface="고도 M" panose="02000503000000020004" pitchFamily="2" charset="-127"/>
            </a:endParaRPr>
          </a:p>
          <a:p>
            <a:r>
              <a:rPr lang="en-US" altLang="ko-KR" sz="2800">
                <a:solidFill>
                  <a:schemeClr val="tx1"/>
                </a:solidFill>
                <a:latin typeface="고도 M" panose="02000503000000020004" pitchFamily="2" charset="-127"/>
                <a:ea typeface="고도 M" panose="02000503000000020004" pitchFamily="2" charset="-127"/>
              </a:rPr>
              <a:t>for i, feature in enumerate(feature_maps):</a:t>
            </a:r>
          </a:p>
          <a:p>
            <a:r>
              <a:rPr lang="en-US" altLang="ko-KR" sz="2800">
                <a:solidFill>
                  <a:schemeClr val="tx1"/>
                </a:solidFill>
                <a:latin typeface="고도 M" panose="02000503000000020004" pitchFamily="2" charset="-127"/>
                <a:ea typeface="고도 M" panose="02000503000000020004" pitchFamily="2" charset="-127"/>
              </a:rPr>
              <a:t>    print(i, feature)</a:t>
            </a:r>
          </a:p>
        </p:txBody>
      </p:sp>
      <p:sp>
        <p:nvSpPr>
          <p:cNvPr id="3" name="TextBox 2">
            <a:extLst>
              <a:ext uri="{FF2B5EF4-FFF2-40B4-BE49-F238E27FC236}">
                <a16:creationId xmlns:a16="http://schemas.microsoft.com/office/drawing/2014/main" id="{144EFFC3-83F9-412F-9F53-746699D547C7}"/>
              </a:ext>
            </a:extLst>
          </p:cNvPr>
          <p:cNvSpPr txBox="1"/>
          <p:nvPr/>
        </p:nvSpPr>
        <p:spPr>
          <a:xfrm>
            <a:off x="6456179" y="-30872"/>
            <a:ext cx="1350050" cy="830997"/>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,0,0,</a:t>
            </a:r>
            <a:r>
              <a:rPr lang="en-US" altLang="ko-KR" sz="2400">
                <a:solidFill>
                  <a:srgbClr val="3399FF"/>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a:t>
            </a:r>
          </a:p>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,0,0,</a:t>
            </a:r>
            <a:r>
              <a:rPr lang="en-US" altLang="ko-KR" sz="2400">
                <a:solidFill>
                  <a:srgbClr val="3399FF"/>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a:t>
            </a:r>
          </a:p>
        </p:txBody>
      </p:sp>
      <p:sp>
        <p:nvSpPr>
          <p:cNvPr id="53" name="직사각형 52">
            <a:extLst>
              <a:ext uri="{FF2B5EF4-FFF2-40B4-BE49-F238E27FC236}">
                <a16:creationId xmlns:a16="http://schemas.microsoft.com/office/drawing/2014/main" id="{195EB1C7-ADBE-4089-9F59-86C1C16C1D37}"/>
              </a:ext>
            </a:extLst>
          </p:cNvPr>
          <p:cNvSpPr/>
          <p:nvPr/>
        </p:nvSpPr>
        <p:spPr>
          <a:xfrm>
            <a:off x="238793" y="2598438"/>
            <a:ext cx="9278767" cy="91084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 name="직사각형 1">
            <a:extLst>
              <a:ext uri="{FF2B5EF4-FFF2-40B4-BE49-F238E27FC236}">
                <a16:creationId xmlns:a16="http://schemas.microsoft.com/office/drawing/2014/main" id="{823B6673-879D-45F0-8D55-683FFEBAB3AD}"/>
              </a:ext>
            </a:extLst>
          </p:cNvPr>
          <p:cNvSpPr/>
          <p:nvPr/>
        </p:nvSpPr>
        <p:spPr>
          <a:xfrm>
            <a:off x="280240" y="2658550"/>
            <a:ext cx="3055384" cy="7860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6741AD01-D1E2-456D-BF3C-898578843258}"/>
              </a:ext>
            </a:extLst>
          </p:cNvPr>
          <p:cNvSpPr txBox="1"/>
          <p:nvPr/>
        </p:nvSpPr>
        <p:spPr>
          <a:xfrm>
            <a:off x="6456179" y="868894"/>
            <a:ext cx="1350050" cy="830997"/>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,0,1,</a:t>
            </a:r>
            <a:r>
              <a:rPr lang="en-US" altLang="ko-KR" sz="2400">
                <a:solidFill>
                  <a:srgbClr val="3399FF"/>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a:t>
            </a:r>
          </a:p>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,0,1,</a:t>
            </a:r>
            <a:r>
              <a:rPr lang="en-US" altLang="ko-KR" sz="2400">
                <a:solidFill>
                  <a:srgbClr val="3399FF"/>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a:t>
            </a:r>
          </a:p>
        </p:txBody>
      </p:sp>
      <p:sp>
        <p:nvSpPr>
          <p:cNvPr id="76" name="직사각형 75">
            <a:extLst>
              <a:ext uri="{FF2B5EF4-FFF2-40B4-BE49-F238E27FC236}">
                <a16:creationId xmlns:a16="http://schemas.microsoft.com/office/drawing/2014/main" id="{7A23E8B9-4E0B-49A1-860C-66C3A2317FBE}"/>
              </a:ext>
            </a:extLst>
          </p:cNvPr>
          <p:cNvSpPr/>
          <p:nvPr/>
        </p:nvSpPr>
        <p:spPr>
          <a:xfrm>
            <a:off x="3335624" y="2658550"/>
            <a:ext cx="3055384" cy="7860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13493826-21C1-499E-BBD9-9D673443C1BD}"/>
              </a:ext>
            </a:extLst>
          </p:cNvPr>
          <p:cNvSpPr/>
          <p:nvPr/>
        </p:nvSpPr>
        <p:spPr>
          <a:xfrm>
            <a:off x="6390954" y="2658550"/>
            <a:ext cx="3055384" cy="7860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7D9E2EB3-3493-4191-A0F6-DD9633FE79F1}"/>
              </a:ext>
            </a:extLst>
          </p:cNvPr>
          <p:cNvSpPr/>
          <p:nvPr/>
        </p:nvSpPr>
        <p:spPr>
          <a:xfrm>
            <a:off x="383856" y="2709417"/>
            <a:ext cx="960182" cy="66579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E1DD0D5B-D780-4053-A579-6243AD95B4E7}"/>
              </a:ext>
            </a:extLst>
          </p:cNvPr>
          <p:cNvSpPr/>
          <p:nvPr/>
        </p:nvSpPr>
        <p:spPr>
          <a:xfrm>
            <a:off x="1344038" y="2709417"/>
            <a:ext cx="960182" cy="66579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5C5DCBB-0EE2-4C64-8504-6715B3E9653C}"/>
              </a:ext>
            </a:extLst>
          </p:cNvPr>
          <p:cNvSpPr/>
          <p:nvPr/>
        </p:nvSpPr>
        <p:spPr>
          <a:xfrm>
            <a:off x="2304220" y="2709417"/>
            <a:ext cx="960182" cy="66579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5452610-9F92-489A-970F-E3732FB1B8FC}"/>
              </a:ext>
            </a:extLst>
          </p:cNvPr>
          <p:cNvSpPr/>
          <p:nvPr/>
        </p:nvSpPr>
        <p:spPr>
          <a:xfrm>
            <a:off x="438042" y="2863536"/>
            <a:ext cx="417387" cy="4089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F71DE3-D53D-457F-855E-BDFBB7DC2A1E}"/>
              </a:ext>
            </a:extLst>
          </p:cNvPr>
          <p:cNvSpPr/>
          <p:nvPr/>
        </p:nvSpPr>
        <p:spPr>
          <a:xfrm>
            <a:off x="855429" y="2863536"/>
            <a:ext cx="417387" cy="4089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47B4E34C-30B3-478F-8E8E-506510B27CFE}"/>
              </a:ext>
            </a:extLst>
          </p:cNvPr>
          <p:cNvSpPr/>
          <p:nvPr/>
        </p:nvSpPr>
        <p:spPr>
          <a:xfrm>
            <a:off x="1415260" y="2869164"/>
            <a:ext cx="417387" cy="4089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7180847-BF04-4334-8B6D-008F980188B0}"/>
              </a:ext>
            </a:extLst>
          </p:cNvPr>
          <p:cNvSpPr/>
          <p:nvPr/>
        </p:nvSpPr>
        <p:spPr>
          <a:xfrm>
            <a:off x="1832647" y="2869164"/>
            <a:ext cx="417387" cy="4089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ECDAB00-1A62-44AD-9B41-9BDCC70DC8A5}"/>
              </a:ext>
            </a:extLst>
          </p:cNvPr>
          <p:cNvSpPr/>
          <p:nvPr/>
        </p:nvSpPr>
        <p:spPr>
          <a:xfrm>
            <a:off x="2392478" y="2874792"/>
            <a:ext cx="417387" cy="4089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CC008016-BEBA-4659-8168-2BF62854250E}"/>
              </a:ext>
            </a:extLst>
          </p:cNvPr>
          <p:cNvSpPr/>
          <p:nvPr/>
        </p:nvSpPr>
        <p:spPr>
          <a:xfrm>
            <a:off x="2809865" y="2874792"/>
            <a:ext cx="417387" cy="4089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21122C2A-C157-4171-9F21-79BE8F932738}"/>
              </a:ext>
            </a:extLst>
          </p:cNvPr>
          <p:cNvSpPr/>
          <p:nvPr/>
        </p:nvSpPr>
        <p:spPr>
          <a:xfrm>
            <a:off x="3427907" y="2709417"/>
            <a:ext cx="960182" cy="66579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755D8341-1FB1-4255-AF41-DA17BACAEFA2}"/>
              </a:ext>
            </a:extLst>
          </p:cNvPr>
          <p:cNvSpPr/>
          <p:nvPr/>
        </p:nvSpPr>
        <p:spPr>
          <a:xfrm>
            <a:off x="4388089" y="2709417"/>
            <a:ext cx="960182" cy="66579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A94EE737-1AFE-46E2-AA40-0C70405B00BA}"/>
              </a:ext>
            </a:extLst>
          </p:cNvPr>
          <p:cNvSpPr/>
          <p:nvPr/>
        </p:nvSpPr>
        <p:spPr>
          <a:xfrm>
            <a:off x="5348271" y="2709417"/>
            <a:ext cx="960182" cy="66579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2C8F79E5-317B-4B02-8F05-F2472CD5DD36}"/>
              </a:ext>
            </a:extLst>
          </p:cNvPr>
          <p:cNvSpPr/>
          <p:nvPr/>
        </p:nvSpPr>
        <p:spPr>
          <a:xfrm>
            <a:off x="3482093" y="2863536"/>
            <a:ext cx="417387" cy="4089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B6090604-4259-46AB-B4C6-965EF74D6E35}"/>
              </a:ext>
            </a:extLst>
          </p:cNvPr>
          <p:cNvSpPr/>
          <p:nvPr/>
        </p:nvSpPr>
        <p:spPr>
          <a:xfrm>
            <a:off x="3899480" y="2863536"/>
            <a:ext cx="417387" cy="4089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1F15E069-DB49-4510-84ED-A7A7AB4D3D67}"/>
              </a:ext>
            </a:extLst>
          </p:cNvPr>
          <p:cNvSpPr/>
          <p:nvPr/>
        </p:nvSpPr>
        <p:spPr>
          <a:xfrm>
            <a:off x="4459311" y="2869164"/>
            <a:ext cx="417387" cy="4089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9C006C61-7D08-460E-B725-74FB3C52C7B5}"/>
              </a:ext>
            </a:extLst>
          </p:cNvPr>
          <p:cNvSpPr/>
          <p:nvPr/>
        </p:nvSpPr>
        <p:spPr>
          <a:xfrm>
            <a:off x="4876698" y="2869164"/>
            <a:ext cx="417387" cy="4089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A4C49681-8EBF-44F3-92FA-2F323CDF8172}"/>
              </a:ext>
            </a:extLst>
          </p:cNvPr>
          <p:cNvSpPr/>
          <p:nvPr/>
        </p:nvSpPr>
        <p:spPr>
          <a:xfrm>
            <a:off x="5436529" y="2874792"/>
            <a:ext cx="417387" cy="4089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B2699588-FA20-42CA-A0D5-D76323F476A7}"/>
              </a:ext>
            </a:extLst>
          </p:cNvPr>
          <p:cNvSpPr/>
          <p:nvPr/>
        </p:nvSpPr>
        <p:spPr>
          <a:xfrm>
            <a:off x="5853916" y="2874792"/>
            <a:ext cx="417387" cy="4089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C9F7229-3A46-4276-A3E1-941FA1005073}"/>
              </a:ext>
            </a:extLst>
          </p:cNvPr>
          <p:cNvSpPr/>
          <p:nvPr/>
        </p:nvSpPr>
        <p:spPr>
          <a:xfrm>
            <a:off x="6471958" y="2709417"/>
            <a:ext cx="960182" cy="66579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47EBAB7-7582-4AC8-AF3A-C010218C09D6}"/>
              </a:ext>
            </a:extLst>
          </p:cNvPr>
          <p:cNvSpPr/>
          <p:nvPr/>
        </p:nvSpPr>
        <p:spPr>
          <a:xfrm>
            <a:off x="7432140" y="2709417"/>
            <a:ext cx="960182" cy="66579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63DFCD10-B531-4484-8FCB-A4FC243E3A57}"/>
              </a:ext>
            </a:extLst>
          </p:cNvPr>
          <p:cNvSpPr/>
          <p:nvPr/>
        </p:nvSpPr>
        <p:spPr>
          <a:xfrm>
            <a:off x="8392322" y="2709417"/>
            <a:ext cx="960182" cy="66579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0356ED9-32DE-4862-B146-39019B536DA6}"/>
              </a:ext>
            </a:extLst>
          </p:cNvPr>
          <p:cNvSpPr/>
          <p:nvPr/>
        </p:nvSpPr>
        <p:spPr>
          <a:xfrm>
            <a:off x="6526144" y="2863536"/>
            <a:ext cx="417387" cy="4089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1A3DF937-5F36-4465-BB4B-8CD73F6CBA24}"/>
              </a:ext>
            </a:extLst>
          </p:cNvPr>
          <p:cNvSpPr/>
          <p:nvPr/>
        </p:nvSpPr>
        <p:spPr>
          <a:xfrm>
            <a:off x="6943531" y="2863536"/>
            <a:ext cx="417387" cy="4089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DB9B6F77-CF12-4E57-B9AD-01178EFC5BB2}"/>
              </a:ext>
            </a:extLst>
          </p:cNvPr>
          <p:cNvSpPr/>
          <p:nvPr/>
        </p:nvSpPr>
        <p:spPr>
          <a:xfrm>
            <a:off x="7503362" y="2869164"/>
            <a:ext cx="417387" cy="4089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A16A2D52-8974-4470-9255-9807A1E9AC7C}"/>
              </a:ext>
            </a:extLst>
          </p:cNvPr>
          <p:cNvSpPr/>
          <p:nvPr/>
        </p:nvSpPr>
        <p:spPr>
          <a:xfrm>
            <a:off x="7920749" y="2869164"/>
            <a:ext cx="417387" cy="4089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89EF8844-6D15-49E3-9093-4B9D599F343E}"/>
              </a:ext>
            </a:extLst>
          </p:cNvPr>
          <p:cNvSpPr/>
          <p:nvPr/>
        </p:nvSpPr>
        <p:spPr>
          <a:xfrm>
            <a:off x="8480580" y="2874792"/>
            <a:ext cx="417387" cy="4089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23BEB58B-F9E3-4372-98E3-99A5FE860365}"/>
              </a:ext>
            </a:extLst>
          </p:cNvPr>
          <p:cNvSpPr/>
          <p:nvPr/>
        </p:nvSpPr>
        <p:spPr>
          <a:xfrm>
            <a:off x="8897967" y="2874792"/>
            <a:ext cx="417387" cy="4089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EAE02D7C-21CF-4C12-A9C7-F857A38A5FB6}"/>
              </a:ext>
            </a:extLst>
          </p:cNvPr>
          <p:cNvSpPr txBox="1"/>
          <p:nvPr/>
        </p:nvSpPr>
        <p:spPr>
          <a:xfrm>
            <a:off x="6456179" y="1718230"/>
            <a:ext cx="1350050" cy="830997"/>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,0,2,</a:t>
            </a:r>
            <a:r>
              <a:rPr lang="en-US" altLang="ko-KR" sz="2400">
                <a:solidFill>
                  <a:srgbClr val="3399FF"/>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a:t>
            </a:r>
          </a:p>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,0,2,</a:t>
            </a:r>
            <a:r>
              <a:rPr lang="en-US" altLang="ko-KR" sz="2400">
                <a:solidFill>
                  <a:srgbClr val="3399FF"/>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a:t>
            </a:r>
          </a:p>
        </p:txBody>
      </p:sp>
      <p:sp>
        <p:nvSpPr>
          <p:cNvPr id="178" name="직사각형 177">
            <a:extLst>
              <a:ext uri="{FF2B5EF4-FFF2-40B4-BE49-F238E27FC236}">
                <a16:creationId xmlns:a16="http://schemas.microsoft.com/office/drawing/2014/main" id="{F0114B31-0044-4AF7-BBF9-F17EB577D3C0}"/>
              </a:ext>
            </a:extLst>
          </p:cNvPr>
          <p:cNvSpPr/>
          <p:nvPr/>
        </p:nvSpPr>
        <p:spPr>
          <a:xfrm>
            <a:off x="280241" y="4147612"/>
            <a:ext cx="4596458" cy="91084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65744BE2-EA66-4837-BE74-0610AD8D4328}"/>
              </a:ext>
            </a:extLst>
          </p:cNvPr>
          <p:cNvSpPr/>
          <p:nvPr/>
        </p:nvSpPr>
        <p:spPr>
          <a:xfrm>
            <a:off x="4876698" y="4147612"/>
            <a:ext cx="4596458" cy="91084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F62B44CC-D72D-43AF-93C4-6448C3B52DA1}"/>
              </a:ext>
            </a:extLst>
          </p:cNvPr>
          <p:cNvSpPr/>
          <p:nvPr/>
        </p:nvSpPr>
        <p:spPr>
          <a:xfrm>
            <a:off x="383856" y="4233582"/>
            <a:ext cx="1452104" cy="73700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7C43062F-943D-432D-9B20-6F353D9363AF}"/>
              </a:ext>
            </a:extLst>
          </p:cNvPr>
          <p:cNvSpPr/>
          <p:nvPr/>
        </p:nvSpPr>
        <p:spPr>
          <a:xfrm>
            <a:off x="1841753" y="4233582"/>
            <a:ext cx="1452104" cy="73700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C95C093C-6E11-4BCA-8401-4455DBFE3986}"/>
              </a:ext>
            </a:extLst>
          </p:cNvPr>
          <p:cNvSpPr/>
          <p:nvPr/>
        </p:nvSpPr>
        <p:spPr>
          <a:xfrm>
            <a:off x="3299650" y="4233582"/>
            <a:ext cx="1452104" cy="73700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83" name="그룹 182">
            <a:extLst>
              <a:ext uri="{FF2B5EF4-FFF2-40B4-BE49-F238E27FC236}">
                <a16:creationId xmlns:a16="http://schemas.microsoft.com/office/drawing/2014/main" id="{B134C94E-09B3-482A-AC6F-7EC55107B842}"/>
              </a:ext>
            </a:extLst>
          </p:cNvPr>
          <p:cNvGrpSpPr/>
          <p:nvPr/>
        </p:nvGrpSpPr>
        <p:grpSpPr>
          <a:xfrm>
            <a:off x="4984606" y="4233582"/>
            <a:ext cx="4367898" cy="737003"/>
            <a:chOff x="383856" y="4233582"/>
            <a:chExt cx="4017243" cy="737003"/>
          </a:xfrm>
        </p:grpSpPr>
        <p:sp>
          <p:nvSpPr>
            <p:cNvPr id="184" name="직사각형 183">
              <a:extLst>
                <a:ext uri="{FF2B5EF4-FFF2-40B4-BE49-F238E27FC236}">
                  <a16:creationId xmlns:a16="http://schemas.microsoft.com/office/drawing/2014/main" id="{71654A2F-402B-45D3-B75B-ECC169C91DE3}"/>
                </a:ext>
              </a:extLst>
            </p:cNvPr>
            <p:cNvSpPr/>
            <p:nvPr/>
          </p:nvSpPr>
          <p:spPr>
            <a:xfrm>
              <a:off x="383856" y="4233582"/>
              <a:ext cx="1335529" cy="73700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507EBD6B-75A7-4C04-A639-68F31FEFCC13}"/>
                </a:ext>
              </a:extLst>
            </p:cNvPr>
            <p:cNvSpPr/>
            <p:nvPr/>
          </p:nvSpPr>
          <p:spPr>
            <a:xfrm>
              <a:off x="1724713" y="4233582"/>
              <a:ext cx="1335529" cy="73700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43C42740-252D-4161-B49D-5A35D4D2A541}"/>
                </a:ext>
              </a:extLst>
            </p:cNvPr>
            <p:cNvSpPr/>
            <p:nvPr/>
          </p:nvSpPr>
          <p:spPr>
            <a:xfrm>
              <a:off x="3065570" y="4233582"/>
              <a:ext cx="1335529" cy="73700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 name="그룹 6">
            <a:extLst>
              <a:ext uri="{FF2B5EF4-FFF2-40B4-BE49-F238E27FC236}">
                <a16:creationId xmlns:a16="http://schemas.microsoft.com/office/drawing/2014/main" id="{89089336-9A84-4DA4-BE1E-5C88528D22B8}"/>
              </a:ext>
            </a:extLst>
          </p:cNvPr>
          <p:cNvGrpSpPr/>
          <p:nvPr/>
        </p:nvGrpSpPr>
        <p:grpSpPr>
          <a:xfrm>
            <a:off x="470182" y="4325904"/>
            <a:ext cx="1263664" cy="552358"/>
            <a:chOff x="475472" y="5144429"/>
            <a:chExt cx="1779852" cy="552358"/>
          </a:xfrm>
        </p:grpSpPr>
        <p:sp>
          <p:nvSpPr>
            <p:cNvPr id="187" name="직사각형 186">
              <a:extLst>
                <a:ext uri="{FF2B5EF4-FFF2-40B4-BE49-F238E27FC236}">
                  <a16:creationId xmlns:a16="http://schemas.microsoft.com/office/drawing/2014/main" id="{D4C73AE2-1B8B-482F-9F81-0374477CB667}"/>
                </a:ext>
              </a:extLst>
            </p:cNvPr>
            <p:cNvSpPr/>
            <p:nvPr/>
          </p:nvSpPr>
          <p:spPr>
            <a:xfrm>
              <a:off x="475472" y="5144429"/>
              <a:ext cx="587420" cy="55235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4881B50C-BC4B-4C72-AF19-C048038A34EB}"/>
                </a:ext>
              </a:extLst>
            </p:cNvPr>
            <p:cNvSpPr/>
            <p:nvPr/>
          </p:nvSpPr>
          <p:spPr>
            <a:xfrm>
              <a:off x="570237" y="5230400"/>
              <a:ext cx="406686" cy="3966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FCAA7208-C898-4596-8A99-0F8EB4963A87}"/>
                </a:ext>
              </a:extLst>
            </p:cNvPr>
            <p:cNvSpPr/>
            <p:nvPr/>
          </p:nvSpPr>
          <p:spPr>
            <a:xfrm>
              <a:off x="1071688" y="5144429"/>
              <a:ext cx="587420" cy="55235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DB36059D-12B4-41E6-A177-8AAEB94E6F01}"/>
                </a:ext>
              </a:extLst>
            </p:cNvPr>
            <p:cNvSpPr/>
            <p:nvPr/>
          </p:nvSpPr>
          <p:spPr>
            <a:xfrm>
              <a:off x="1166453" y="5230400"/>
              <a:ext cx="406686" cy="3966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24A5104C-F44F-4128-9EB3-31FE42076499}"/>
                </a:ext>
              </a:extLst>
            </p:cNvPr>
            <p:cNvSpPr/>
            <p:nvPr/>
          </p:nvSpPr>
          <p:spPr>
            <a:xfrm>
              <a:off x="1667904" y="5144429"/>
              <a:ext cx="587420" cy="55235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3BAB3801-40E4-4ED9-BD47-D4C64537C653}"/>
                </a:ext>
              </a:extLst>
            </p:cNvPr>
            <p:cNvSpPr/>
            <p:nvPr/>
          </p:nvSpPr>
          <p:spPr>
            <a:xfrm>
              <a:off x="1762669" y="5230400"/>
              <a:ext cx="406686" cy="3966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grpSp>
      <p:grpSp>
        <p:nvGrpSpPr>
          <p:cNvPr id="193" name="그룹 192">
            <a:extLst>
              <a:ext uri="{FF2B5EF4-FFF2-40B4-BE49-F238E27FC236}">
                <a16:creationId xmlns:a16="http://schemas.microsoft.com/office/drawing/2014/main" id="{27606E58-6ED0-45D8-B734-1F0C6DFD90CC}"/>
              </a:ext>
            </a:extLst>
          </p:cNvPr>
          <p:cNvGrpSpPr/>
          <p:nvPr/>
        </p:nvGrpSpPr>
        <p:grpSpPr>
          <a:xfrm>
            <a:off x="1935973" y="4334034"/>
            <a:ext cx="1263664" cy="552358"/>
            <a:chOff x="475472" y="5144429"/>
            <a:chExt cx="1779852" cy="552358"/>
          </a:xfrm>
        </p:grpSpPr>
        <p:sp>
          <p:nvSpPr>
            <p:cNvPr id="194" name="직사각형 193">
              <a:extLst>
                <a:ext uri="{FF2B5EF4-FFF2-40B4-BE49-F238E27FC236}">
                  <a16:creationId xmlns:a16="http://schemas.microsoft.com/office/drawing/2014/main" id="{452788C5-ECAE-4065-9D9B-202D80634F67}"/>
                </a:ext>
              </a:extLst>
            </p:cNvPr>
            <p:cNvSpPr/>
            <p:nvPr/>
          </p:nvSpPr>
          <p:spPr>
            <a:xfrm>
              <a:off x="475472" y="5144429"/>
              <a:ext cx="587420" cy="55235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765059A7-A6EA-41AF-88A4-600698D06D15}"/>
                </a:ext>
              </a:extLst>
            </p:cNvPr>
            <p:cNvSpPr/>
            <p:nvPr/>
          </p:nvSpPr>
          <p:spPr>
            <a:xfrm>
              <a:off x="570237" y="5230400"/>
              <a:ext cx="406686" cy="3966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A9AECABE-81BF-4F54-9889-327C572B076C}"/>
                </a:ext>
              </a:extLst>
            </p:cNvPr>
            <p:cNvSpPr/>
            <p:nvPr/>
          </p:nvSpPr>
          <p:spPr>
            <a:xfrm>
              <a:off x="1071688" y="5144429"/>
              <a:ext cx="587420" cy="55235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2250DF5-C7A9-47C2-95E4-E585AA0B3F00}"/>
                </a:ext>
              </a:extLst>
            </p:cNvPr>
            <p:cNvSpPr/>
            <p:nvPr/>
          </p:nvSpPr>
          <p:spPr>
            <a:xfrm>
              <a:off x="1166453" y="5230400"/>
              <a:ext cx="406686" cy="3966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3315CCCA-E2B0-488F-A4C8-8A081821B7CF}"/>
                </a:ext>
              </a:extLst>
            </p:cNvPr>
            <p:cNvSpPr/>
            <p:nvPr/>
          </p:nvSpPr>
          <p:spPr>
            <a:xfrm>
              <a:off x="1667904" y="5144429"/>
              <a:ext cx="587420" cy="55235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9B6D5FE4-109D-4D80-B84B-DD9B0C69ADAC}"/>
                </a:ext>
              </a:extLst>
            </p:cNvPr>
            <p:cNvSpPr/>
            <p:nvPr/>
          </p:nvSpPr>
          <p:spPr>
            <a:xfrm>
              <a:off x="1762669" y="5230400"/>
              <a:ext cx="406686" cy="3966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grpSp>
      <p:grpSp>
        <p:nvGrpSpPr>
          <p:cNvPr id="200" name="그룹 199">
            <a:extLst>
              <a:ext uri="{FF2B5EF4-FFF2-40B4-BE49-F238E27FC236}">
                <a16:creationId xmlns:a16="http://schemas.microsoft.com/office/drawing/2014/main" id="{943FEF94-0A51-46BB-933A-2399865F346B}"/>
              </a:ext>
            </a:extLst>
          </p:cNvPr>
          <p:cNvGrpSpPr/>
          <p:nvPr/>
        </p:nvGrpSpPr>
        <p:grpSpPr>
          <a:xfrm>
            <a:off x="3401764" y="4342164"/>
            <a:ext cx="1263664" cy="552358"/>
            <a:chOff x="475472" y="5144429"/>
            <a:chExt cx="1779852" cy="552358"/>
          </a:xfrm>
        </p:grpSpPr>
        <p:sp>
          <p:nvSpPr>
            <p:cNvPr id="201" name="직사각형 200">
              <a:extLst>
                <a:ext uri="{FF2B5EF4-FFF2-40B4-BE49-F238E27FC236}">
                  <a16:creationId xmlns:a16="http://schemas.microsoft.com/office/drawing/2014/main" id="{2D3AAF92-D7DB-4CD7-8836-2A2D86FABC18}"/>
                </a:ext>
              </a:extLst>
            </p:cNvPr>
            <p:cNvSpPr/>
            <p:nvPr/>
          </p:nvSpPr>
          <p:spPr>
            <a:xfrm>
              <a:off x="475472" y="5144429"/>
              <a:ext cx="587420" cy="55235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B21164BE-64CE-4D9A-846B-9B5710189D63}"/>
                </a:ext>
              </a:extLst>
            </p:cNvPr>
            <p:cNvSpPr/>
            <p:nvPr/>
          </p:nvSpPr>
          <p:spPr>
            <a:xfrm>
              <a:off x="570237" y="5230400"/>
              <a:ext cx="406686" cy="3966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DD3716FC-CD08-4F1A-A4A2-0D1ED292BB73}"/>
                </a:ext>
              </a:extLst>
            </p:cNvPr>
            <p:cNvSpPr/>
            <p:nvPr/>
          </p:nvSpPr>
          <p:spPr>
            <a:xfrm>
              <a:off x="1071688" y="5144429"/>
              <a:ext cx="587420" cy="55235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9AC4C1E-A950-404A-8F29-60E3A55AC5F3}"/>
                </a:ext>
              </a:extLst>
            </p:cNvPr>
            <p:cNvSpPr/>
            <p:nvPr/>
          </p:nvSpPr>
          <p:spPr>
            <a:xfrm>
              <a:off x="1166453" y="5230400"/>
              <a:ext cx="406686" cy="3966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BEE12640-2C95-46B0-B1E2-F05C4AFF108F}"/>
                </a:ext>
              </a:extLst>
            </p:cNvPr>
            <p:cNvSpPr/>
            <p:nvPr/>
          </p:nvSpPr>
          <p:spPr>
            <a:xfrm>
              <a:off x="1667904" y="5144429"/>
              <a:ext cx="587420" cy="55235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D57B50D-EA10-4451-9631-4256BEE1FE78}"/>
                </a:ext>
              </a:extLst>
            </p:cNvPr>
            <p:cNvSpPr/>
            <p:nvPr/>
          </p:nvSpPr>
          <p:spPr>
            <a:xfrm>
              <a:off x="1762669" y="5230400"/>
              <a:ext cx="406686" cy="3966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grpSp>
        <p:nvGrpSpPr>
          <p:cNvPr id="207" name="그룹 206">
            <a:extLst>
              <a:ext uri="{FF2B5EF4-FFF2-40B4-BE49-F238E27FC236}">
                <a16:creationId xmlns:a16="http://schemas.microsoft.com/office/drawing/2014/main" id="{72DEBC86-81E3-44E1-9C78-2D10C0A62CC7}"/>
              </a:ext>
            </a:extLst>
          </p:cNvPr>
          <p:cNvGrpSpPr/>
          <p:nvPr/>
        </p:nvGrpSpPr>
        <p:grpSpPr>
          <a:xfrm>
            <a:off x="5086470" y="4342164"/>
            <a:ext cx="1263664" cy="552358"/>
            <a:chOff x="475472" y="5144429"/>
            <a:chExt cx="1779852" cy="552358"/>
          </a:xfrm>
        </p:grpSpPr>
        <p:sp>
          <p:nvSpPr>
            <p:cNvPr id="208" name="직사각형 207">
              <a:extLst>
                <a:ext uri="{FF2B5EF4-FFF2-40B4-BE49-F238E27FC236}">
                  <a16:creationId xmlns:a16="http://schemas.microsoft.com/office/drawing/2014/main" id="{8D2435A7-5E2F-4864-BDC3-60CEF22BFC0D}"/>
                </a:ext>
              </a:extLst>
            </p:cNvPr>
            <p:cNvSpPr/>
            <p:nvPr/>
          </p:nvSpPr>
          <p:spPr>
            <a:xfrm>
              <a:off x="475472" y="5144429"/>
              <a:ext cx="587420" cy="55235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451B88FE-FB6B-448F-BBC5-1AA353151D5B}"/>
                </a:ext>
              </a:extLst>
            </p:cNvPr>
            <p:cNvSpPr/>
            <p:nvPr/>
          </p:nvSpPr>
          <p:spPr>
            <a:xfrm>
              <a:off x="570237" y="5230400"/>
              <a:ext cx="406686" cy="3966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6C2E9D9F-853D-4B73-9DF9-195955AC2098}"/>
                </a:ext>
              </a:extLst>
            </p:cNvPr>
            <p:cNvSpPr/>
            <p:nvPr/>
          </p:nvSpPr>
          <p:spPr>
            <a:xfrm>
              <a:off x="1071688" y="5144429"/>
              <a:ext cx="587420" cy="55235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D49FF22D-D532-45C5-B859-A4C2594CA4C5}"/>
                </a:ext>
              </a:extLst>
            </p:cNvPr>
            <p:cNvSpPr/>
            <p:nvPr/>
          </p:nvSpPr>
          <p:spPr>
            <a:xfrm>
              <a:off x="1166453" y="5230400"/>
              <a:ext cx="406686" cy="3966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E3C3148-4B07-4E5F-A8C1-151E4D1FDB3C}"/>
                </a:ext>
              </a:extLst>
            </p:cNvPr>
            <p:cNvSpPr/>
            <p:nvPr/>
          </p:nvSpPr>
          <p:spPr>
            <a:xfrm>
              <a:off x="1667904" y="5144429"/>
              <a:ext cx="587420" cy="55235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0B337757-D08A-416C-AFCD-6C3980762B50}"/>
                </a:ext>
              </a:extLst>
            </p:cNvPr>
            <p:cNvSpPr/>
            <p:nvPr/>
          </p:nvSpPr>
          <p:spPr>
            <a:xfrm>
              <a:off x="1762669" y="5230400"/>
              <a:ext cx="406686" cy="3966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grpSp>
      <p:grpSp>
        <p:nvGrpSpPr>
          <p:cNvPr id="214" name="그룹 213">
            <a:extLst>
              <a:ext uri="{FF2B5EF4-FFF2-40B4-BE49-F238E27FC236}">
                <a16:creationId xmlns:a16="http://schemas.microsoft.com/office/drawing/2014/main" id="{6DBD8944-4A59-4BA2-908E-D068CB246678}"/>
              </a:ext>
            </a:extLst>
          </p:cNvPr>
          <p:cNvGrpSpPr/>
          <p:nvPr/>
        </p:nvGrpSpPr>
        <p:grpSpPr>
          <a:xfrm>
            <a:off x="6529584" y="4334034"/>
            <a:ext cx="1263664" cy="552358"/>
            <a:chOff x="475472" y="5144429"/>
            <a:chExt cx="1779852" cy="552358"/>
          </a:xfrm>
        </p:grpSpPr>
        <p:sp>
          <p:nvSpPr>
            <p:cNvPr id="215" name="직사각형 214">
              <a:extLst>
                <a:ext uri="{FF2B5EF4-FFF2-40B4-BE49-F238E27FC236}">
                  <a16:creationId xmlns:a16="http://schemas.microsoft.com/office/drawing/2014/main" id="{459A08D0-697D-4F4D-BE9E-4E978AE4A176}"/>
                </a:ext>
              </a:extLst>
            </p:cNvPr>
            <p:cNvSpPr/>
            <p:nvPr/>
          </p:nvSpPr>
          <p:spPr>
            <a:xfrm>
              <a:off x="475472" y="5144429"/>
              <a:ext cx="587420" cy="55235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C73B4716-F8C1-4DD2-B41A-AC5DDB1AAF13}"/>
                </a:ext>
              </a:extLst>
            </p:cNvPr>
            <p:cNvSpPr/>
            <p:nvPr/>
          </p:nvSpPr>
          <p:spPr>
            <a:xfrm>
              <a:off x="570237" y="5230400"/>
              <a:ext cx="406686" cy="3966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55DC86DD-3889-438B-BD70-11A1EE501425}"/>
                </a:ext>
              </a:extLst>
            </p:cNvPr>
            <p:cNvSpPr/>
            <p:nvPr/>
          </p:nvSpPr>
          <p:spPr>
            <a:xfrm>
              <a:off x="1071688" y="5144429"/>
              <a:ext cx="587420" cy="55235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A374216F-56F8-4D1D-983A-3A97EE036B85}"/>
                </a:ext>
              </a:extLst>
            </p:cNvPr>
            <p:cNvSpPr/>
            <p:nvPr/>
          </p:nvSpPr>
          <p:spPr>
            <a:xfrm>
              <a:off x="1166453" y="5230400"/>
              <a:ext cx="406686" cy="3966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3EEC009A-FA08-4342-B4D0-E1A15C5BB4BB}"/>
                </a:ext>
              </a:extLst>
            </p:cNvPr>
            <p:cNvSpPr/>
            <p:nvPr/>
          </p:nvSpPr>
          <p:spPr>
            <a:xfrm>
              <a:off x="1667904" y="5144429"/>
              <a:ext cx="587420" cy="55235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48845E88-3CB8-4F19-B221-39CD1DF83D9E}"/>
                </a:ext>
              </a:extLst>
            </p:cNvPr>
            <p:cNvSpPr/>
            <p:nvPr/>
          </p:nvSpPr>
          <p:spPr>
            <a:xfrm>
              <a:off x="1762669" y="5230400"/>
              <a:ext cx="406686" cy="3966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grpSp>
      <p:grpSp>
        <p:nvGrpSpPr>
          <p:cNvPr id="221" name="그룹 220">
            <a:extLst>
              <a:ext uri="{FF2B5EF4-FFF2-40B4-BE49-F238E27FC236}">
                <a16:creationId xmlns:a16="http://schemas.microsoft.com/office/drawing/2014/main" id="{75F71D78-5AD1-4F79-BD18-2FB5344EA57E}"/>
              </a:ext>
            </a:extLst>
          </p:cNvPr>
          <p:cNvGrpSpPr/>
          <p:nvPr/>
        </p:nvGrpSpPr>
        <p:grpSpPr>
          <a:xfrm>
            <a:off x="7972698" y="4325904"/>
            <a:ext cx="1263664" cy="552358"/>
            <a:chOff x="475472" y="5144429"/>
            <a:chExt cx="1779852" cy="552358"/>
          </a:xfrm>
        </p:grpSpPr>
        <p:sp>
          <p:nvSpPr>
            <p:cNvPr id="222" name="직사각형 221">
              <a:extLst>
                <a:ext uri="{FF2B5EF4-FFF2-40B4-BE49-F238E27FC236}">
                  <a16:creationId xmlns:a16="http://schemas.microsoft.com/office/drawing/2014/main" id="{093E23E2-16EF-474B-8434-823CD383A46A}"/>
                </a:ext>
              </a:extLst>
            </p:cNvPr>
            <p:cNvSpPr/>
            <p:nvPr/>
          </p:nvSpPr>
          <p:spPr>
            <a:xfrm>
              <a:off x="475472" y="5144429"/>
              <a:ext cx="587420" cy="55235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3496EA66-DD3C-46EC-BDF6-FD2D4F2F4472}"/>
                </a:ext>
              </a:extLst>
            </p:cNvPr>
            <p:cNvSpPr/>
            <p:nvPr/>
          </p:nvSpPr>
          <p:spPr>
            <a:xfrm>
              <a:off x="570237" y="5230400"/>
              <a:ext cx="406686" cy="3966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27F2F218-204D-4A9F-B404-C1BC2A93DE32}"/>
                </a:ext>
              </a:extLst>
            </p:cNvPr>
            <p:cNvSpPr/>
            <p:nvPr/>
          </p:nvSpPr>
          <p:spPr>
            <a:xfrm>
              <a:off x="1071688" y="5144429"/>
              <a:ext cx="587420" cy="55235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78BC644E-9A7E-4D40-AFCE-2A7B04AF66E5}"/>
                </a:ext>
              </a:extLst>
            </p:cNvPr>
            <p:cNvSpPr/>
            <p:nvPr/>
          </p:nvSpPr>
          <p:spPr>
            <a:xfrm>
              <a:off x="1166453" y="5230400"/>
              <a:ext cx="406686" cy="3966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D5A9DBE0-516C-48DA-8DD8-B2FD6F2274A2}"/>
                </a:ext>
              </a:extLst>
            </p:cNvPr>
            <p:cNvSpPr/>
            <p:nvPr/>
          </p:nvSpPr>
          <p:spPr>
            <a:xfrm>
              <a:off x="1667904" y="5144429"/>
              <a:ext cx="587420" cy="55235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D390A433-9F13-4692-A196-6CAB12DF5902}"/>
                </a:ext>
              </a:extLst>
            </p:cNvPr>
            <p:cNvSpPr/>
            <p:nvPr/>
          </p:nvSpPr>
          <p:spPr>
            <a:xfrm>
              <a:off x="1762669" y="5230400"/>
              <a:ext cx="406686" cy="3966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sp>
        <p:nvSpPr>
          <p:cNvPr id="228" name="TextBox 227">
            <a:extLst>
              <a:ext uri="{FF2B5EF4-FFF2-40B4-BE49-F238E27FC236}">
                <a16:creationId xmlns:a16="http://schemas.microsoft.com/office/drawing/2014/main" id="{AF899647-DA8D-4D1F-A95F-D145148321A9}"/>
              </a:ext>
            </a:extLst>
          </p:cNvPr>
          <p:cNvSpPr txBox="1"/>
          <p:nvPr/>
        </p:nvSpPr>
        <p:spPr>
          <a:xfrm>
            <a:off x="8211561" y="-39015"/>
            <a:ext cx="1350050" cy="830997"/>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,0,0,</a:t>
            </a:r>
            <a:r>
              <a:rPr lang="en-US" altLang="ko-KR" sz="2400">
                <a:solidFill>
                  <a:srgbClr val="3399FF"/>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a:t>
            </a:r>
          </a:p>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,0,0,</a:t>
            </a:r>
            <a:r>
              <a:rPr lang="en-US" altLang="ko-KR" sz="2400">
                <a:solidFill>
                  <a:srgbClr val="3399FF"/>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a:t>
            </a:r>
          </a:p>
        </p:txBody>
      </p:sp>
      <p:sp>
        <p:nvSpPr>
          <p:cNvPr id="229" name="TextBox 228">
            <a:extLst>
              <a:ext uri="{FF2B5EF4-FFF2-40B4-BE49-F238E27FC236}">
                <a16:creationId xmlns:a16="http://schemas.microsoft.com/office/drawing/2014/main" id="{8C299DE6-80A7-42B4-BEC4-977D5C5CF59A}"/>
              </a:ext>
            </a:extLst>
          </p:cNvPr>
          <p:cNvSpPr txBox="1"/>
          <p:nvPr/>
        </p:nvSpPr>
        <p:spPr>
          <a:xfrm>
            <a:off x="8211561" y="860751"/>
            <a:ext cx="1350050" cy="830997"/>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,0,1,</a:t>
            </a:r>
            <a:r>
              <a:rPr lang="en-US" altLang="ko-KR" sz="2400">
                <a:solidFill>
                  <a:srgbClr val="3399FF"/>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a:t>
            </a:r>
          </a:p>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,0,1,</a:t>
            </a:r>
            <a:r>
              <a:rPr lang="en-US" altLang="ko-KR" sz="2400">
                <a:solidFill>
                  <a:srgbClr val="3399FF"/>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a:t>
            </a:r>
          </a:p>
        </p:txBody>
      </p:sp>
      <p:sp>
        <p:nvSpPr>
          <p:cNvPr id="230" name="TextBox 229">
            <a:extLst>
              <a:ext uri="{FF2B5EF4-FFF2-40B4-BE49-F238E27FC236}">
                <a16:creationId xmlns:a16="http://schemas.microsoft.com/office/drawing/2014/main" id="{4E7BB5E0-0C24-4DD4-8877-74B7E4EA1FCE}"/>
              </a:ext>
            </a:extLst>
          </p:cNvPr>
          <p:cNvSpPr txBox="1"/>
          <p:nvPr/>
        </p:nvSpPr>
        <p:spPr>
          <a:xfrm>
            <a:off x="8211561" y="1710087"/>
            <a:ext cx="1350050" cy="830997"/>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,0,2,</a:t>
            </a:r>
            <a:r>
              <a:rPr lang="en-US" altLang="ko-KR" sz="2400">
                <a:solidFill>
                  <a:srgbClr val="3399FF"/>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a:t>
            </a:r>
          </a:p>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,0,2,</a:t>
            </a:r>
            <a:r>
              <a:rPr lang="en-US" altLang="ko-KR" sz="2400">
                <a:solidFill>
                  <a:srgbClr val="3399FF"/>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4668879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2C3983-14B0-41F0-8800-4856EE05E904}"/>
              </a:ext>
            </a:extLst>
          </p:cNvPr>
          <p:cNvSpPr txBox="1"/>
          <p:nvPr/>
        </p:nvSpPr>
        <p:spPr>
          <a:xfrm>
            <a:off x="1377743" y="1094154"/>
            <a:ext cx="1592103" cy="3046988"/>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a=3</a:t>
            </a:r>
          </a:p>
          <a:p>
            <a:pPr algn="l"/>
            <a:r>
              <a:rPr lang="en-US" altLang="ko-KR" sz="3200">
                <a:solidFill>
                  <a:schemeClr val="tx1"/>
                </a:solidFill>
                <a:latin typeface="고도 M" panose="02000503000000020004" pitchFamily="2" charset="-127"/>
                <a:ea typeface="고도 M" panose="02000503000000020004" pitchFamily="2" charset="-127"/>
              </a:rPr>
              <a:t>b=4</a:t>
            </a:r>
          </a:p>
          <a:p>
            <a:pPr algn="l"/>
            <a:endParaRPr lang="en-US" altLang="ko-KR" sz="3200">
              <a:solidFill>
                <a:schemeClr val="tx1"/>
              </a:solidFill>
              <a:latin typeface="고도 M" panose="02000503000000020004" pitchFamily="2" charset="-127"/>
              <a:ea typeface="고도 M" panose="02000503000000020004" pitchFamily="2" charset="-127"/>
            </a:endParaRPr>
          </a:p>
          <a:p>
            <a:pPr algn="l"/>
            <a:r>
              <a:rPr lang="en-US" altLang="ko-KR" sz="3200">
                <a:solidFill>
                  <a:schemeClr val="tx1"/>
                </a:solidFill>
                <a:latin typeface="고도 M" panose="02000503000000020004" pitchFamily="2" charset="-127"/>
                <a:ea typeface="고도 M" panose="02000503000000020004" pitchFamily="2" charset="-127"/>
              </a:rPr>
              <a:t>a = a+b</a:t>
            </a:r>
          </a:p>
          <a:p>
            <a:pPr algn="l"/>
            <a:r>
              <a:rPr lang="en-US" altLang="ko-KR" sz="3200">
                <a:solidFill>
                  <a:schemeClr val="tx1"/>
                </a:solidFill>
                <a:latin typeface="고도 M" panose="02000503000000020004" pitchFamily="2" charset="-127"/>
                <a:ea typeface="고도 M" panose="02000503000000020004" pitchFamily="2" charset="-127"/>
              </a:rPr>
              <a:t>b = a-b</a:t>
            </a:r>
          </a:p>
          <a:p>
            <a:pPr algn="l"/>
            <a:r>
              <a:rPr lang="en-US" altLang="ko-KR" sz="3200">
                <a:solidFill>
                  <a:schemeClr val="tx1"/>
                </a:solidFill>
                <a:latin typeface="고도 M" panose="02000503000000020004" pitchFamily="2" charset="-127"/>
                <a:ea typeface="고도 M" panose="02000503000000020004" pitchFamily="2" charset="-127"/>
              </a:rPr>
              <a:t>a = a-b</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3" name="직사각형 2">
            <a:extLst>
              <a:ext uri="{FF2B5EF4-FFF2-40B4-BE49-F238E27FC236}">
                <a16:creationId xmlns:a16="http://schemas.microsoft.com/office/drawing/2014/main" id="{65FC86DC-8965-4860-A9B8-1B22698C98F7}"/>
              </a:ext>
            </a:extLst>
          </p:cNvPr>
          <p:cNvSpPr/>
          <p:nvPr/>
        </p:nvSpPr>
        <p:spPr>
          <a:xfrm>
            <a:off x="3087077" y="1219200"/>
            <a:ext cx="781538" cy="742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E824854B-53E5-47C5-8581-ADD9D9576C93}"/>
              </a:ext>
            </a:extLst>
          </p:cNvPr>
          <p:cNvSpPr/>
          <p:nvPr/>
        </p:nvSpPr>
        <p:spPr>
          <a:xfrm>
            <a:off x="4103077" y="1219200"/>
            <a:ext cx="781538" cy="742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21453B1C-F17B-42DD-B8B6-7EEA8F2DB51E}"/>
              </a:ext>
            </a:extLst>
          </p:cNvPr>
          <p:cNvSpPr txBox="1"/>
          <p:nvPr/>
        </p:nvSpPr>
        <p:spPr>
          <a:xfrm>
            <a:off x="5934112" y="1115646"/>
            <a:ext cx="1592103" cy="3046988"/>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a=3</a:t>
            </a:r>
          </a:p>
          <a:p>
            <a:pPr algn="l"/>
            <a:r>
              <a:rPr lang="en-US" altLang="ko-KR" sz="3200">
                <a:solidFill>
                  <a:schemeClr val="tx1"/>
                </a:solidFill>
                <a:latin typeface="고도 M" panose="02000503000000020004" pitchFamily="2" charset="-127"/>
                <a:ea typeface="고도 M" panose="02000503000000020004" pitchFamily="2" charset="-127"/>
              </a:rPr>
              <a:t>b=4</a:t>
            </a:r>
          </a:p>
          <a:p>
            <a:pPr algn="l"/>
            <a:endParaRPr lang="en-US" altLang="ko-KR" sz="3200">
              <a:solidFill>
                <a:schemeClr val="tx1"/>
              </a:solidFill>
              <a:latin typeface="고도 M" panose="02000503000000020004" pitchFamily="2" charset="-127"/>
              <a:ea typeface="고도 M" panose="02000503000000020004" pitchFamily="2" charset="-127"/>
            </a:endParaRPr>
          </a:p>
          <a:p>
            <a:pPr algn="l"/>
            <a:r>
              <a:rPr lang="en-US" altLang="ko-KR" sz="3200">
                <a:solidFill>
                  <a:schemeClr val="tx1"/>
                </a:solidFill>
                <a:latin typeface="고도 M" panose="02000503000000020004" pitchFamily="2" charset="-127"/>
                <a:ea typeface="고도 M" panose="02000503000000020004" pitchFamily="2" charset="-127"/>
              </a:rPr>
              <a:t>a = a*b</a:t>
            </a:r>
          </a:p>
          <a:p>
            <a:pPr algn="l"/>
            <a:r>
              <a:rPr lang="en-US" altLang="ko-KR" sz="3200">
                <a:solidFill>
                  <a:schemeClr val="tx1"/>
                </a:solidFill>
                <a:latin typeface="고도 M" panose="02000503000000020004" pitchFamily="2" charset="-127"/>
                <a:ea typeface="고도 M" panose="02000503000000020004" pitchFamily="2" charset="-127"/>
              </a:rPr>
              <a:t>b = a/b</a:t>
            </a:r>
          </a:p>
          <a:p>
            <a:pPr algn="l"/>
            <a:r>
              <a:rPr lang="en-US" altLang="ko-KR" sz="3200">
                <a:solidFill>
                  <a:schemeClr val="tx1"/>
                </a:solidFill>
                <a:latin typeface="고도 M" panose="02000503000000020004" pitchFamily="2" charset="-127"/>
                <a:ea typeface="고도 M" panose="02000503000000020004" pitchFamily="2" charset="-127"/>
              </a:rPr>
              <a:t>a = a/b</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C6476768-BDEE-4D8A-9068-8CD623CEAB0F}"/>
              </a:ext>
            </a:extLst>
          </p:cNvPr>
          <p:cNvSpPr/>
          <p:nvPr/>
        </p:nvSpPr>
        <p:spPr>
          <a:xfrm>
            <a:off x="7643446" y="1240692"/>
            <a:ext cx="781538" cy="742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52B3615D-461B-47B1-8CE5-16A31AD329B0}"/>
              </a:ext>
            </a:extLst>
          </p:cNvPr>
          <p:cNvSpPr/>
          <p:nvPr/>
        </p:nvSpPr>
        <p:spPr>
          <a:xfrm>
            <a:off x="8659446" y="1240692"/>
            <a:ext cx="781538" cy="742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Tree>
    <p:extLst>
      <p:ext uri="{BB962C8B-B14F-4D97-AF65-F5344CB8AC3E}">
        <p14:creationId xmlns:p14="http://schemas.microsoft.com/office/powerpoint/2010/main" val="76015441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2C3983-14B0-41F0-8800-4856EE05E904}"/>
              </a:ext>
            </a:extLst>
          </p:cNvPr>
          <p:cNvSpPr txBox="1"/>
          <p:nvPr/>
        </p:nvSpPr>
        <p:spPr>
          <a:xfrm>
            <a:off x="1377743" y="1094154"/>
            <a:ext cx="1592103" cy="3046988"/>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a=3</a:t>
            </a:r>
          </a:p>
          <a:p>
            <a:pPr algn="l"/>
            <a:r>
              <a:rPr lang="en-US" altLang="ko-KR" sz="3200">
                <a:solidFill>
                  <a:schemeClr val="tx1"/>
                </a:solidFill>
                <a:latin typeface="고도 M" panose="02000503000000020004" pitchFamily="2" charset="-127"/>
                <a:ea typeface="고도 M" panose="02000503000000020004" pitchFamily="2" charset="-127"/>
              </a:rPr>
              <a:t>b=4</a:t>
            </a:r>
          </a:p>
          <a:p>
            <a:pPr algn="l"/>
            <a:endParaRPr lang="en-US" altLang="ko-KR" sz="3200">
              <a:solidFill>
                <a:schemeClr val="tx1"/>
              </a:solidFill>
              <a:latin typeface="고도 M" panose="02000503000000020004" pitchFamily="2" charset="-127"/>
              <a:ea typeface="고도 M" panose="02000503000000020004" pitchFamily="2" charset="-127"/>
            </a:endParaRPr>
          </a:p>
          <a:p>
            <a:pPr algn="l"/>
            <a:r>
              <a:rPr lang="en-US" altLang="ko-KR" sz="3200">
                <a:solidFill>
                  <a:schemeClr val="tx1"/>
                </a:solidFill>
                <a:latin typeface="고도 M" panose="02000503000000020004" pitchFamily="2" charset="-127"/>
                <a:ea typeface="고도 M" panose="02000503000000020004" pitchFamily="2" charset="-127"/>
              </a:rPr>
              <a:t>a = a^b</a:t>
            </a:r>
          </a:p>
          <a:p>
            <a:pPr algn="l"/>
            <a:r>
              <a:rPr lang="en-US" altLang="ko-KR" sz="3200">
                <a:solidFill>
                  <a:schemeClr val="tx1"/>
                </a:solidFill>
                <a:latin typeface="고도 M" panose="02000503000000020004" pitchFamily="2" charset="-127"/>
                <a:ea typeface="고도 M" panose="02000503000000020004" pitchFamily="2" charset="-127"/>
              </a:rPr>
              <a:t>b = a^b</a:t>
            </a:r>
          </a:p>
          <a:p>
            <a:pPr algn="l"/>
            <a:r>
              <a:rPr lang="en-US" altLang="ko-KR" sz="3200">
                <a:solidFill>
                  <a:schemeClr val="tx1"/>
                </a:solidFill>
                <a:latin typeface="고도 M" panose="02000503000000020004" pitchFamily="2" charset="-127"/>
                <a:ea typeface="고도 M" panose="02000503000000020004" pitchFamily="2" charset="-127"/>
              </a:rPr>
              <a:t>a = a^b</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3" name="직사각형 2">
            <a:extLst>
              <a:ext uri="{FF2B5EF4-FFF2-40B4-BE49-F238E27FC236}">
                <a16:creationId xmlns:a16="http://schemas.microsoft.com/office/drawing/2014/main" id="{65FC86DC-8965-4860-A9B8-1B22698C98F7}"/>
              </a:ext>
            </a:extLst>
          </p:cNvPr>
          <p:cNvSpPr/>
          <p:nvPr/>
        </p:nvSpPr>
        <p:spPr>
          <a:xfrm>
            <a:off x="3087077" y="1219200"/>
            <a:ext cx="781538" cy="742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E824854B-53E5-47C5-8581-ADD9D9576C93}"/>
              </a:ext>
            </a:extLst>
          </p:cNvPr>
          <p:cNvSpPr/>
          <p:nvPr/>
        </p:nvSpPr>
        <p:spPr>
          <a:xfrm>
            <a:off x="4103077" y="1219200"/>
            <a:ext cx="781538" cy="742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A976BD81-295D-4ECF-87E9-C6F070BEDDC0}"/>
              </a:ext>
            </a:extLst>
          </p:cNvPr>
          <p:cNvSpPr txBox="1"/>
          <p:nvPr/>
        </p:nvSpPr>
        <p:spPr>
          <a:xfrm>
            <a:off x="4395177" y="3429000"/>
            <a:ext cx="1367682" cy="1384995"/>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ea typeface="고도 M" panose="02000503000000020004" pitchFamily="2" charset="-127"/>
              </a:rPr>
              <a:t>0011</a:t>
            </a:r>
          </a:p>
          <a:p>
            <a:pPr algn="l"/>
            <a:r>
              <a:rPr lang="en-US" altLang="ko-KR" sz="2800">
                <a:solidFill>
                  <a:schemeClr val="tx1"/>
                </a:solidFill>
                <a:latin typeface="Consolas" panose="020B0609020204030204" pitchFamily="49" charset="0"/>
                <a:ea typeface="고도 M" panose="02000503000000020004" pitchFamily="2" charset="-127"/>
              </a:rPr>
              <a:t>0100 ^</a:t>
            </a:r>
          </a:p>
          <a:p>
            <a:pPr algn="l"/>
            <a:r>
              <a:rPr lang="en-US" altLang="ko-KR" sz="2800">
                <a:solidFill>
                  <a:schemeClr val="tx1"/>
                </a:solidFill>
                <a:latin typeface="Consolas" panose="020B0609020204030204" pitchFamily="49" charset="0"/>
                <a:ea typeface="고도 M" panose="02000503000000020004" pitchFamily="2" charset="-127"/>
              </a:rPr>
              <a:t>0111</a:t>
            </a:r>
            <a:endParaRPr lang="ko-KR" altLang="en-US" sz="2800">
              <a:solidFill>
                <a:schemeClr val="tx1"/>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AC3E0FF1-57CE-4425-A921-074AFFA296EB}"/>
              </a:ext>
            </a:extLst>
          </p:cNvPr>
          <p:cNvSpPr txBox="1"/>
          <p:nvPr/>
        </p:nvSpPr>
        <p:spPr>
          <a:xfrm>
            <a:off x="5895731" y="3428998"/>
            <a:ext cx="1367682" cy="1384995"/>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ea typeface="고도 M" panose="02000503000000020004" pitchFamily="2" charset="-127"/>
              </a:rPr>
              <a:t>0111</a:t>
            </a:r>
          </a:p>
          <a:p>
            <a:pPr algn="l"/>
            <a:r>
              <a:rPr lang="en-US" altLang="ko-KR" sz="2800">
                <a:solidFill>
                  <a:schemeClr val="tx1"/>
                </a:solidFill>
                <a:latin typeface="Consolas" panose="020B0609020204030204" pitchFamily="49" charset="0"/>
                <a:ea typeface="고도 M" panose="02000503000000020004" pitchFamily="2" charset="-127"/>
              </a:rPr>
              <a:t>0100 ^</a:t>
            </a:r>
          </a:p>
          <a:p>
            <a:pPr algn="l"/>
            <a:r>
              <a:rPr lang="en-US" altLang="ko-KR" sz="2800">
                <a:solidFill>
                  <a:schemeClr val="tx1"/>
                </a:solidFill>
                <a:latin typeface="Consolas" panose="020B0609020204030204" pitchFamily="49" charset="0"/>
                <a:ea typeface="고도 M" panose="02000503000000020004" pitchFamily="2" charset="-127"/>
              </a:rPr>
              <a:t>0011</a:t>
            </a:r>
            <a:endParaRPr lang="ko-KR" altLang="en-US" sz="2800">
              <a:solidFill>
                <a:schemeClr val="tx1"/>
              </a:solidFill>
              <a:latin typeface="Consolas" panose="020B0609020204030204" pitchFamily="49" charset="0"/>
              <a:ea typeface="고도 M" panose="02000503000000020004" pitchFamily="2" charset="-127"/>
            </a:endParaRPr>
          </a:p>
        </p:txBody>
      </p:sp>
      <p:sp>
        <p:nvSpPr>
          <p:cNvPr id="10" name="TextBox 9">
            <a:extLst>
              <a:ext uri="{FF2B5EF4-FFF2-40B4-BE49-F238E27FC236}">
                <a16:creationId xmlns:a16="http://schemas.microsoft.com/office/drawing/2014/main" id="{5C40D393-2FB3-4E3D-9FF8-55B69EB9124D}"/>
              </a:ext>
            </a:extLst>
          </p:cNvPr>
          <p:cNvSpPr txBox="1"/>
          <p:nvPr/>
        </p:nvSpPr>
        <p:spPr>
          <a:xfrm>
            <a:off x="7396285" y="3428998"/>
            <a:ext cx="1367682" cy="1384995"/>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ea typeface="고도 M" panose="02000503000000020004" pitchFamily="2" charset="-127"/>
              </a:rPr>
              <a:t>0111</a:t>
            </a:r>
          </a:p>
          <a:p>
            <a:pPr algn="l"/>
            <a:r>
              <a:rPr lang="en-US" altLang="ko-KR" sz="2800">
                <a:solidFill>
                  <a:schemeClr val="tx1"/>
                </a:solidFill>
                <a:latin typeface="Consolas" panose="020B0609020204030204" pitchFamily="49" charset="0"/>
                <a:ea typeface="고도 M" panose="02000503000000020004" pitchFamily="2" charset="-127"/>
              </a:rPr>
              <a:t>0011 ^</a:t>
            </a:r>
          </a:p>
          <a:p>
            <a:pPr algn="l"/>
            <a:r>
              <a:rPr lang="en-US" altLang="ko-KR" sz="2800">
                <a:solidFill>
                  <a:schemeClr val="tx1"/>
                </a:solidFill>
                <a:latin typeface="Consolas" panose="020B0609020204030204" pitchFamily="49" charset="0"/>
                <a:ea typeface="고도 M" panose="02000503000000020004" pitchFamily="2" charset="-127"/>
              </a:rPr>
              <a:t>0100</a:t>
            </a:r>
            <a:endParaRPr lang="ko-KR" altLang="en-US" sz="2800">
              <a:solidFill>
                <a:schemeClr val="tx1"/>
              </a:solidFill>
              <a:latin typeface="Consolas" panose="020B0609020204030204" pitchFamily="49" charset="0"/>
              <a:ea typeface="고도 M" panose="02000503000000020004" pitchFamily="2" charset="-127"/>
            </a:endParaRPr>
          </a:p>
        </p:txBody>
      </p:sp>
      <p:sp>
        <p:nvSpPr>
          <p:cNvPr id="11" name="TextBox 10">
            <a:extLst>
              <a:ext uri="{FF2B5EF4-FFF2-40B4-BE49-F238E27FC236}">
                <a16:creationId xmlns:a16="http://schemas.microsoft.com/office/drawing/2014/main" id="{4B91534A-BEBB-4BBD-A828-3EFBA0B300B3}"/>
              </a:ext>
            </a:extLst>
          </p:cNvPr>
          <p:cNvSpPr txBox="1"/>
          <p:nvPr/>
        </p:nvSpPr>
        <p:spPr>
          <a:xfrm>
            <a:off x="5873262" y="988367"/>
            <a:ext cx="4087979" cy="1569660"/>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DES - </a:t>
            </a:r>
            <a:r>
              <a:rPr lang="ko-KR" altLang="en-US" sz="2400">
                <a:solidFill>
                  <a:schemeClr val="tx1"/>
                </a:solidFill>
                <a:latin typeface="고도 M" panose="02000503000000020004" pitchFamily="2" charset="-127"/>
                <a:ea typeface="고도 M" panose="02000503000000020004" pitchFamily="2" charset="-127"/>
              </a:rPr>
              <a:t>단일키 암호화 알고리즘</a:t>
            </a:r>
            <a:endParaRPr lang="en-US" altLang="ko-KR" sz="2400">
              <a:solidFill>
                <a:schemeClr val="tx1"/>
              </a:solidFill>
              <a:latin typeface="고도 M" panose="02000503000000020004" pitchFamily="2" charset="-127"/>
              <a:ea typeface="고도 M" panose="02000503000000020004" pitchFamily="2" charset="-127"/>
            </a:endParaRP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P  ^</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K = C</a:t>
            </a:r>
          </a:p>
          <a:p>
            <a:pPr algn="l"/>
            <a:r>
              <a:rPr lang="en-US" altLang="ko-KR" sz="2400">
                <a:solidFill>
                  <a:schemeClr val="tx1"/>
                </a:solidFill>
                <a:latin typeface="고도 M" panose="02000503000000020004" pitchFamily="2" charset="-127"/>
                <a:ea typeface="고도 M" panose="02000503000000020004" pitchFamily="2" charset="-127"/>
              </a:rPr>
              <a:t>C  ^</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K = P</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53402984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2C3983-14B0-41F0-8800-4856EE05E904}"/>
              </a:ext>
            </a:extLst>
          </p:cNvPr>
          <p:cNvSpPr txBox="1"/>
          <p:nvPr/>
        </p:nvSpPr>
        <p:spPr>
          <a:xfrm>
            <a:off x="1377743" y="1094154"/>
            <a:ext cx="1592103" cy="3046988"/>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a=-3</a:t>
            </a:r>
          </a:p>
          <a:p>
            <a:pPr algn="l"/>
            <a:r>
              <a:rPr lang="en-US" altLang="ko-KR" sz="3200">
                <a:solidFill>
                  <a:schemeClr val="tx1"/>
                </a:solidFill>
                <a:latin typeface="고도 M" panose="02000503000000020004" pitchFamily="2" charset="-127"/>
                <a:ea typeface="고도 M" panose="02000503000000020004" pitchFamily="2" charset="-127"/>
              </a:rPr>
              <a:t>b=-4</a:t>
            </a:r>
          </a:p>
          <a:p>
            <a:pPr algn="l"/>
            <a:endParaRPr lang="en-US" altLang="ko-KR" sz="3200">
              <a:solidFill>
                <a:schemeClr val="tx1"/>
              </a:solidFill>
              <a:latin typeface="고도 M" panose="02000503000000020004" pitchFamily="2" charset="-127"/>
              <a:ea typeface="고도 M" panose="02000503000000020004" pitchFamily="2" charset="-127"/>
            </a:endParaRPr>
          </a:p>
          <a:p>
            <a:pPr algn="l"/>
            <a:r>
              <a:rPr lang="en-US" altLang="ko-KR" sz="3200">
                <a:solidFill>
                  <a:schemeClr val="tx1"/>
                </a:solidFill>
                <a:latin typeface="고도 M" panose="02000503000000020004" pitchFamily="2" charset="-127"/>
                <a:ea typeface="고도 M" panose="02000503000000020004" pitchFamily="2" charset="-127"/>
              </a:rPr>
              <a:t>a = a^b</a:t>
            </a:r>
          </a:p>
          <a:p>
            <a:pPr algn="l"/>
            <a:r>
              <a:rPr lang="en-US" altLang="ko-KR" sz="3200">
                <a:solidFill>
                  <a:schemeClr val="tx1"/>
                </a:solidFill>
                <a:latin typeface="고도 M" panose="02000503000000020004" pitchFamily="2" charset="-127"/>
                <a:ea typeface="고도 M" panose="02000503000000020004" pitchFamily="2" charset="-127"/>
              </a:rPr>
              <a:t>b = a^b</a:t>
            </a:r>
          </a:p>
          <a:p>
            <a:pPr algn="l"/>
            <a:r>
              <a:rPr lang="en-US" altLang="ko-KR" sz="3200">
                <a:solidFill>
                  <a:schemeClr val="tx1"/>
                </a:solidFill>
                <a:latin typeface="고도 M" panose="02000503000000020004" pitchFamily="2" charset="-127"/>
                <a:ea typeface="고도 M" panose="02000503000000020004" pitchFamily="2" charset="-127"/>
              </a:rPr>
              <a:t>a = a^b</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3" name="직사각형 2">
            <a:extLst>
              <a:ext uri="{FF2B5EF4-FFF2-40B4-BE49-F238E27FC236}">
                <a16:creationId xmlns:a16="http://schemas.microsoft.com/office/drawing/2014/main" id="{65FC86DC-8965-4860-A9B8-1B22698C98F7}"/>
              </a:ext>
            </a:extLst>
          </p:cNvPr>
          <p:cNvSpPr/>
          <p:nvPr/>
        </p:nvSpPr>
        <p:spPr>
          <a:xfrm>
            <a:off x="3058283" y="1219200"/>
            <a:ext cx="781538" cy="742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E824854B-53E5-47C5-8581-ADD9D9576C93}"/>
              </a:ext>
            </a:extLst>
          </p:cNvPr>
          <p:cNvSpPr/>
          <p:nvPr/>
        </p:nvSpPr>
        <p:spPr>
          <a:xfrm>
            <a:off x="4103077" y="1219200"/>
            <a:ext cx="781538" cy="742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A976BD81-295D-4ECF-87E9-C6F070BEDDC0}"/>
              </a:ext>
            </a:extLst>
          </p:cNvPr>
          <p:cNvSpPr txBox="1"/>
          <p:nvPr/>
        </p:nvSpPr>
        <p:spPr>
          <a:xfrm>
            <a:off x="3806435" y="2617648"/>
            <a:ext cx="2156360" cy="1384995"/>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ea typeface="고도 M" panose="02000503000000020004" pitchFamily="2" charset="-127"/>
              </a:rPr>
              <a:t>11111101</a:t>
            </a:r>
          </a:p>
          <a:p>
            <a:pPr algn="l"/>
            <a:r>
              <a:rPr lang="en-US" altLang="ko-KR" sz="2800">
                <a:solidFill>
                  <a:schemeClr val="tx1"/>
                </a:solidFill>
                <a:latin typeface="Consolas" panose="020B0609020204030204" pitchFamily="49" charset="0"/>
                <a:ea typeface="고도 M" panose="02000503000000020004" pitchFamily="2" charset="-127"/>
              </a:rPr>
              <a:t>11111100 ^</a:t>
            </a:r>
          </a:p>
          <a:p>
            <a:pPr algn="l"/>
            <a:r>
              <a:rPr lang="en-US" altLang="ko-KR" sz="2800">
                <a:solidFill>
                  <a:schemeClr val="tx1"/>
                </a:solidFill>
                <a:latin typeface="Consolas" panose="020B0609020204030204" pitchFamily="49" charset="0"/>
                <a:ea typeface="고도 M" panose="02000503000000020004" pitchFamily="2" charset="-127"/>
              </a:rPr>
              <a:t>00000001</a:t>
            </a:r>
            <a:endParaRPr lang="ko-KR" altLang="en-US" sz="2800">
              <a:solidFill>
                <a:schemeClr val="tx1"/>
              </a:solidFill>
              <a:latin typeface="Consolas" panose="020B0609020204030204" pitchFamily="49" charset="0"/>
              <a:ea typeface="고도 M" panose="02000503000000020004" pitchFamily="2" charset="-127"/>
            </a:endParaRPr>
          </a:p>
        </p:txBody>
      </p:sp>
      <p:sp>
        <p:nvSpPr>
          <p:cNvPr id="11" name="TextBox 10">
            <a:extLst>
              <a:ext uri="{FF2B5EF4-FFF2-40B4-BE49-F238E27FC236}">
                <a16:creationId xmlns:a16="http://schemas.microsoft.com/office/drawing/2014/main" id="{C33B98B8-9744-4F97-82BD-47C42511F0A3}"/>
              </a:ext>
            </a:extLst>
          </p:cNvPr>
          <p:cNvSpPr txBox="1"/>
          <p:nvPr/>
        </p:nvSpPr>
        <p:spPr>
          <a:xfrm>
            <a:off x="5962795" y="2617647"/>
            <a:ext cx="2156360" cy="1384995"/>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ea typeface="고도 M" panose="02000503000000020004" pitchFamily="2" charset="-127"/>
              </a:rPr>
              <a:t>00000001</a:t>
            </a:r>
          </a:p>
          <a:p>
            <a:pPr algn="l"/>
            <a:r>
              <a:rPr lang="en-US" altLang="ko-KR" sz="2800">
                <a:solidFill>
                  <a:schemeClr val="tx1"/>
                </a:solidFill>
                <a:latin typeface="Consolas" panose="020B0609020204030204" pitchFamily="49" charset="0"/>
                <a:ea typeface="고도 M" panose="02000503000000020004" pitchFamily="2" charset="-127"/>
              </a:rPr>
              <a:t>11111100 ^</a:t>
            </a:r>
          </a:p>
          <a:p>
            <a:pPr algn="l"/>
            <a:r>
              <a:rPr lang="en-US" altLang="ko-KR" sz="2800">
                <a:solidFill>
                  <a:schemeClr val="tx1"/>
                </a:solidFill>
                <a:latin typeface="Consolas" panose="020B0609020204030204" pitchFamily="49" charset="0"/>
                <a:ea typeface="고도 M" panose="02000503000000020004" pitchFamily="2" charset="-127"/>
              </a:rPr>
              <a:t>11111101</a:t>
            </a:r>
            <a:endParaRPr lang="ko-KR" altLang="en-US" sz="2800">
              <a:solidFill>
                <a:schemeClr val="tx1"/>
              </a:solidFill>
              <a:latin typeface="Consolas" panose="020B0609020204030204" pitchFamily="49" charset="0"/>
              <a:ea typeface="고도 M" panose="02000503000000020004" pitchFamily="2" charset="-127"/>
            </a:endParaRPr>
          </a:p>
        </p:txBody>
      </p:sp>
      <p:sp>
        <p:nvSpPr>
          <p:cNvPr id="12" name="TextBox 11">
            <a:extLst>
              <a:ext uri="{FF2B5EF4-FFF2-40B4-BE49-F238E27FC236}">
                <a16:creationId xmlns:a16="http://schemas.microsoft.com/office/drawing/2014/main" id="{BC2F2293-2763-4B97-8A4E-BF7D02269F92}"/>
              </a:ext>
            </a:extLst>
          </p:cNvPr>
          <p:cNvSpPr txBox="1"/>
          <p:nvPr/>
        </p:nvSpPr>
        <p:spPr>
          <a:xfrm>
            <a:off x="8284628" y="2617646"/>
            <a:ext cx="2156360" cy="1384995"/>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ea typeface="고도 M" panose="02000503000000020004" pitchFamily="2" charset="-127"/>
              </a:rPr>
              <a:t>00000001</a:t>
            </a:r>
          </a:p>
          <a:p>
            <a:pPr algn="l"/>
            <a:r>
              <a:rPr lang="en-US" altLang="ko-KR" sz="2800">
                <a:solidFill>
                  <a:schemeClr val="tx1"/>
                </a:solidFill>
                <a:latin typeface="Consolas" panose="020B0609020204030204" pitchFamily="49" charset="0"/>
                <a:ea typeface="고도 M" panose="02000503000000020004" pitchFamily="2" charset="-127"/>
              </a:rPr>
              <a:t>11111101 ^</a:t>
            </a:r>
          </a:p>
          <a:p>
            <a:pPr algn="l"/>
            <a:r>
              <a:rPr lang="en-US" altLang="ko-KR" sz="2800">
                <a:solidFill>
                  <a:schemeClr val="tx1"/>
                </a:solidFill>
                <a:latin typeface="Consolas" panose="020B0609020204030204" pitchFamily="49" charset="0"/>
                <a:ea typeface="고도 M" panose="02000503000000020004" pitchFamily="2" charset="-127"/>
              </a:rPr>
              <a:t>11111100</a:t>
            </a:r>
            <a:endParaRPr lang="ko-KR" altLang="en-US" sz="28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66230087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2C3983-14B0-41F0-8800-4856EE05E904}"/>
              </a:ext>
            </a:extLst>
          </p:cNvPr>
          <p:cNvSpPr txBox="1"/>
          <p:nvPr/>
        </p:nvSpPr>
        <p:spPr>
          <a:xfrm>
            <a:off x="1377743" y="1094154"/>
            <a:ext cx="1592103" cy="3046988"/>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a=3</a:t>
            </a:r>
          </a:p>
          <a:p>
            <a:pPr algn="l"/>
            <a:r>
              <a:rPr lang="en-US" altLang="ko-KR" sz="3200">
                <a:solidFill>
                  <a:schemeClr val="tx1"/>
                </a:solidFill>
                <a:latin typeface="고도 M" panose="02000503000000020004" pitchFamily="2" charset="-127"/>
                <a:ea typeface="고도 M" panose="02000503000000020004" pitchFamily="2" charset="-127"/>
              </a:rPr>
              <a:t>b=0</a:t>
            </a:r>
          </a:p>
          <a:p>
            <a:pPr algn="l"/>
            <a:endParaRPr lang="en-US" altLang="ko-KR" sz="3200">
              <a:solidFill>
                <a:schemeClr val="tx1"/>
              </a:solidFill>
              <a:latin typeface="고도 M" panose="02000503000000020004" pitchFamily="2" charset="-127"/>
              <a:ea typeface="고도 M" panose="02000503000000020004" pitchFamily="2" charset="-127"/>
            </a:endParaRPr>
          </a:p>
          <a:p>
            <a:pPr algn="l"/>
            <a:r>
              <a:rPr lang="en-US" altLang="ko-KR" sz="3200">
                <a:solidFill>
                  <a:schemeClr val="tx1"/>
                </a:solidFill>
                <a:latin typeface="고도 M" panose="02000503000000020004" pitchFamily="2" charset="-127"/>
                <a:ea typeface="고도 M" panose="02000503000000020004" pitchFamily="2" charset="-127"/>
              </a:rPr>
              <a:t>a = a^b</a:t>
            </a:r>
          </a:p>
          <a:p>
            <a:pPr algn="l"/>
            <a:r>
              <a:rPr lang="en-US" altLang="ko-KR" sz="3200">
                <a:solidFill>
                  <a:schemeClr val="tx1"/>
                </a:solidFill>
                <a:latin typeface="고도 M" panose="02000503000000020004" pitchFamily="2" charset="-127"/>
                <a:ea typeface="고도 M" panose="02000503000000020004" pitchFamily="2" charset="-127"/>
              </a:rPr>
              <a:t>b = a^b</a:t>
            </a:r>
          </a:p>
          <a:p>
            <a:pPr algn="l"/>
            <a:r>
              <a:rPr lang="en-US" altLang="ko-KR" sz="3200">
                <a:solidFill>
                  <a:schemeClr val="tx1"/>
                </a:solidFill>
                <a:latin typeface="고도 M" panose="02000503000000020004" pitchFamily="2" charset="-127"/>
                <a:ea typeface="고도 M" panose="02000503000000020004" pitchFamily="2" charset="-127"/>
              </a:rPr>
              <a:t>a = a^b</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3" name="직사각형 2">
            <a:extLst>
              <a:ext uri="{FF2B5EF4-FFF2-40B4-BE49-F238E27FC236}">
                <a16:creationId xmlns:a16="http://schemas.microsoft.com/office/drawing/2014/main" id="{65FC86DC-8965-4860-A9B8-1B22698C98F7}"/>
              </a:ext>
            </a:extLst>
          </p:cNvPr>
          <p:cNvSpPr/>
          <p:nvPr/>
        </p:nvSpPr>
        <p:spPr>
          <a:xfrm>
            <a:off x="3058283" y="1219200"/>
            <a:ext cx="781538" cy="742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E824854B-53E5-47C5-8581-ADD9D9576C93}"/>
              </a:ext>
            </a:extLst>
          </p:cNvPr>
          <p:cNvSpPr/>
          <p:nvPr/>
        </p:nvSpPr>
        <p:spPr>
          <a:xfrm>
            <a:off x="4103077" y="1219200"/>
            <a:ext cx="781538" cy="742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A976BD81-295D-4ECF-87E9-C6F070BEDDC0}"/>
              </a:ext>
            </a:extLst>
          </p:cNvPr>
          <p:cNvSpPr txBox="1"/>
          <p:nvPr/>
        </p:nvSpPr>
        <p:spPr>
          <a:xfrm>
            <a:off x="3806435" y="2617648"/>
            <a:ext cx="2156360" cy="1384995"/>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ea typeface="고도 M" panose="02000503000000020004" pitchFamily="2" charset="-127"/>
              </a:rPr>
              <a:t>00000011</a:t>
            </a:r>
          </a:p>
          <a:p>
            <a:pPr algn="l"/>
            <a:r>
              <a:rPr lang="en-US" altLang="ko-KR" sz="2800">
                <a:solidFill>
                  <a:schemeClr val="tx1"/>
                </a:solidFill>
                <a:latin typeface="Consolas" panose="020B0609020204030204" pitchFamily="49" charset="0"/>
                <a:ea typeface="고도 M" panose="02000503000000020004" pitchFamily="2" charset="-127"/>
              </a:rPr>
              <a:t>00000000 ^</a:t>
            </a:r>
          </a:p>
          <a:p>
            <a:pPr algn="l"/>
            <a:r>
              <a:rPr lang="en-US" altLang="ko-KR" sz="2800">
                <a:solidFill>
                  <a:schemeClr val="tx1"/>
                </a:solidFill>
                <a:latin typeface="Consolas" panose="020B0609020204030204" pitchFamily="49" charset="0"/>
                <a:ea typeface="고도 M" panose="02000503000000020004" pitchFamily="2" charset="-127"/>
              </a:rPr>
              <a:t>00000011</a:t>
            </a:r>
            <a:endParaRPr lang="ko-KR" altLang="en-US" sz="2800">
              <a:solidFill>
                <a:schemeClr val="tx1"/>
              </a:solidFill>
              <a:latin typeface="Consolas" panose="020B0609020204030204" pitchFamily="49" charset="0"/>
              <a:ea typeface="고도 M" panose="02000503000000020004" pitchFamily="2" charset="-127"/>
            </a:endParaRPr>
          </a:p>
        </p:txBody>
      </p:sp>
      <p:sp>
        <p:nvSpPr>
          <p:cNvPr id="11" name="TextBox 10">
            <a:extLst>
              <a:ext uri="{FF2B5EF4-FFF2-40B4-BE49-F238E27FC236}">
                <a16:creationId xmlns:a16="http://schemas.microsoft.com/office/drawing/2014/main" id="{C33B98B8-9744-4F97-82BD-47C42511F0A3}"/>
              </a:ext>
            </a:extLst>
          </p:cNvPr>
          <p:cNvSpPr txBox="1"/>
          <p:nvPr/>
        </p:nvSpPr>
        <p:spPr>
          <a:xfrm>
            <a:off x="5962795" y="2617647"/>
            <a:ext cx="2156360" cy="1384995"/>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ea typeface="고도 M" panose="02000503000000020004" pitchFamily="2" charset="-127"/>
              </a:rPr>
              <a:t>00000011</a:t>
            </a:r>
          </a:p>
          <a:p>
            <a:pPr algn="l"/>
            <a:r>
              <a:rPr lang="en-US" altLang="ko-KR" sz="2800">
                <a:solidFill>
                  <a:schemeClr val="tx1"/>
                </a:solidFill>
                <a:latin typeface="Consolas" panose="020B0609020204030204" pitchFamily="49" charset="0"/>
                <a:ea typeface="고도 M" panose="02000503000000020004" pitchFamily="2" charset="-127"/>
              </a:rPr>
              <a:t>00000011 ^</a:t>
            </a:r>
          </a:p>
          <a:p>
            <a:pPr algn="l"/>
            <a:r>
              <a:rPr lang="en-US" altLang="ko-KR" sz="2800">
                <a:solidFill>
                  <a:schemeClr val="tx1"/>
                </a:solidFill>
                <a:latin typeface="Consolas" panose="020B0609020204030204" pitchFamily="49" charset="0"/>
                <a:ea typeface="고도 M" panose="02000503000000020004" pitchFamily="2" charset="-127"/>
              </a:rPr>
              <a:t>00000000</a:t>
            </a:r>
            <a:endParaRPr lang="ko-KR" altLang="en-US" sz="2800">
              <a:solidFill>
                <a:schemeClr val="tx1"/>
              </a:solidFill>
              <a:latin typeface="Consolas" panose="020B0609020204030204" pitchFamily="49" charset="0"/>
              <a:ea typeface="고도 M" panose="02000503000000020004" pitchFamily="2" charset="-127"/>
            </a:endParaRPr>
          </a:p>
        </p:txBody>
      </p:sp>
      <p:sp>
        <p:nvSpPr>
          <p:cNvPr id="12" name="TextBox 11">
            <a:extLst>
              <a:ext uri="{FF2B5EF4-FFF2-40B4-BE49-F238E27FC236}">
                <a16:creationId xmlns:a16="http://schemas.microsoft.com/office/drawing/2014/main" id="{BC2F2293-2763-4B97-8A4E-BF7D02269F92}"/>
              </a:ext>
            </a:extLst>
          </p:cNvPr>
          <p:cNvSpPr txBox="1"/>
          <p:nvPr/>
        </p:nvSpPr>
        <p:spPr>
          <a:xfrm>
            <a:off x="8284628" y="2617646"/>
            <a:ext cx="2156360" cy="1384995"/>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ea typeface="고도 M" panose="02000503000000020004" pitchFamily="2" charset="-127"/>
              </a:rPr>
              <a:t>00000000</a:t>
            </a:r>
          </a:p>
          <a:p>
            <a:pPr algn="l"/>
            <a:r>
              <a:rPr lang="en-US" altLang="ko-KR" sz="2800">
                <a:solidFill>
                  <a:schemeClr val="tx1"/>
                </a:solidFill>
                <a:latin typeface="Consolas" panose="020B0609020204030204" pitchFamily="49" charset="0"/>
                <a:ea typeface="고도 M" panose="02000503000000020004" pitchFamily="2" charset="-127"/>
              </a:rPr>
              <a:t>00000011 ^</a:t>
            </a:r>
          </a:p>
          <a:p>
            <a:pPr algn="l"/>
            <a:r>
              <a:rPr lang="en-US" altLang="ko-KR" sz="2800">
                <a:solidFill>
                  <a:schemeClr val="tx1"/>
                </a:solidFill>
                <a:latin typeface="Consolas" panose="020B0609020204030204" pitchFamily="49" charset="0"/>
                <a:ea typeface="고도 M" panose="02000503000000020004" pitchFamily="2" charset="-127"/>
              </a:rPr>
              <a:t>00000011</a:t>
            </a:r>
            <a:endParaRPr lang="ko-KR" altLang="en-US" sz="2800">
              <a:solidFill>
                <a:schemeClr val="tx1"/>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CA072D15-F621-4506-86C1-2908B9262A78}"/>
              </a:ext>
            </a:extLst>
          </p:cNvPr>
          <p:cNvSpPr txBox="1"/>
          <p:nvPr/>
        </p:nvSpPr>
        <p:spPr>
          <a:xfrm>
            <a:off x="6285461" y="856762"/>
            <a:ext cx="1590500" cy="584775"/>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f = 3.14</a:t>
            </a:r>
            <a:endParaRPr lang="ko-KR" altLang="en-US" sz="32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61559856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FF44D30-E519-462B-8FFD-F2D1B3908E62}"/>
              </a:ext>
            </a:extLst>
          </p:cNvPr>
          <p:cNvSpPr txBox="1"/>
          <p:nvPr/>
        </p:nvSpPr>
        <p:spPr>
          <a:xfrm>
            <a:off x="597876" y="940777"/>
            <a:ext cx="1822935" cy="1569660"/>
          </a:xfrm>
          <a:prstGeom prst="rect">
            <a:avLst/>
          </a:prstGeom>
          <a:noFill/>
        </p:spPr>
        <p:txBody>
          <a:bodyPr wrap="none" rtlCol="0">
            <a:spAutoFit/>
          </a:bodyPr>
          <a:lstStyle/>
          <a:p>
            <a:pPr algn="l"/>
            <a:r>
              <a:rPr lang="ko-KR" altLang="en-US" sz="3200">
                <a:solidFill>
                  <a:schemeClr val="tx1"/>
                </a:solidFill>
                <a:latin typeface="고도 M" panose="02000503000000020004" pitchFamily="2" charset="-127"/>
                <a:ea typeface="고도 M" panose="02000503000000020004" pitchFamily="2" charset="-127"/>
              </a:rPr>
              <a:t>실수</a:t>
            </a:r>
            <a:endParaRPr lang="en-US" altLang="ko-KR" sz="3200">
              <a:solidFill>
                <a:schemeClr val="tx1"/>
              </a:solidFill>
              <a:latin typeface="고도 M" panose="02000503000000020004" pitchFamily="2" charset="-127"/>
              <a:ea typeface="고도 M" panose="02000503000000020004" pitchFamily="2" charset="-127"/>
            </a:endParaRPr>
          </a:p>
          <a:p>
            <a:pPr algn="l"/>
            <a:endParaRPr lang="en-US" altLang="ko-KR" sz="3200">
              <a:solidFill>
                <a:schemeClr val="tx1"/>
              </a:solidFill>
              <a:latin typeface="고도 M" panose="02000503000000020004" pitchFamily="2" charset="-127"/>
              <a:ea typeface="고도 M" panose="02000503000000020004" pitchFamily="2" charset="-127"/>
            </a:endParaRPr>
          </a:p>
          <a:p>
            <a:pPr algn="l"/>
            <a:r>
              <a:rPr lang="en-US" altLang="ko-KR" sz="3200">
                <a:solidFill>
                  <a:schemeClr val="tx1"/>
                </a:solidFill>
                <a:latin typeface="고도 M" panose="02000503000000020004" pitchFamily="2" charset="-127"/>
                <a:ea typeface="고도 M" panose="02000503000000020004" pitchFamily="2" charset="-127"/>
              </a:rPr>
              <a:t>f</a:t>
            </a:r>
            <a:r>
              <a:rPr lang="ko-KR" altLang="en-US" sz="3200">
                <a:solidFill>
                  <a:schemeClr val="tx1"/>
                </a:solidFill>
                <a:latin typeface="고도 M" panose="02000503000000020004" pitchFamily="2" charset="-127"/>
                <a:ea typeface="고도 M" panose="02000503000000020004" pitchFamily="2" charset="-127"/>
              </a:rPr>
              <a:t> </a:t>
            </a:r>
            <a:r>
              <a:rPr lang="en-US" altLang="ko-KR" sz="3200">
                <a:solidFill>
                  <a:schemeClr val="tx1"/>
                </a:solidFill>
                <a:latin typeface="고도 M" panose="02000503000000020004" pitchFamily="2" charset="-127"/>
                <a:ea typeface="고도 M" panose="02000503000000020004" pitchFamily="2" charset="-127"/>
              </a:rPr>
              <a:t>=</a:t>
            </a:r>
            <a:r>
              <a:rPr lang="ko-KR" altLang="en-US" sz="3200">
                <a:solidFill>
                  <a:schemeClr val="tx1"/>
                </a:solidFill>
                <a:latin typeface="고도 M" panose="02000503000000020004" pitchFamily="2" charset="-127"/>
                <a:ea typeface="고도 M" panose="02000503000000020004" pitchFamily="2" charset="-127"/>
              </a:rPr>
              <a:t> </a:t>
            </a:r>
            <a:r>
              <a:rPr lang="en-US" altLang="ko-KR" sz="3200">
                <a:solidFill>
                  <a:schemeClr val="tx1"/>
                </a:solidFill>
                <a:latin typeface="고도 M" panose="02000503000000020004" pitchFamily="2" charset="-127"/>
                <a:ea typeface="고도 M" panose="02000503000000020004" pitchFamily="2" charset="-127"/>
              </a:rPr>
              <a:t>10.25</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0E15DCD4-AF12-432C-B91B-5D7872BD014F}"/>
              </a:ext>
            </a:extLst>
          </p:cNvPr>
          <p:cNvSpPr/>
          <p:nvPr/>
        </p:nvSpPr>
        <p:spPr>
          <a:xfrm>
            <a:off x="490232" y="3147646"/>
            <a:ext cx="293161" cy="562708"/>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4ACECD2-34AA-4301-A984-71214051A77C}"/>
              </a:ext>
            </a:extLst>
          </p:cNvPr>
          <p:cNvSpPr/>
          <p:nvPr/>
        </p:nvSpPr>
        <p:spPr>
          <a:xfrm>
            <a:off x="783393"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2F47984-7300-4D68-8B67-C7035718E44A}"/>
              </a:ext>
            </a:extLst>
          </p:cNvPr>
          <p:cNvSpPr/>
          <p:nvPr/>
        </p:nvSpPr>
        <p:spPr>
          <a:xfrm>
            <a:off x="1076554"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467212A3-3711-4C20-B78E-D77BE88329E3}"/>
              </a:ext>
            </a:extLst>
          </p:cNvPr>
          <p:cNvSpPr/>
          <p:nvPr/>
        </p:nvSpPr>
        <p:spPr>
          <a:xfrm>
            <a:off x="1369715"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16833C9-3B49-4553-AE43-EE50693AEB28}"/>
              </a:ext>
            </a:extLst>
          </p:cNvPr>
          <p:cNvSpPr/>
          <p:nvPr/>
        </p:nvSpPr>
        <p:spPr>
          <a:xfrm>
            <a:off x="1662875"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4388B0AB-D170-4827-919C-BBD260CE0A6C}"/>
              </a:ext>
            </a:extLst>
          </p:cNvPr>
          <p:cNvSpPr/>
          <p:nvPr/>
        </p:nvSpPr>
        <p:spPr>
          <a:xfrm>
            <a:off x="1956036"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BE3D1690-FB49-485C-9BDA-5F95B0BD03C4}"/>
              </a:ext>
            </a:extLst>
          </p:cNvPr>
          <p:cNvSpPr/>
          <p:nvPr/>
        </p:nvSpPr>
        <p:spPr>
          <a:xfrm>
            <a:off x="2249197"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8E3240D-EB03-41A4-B27D-BCCB7A3E3923}"/>
              </a:ext>
            </a:extLst>
          </p:cNvPr>
          <p:cNvSpPr/>
          <p:nvPr/>
        </p:nvSpPr>
        <p:spPr>
          <a:xfrm>
            <a:off x="2542358"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877C235-725B-4CB8-8251-1A86777FD6EF}"/>
              </a:ext>
            </a:extLst>
          </p:cNvPr>
          <p:cNvSpPr/>
          <p:nvPr/>
        </p:nvSpPr>
        <p:spPr>
          <a:xfrm>
            <a:off x="2861978"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888EB71-F2DD-468F-82DE-032A41B32793}"/>
              </a:ext>
            </a:extLst>
          </p:cNvPr>
          <p:cNvSpPr/>
          <p:nvPr/>
        </p:nvSpPr>
        <p:spPr>
          <a:xfrm>
            <a:off x="3155139"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0B5564BD-9C01-4DC1-A17D-0D25A50AA30F}"/>
              </a:ext>
            </a:extLst>
          </p:cNvPr>
          <p:cNvSpPr/>
          <p:nvPr/>
        </p:nvSpPr>
        <p:spPr>
          <a:xfrm>
            <a:off x="3448299"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4F9A51BE-4EEB-4CCE-9369-9F6C1F26A284}"/>
              </a:ext>
            </a:extLst>
          </p:cNvPr>
          <p:cNvSpPr/>
          <p:nvPr/>
        </p:nvSpPr>
        <p:spPr>
          <a:xfrm>
            <a:off x="3741460"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F501C680-8E91-4839-80E0-414F7FFCC9F4}"/>
              </a:ext>
            </a:extLst>
          </p:cNvPr>
          <p:cNvSpPr/>
          <p:nvPr/>
        </p:nvSpPr>
        <p:spPr>
          <a:xfrm>
            <a:off x="4034621"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1F1F596-3537-474C-BB32-3B079E42DD4C}"/>
              </a:ext>
            </a:extLst>
          </p:cNvPr>
          <p:cNvSpPr/>
          <p:nvPr/>
        </p:nvSpPr>
        <p:spPr>
          <a:xfrm>
            <a:off x="4327782"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1D1D2AD-76CB-4A0F-9E51-762E2D428069}"/>
              </a:ext>
            </a:extLst>
          </p:cNvPr>
          <p:cNvSpPr/>
          <p:nvPr/>
        </p:nvSpPr>
        <p:spPr>
          <a:xfrm>
            <a:off x="4620943"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DA43206-0015-4D2D-896F-72A60AE19587}"/>
              </a:ext>
            </a:extLst>
          </p:cNvPr>
          <p:cNvSpPr/>
          <p:nvPr/>
        </p:nvSpPr>
        <p:spPr>
          <a:xfrm>
            <a:off x="4914104"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6DE86163-589B-4546-9E3D-6CA143E4C858}"/>
              </a:ext>
            </a:extLst>
          </p:cNvPr>
          <p:cNvSpPr/>
          <p:nvPr/>
        </p:nvSpPr>
        <p:spPr>
          <a:xfrm>
            <a:off x="5523867"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F47946E4-2B2C-4EE5-91CF-94DF7184D3CF}"/>
              </a:ext>
            </a:extLst>
          </p:cNvPr>
          <p:cNvSpPr/>
          <p:nvPr/>
        </p:nvSpPr>
        <p:spPr>
          <a:xfrm>
            <a:off x="5817028"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83EAE6C-F78F-43C3-9414-60AC1B2E7835}"/>
              </a:ext>
            </a:extLst>
          </p:cNvPr>
          <p:cNvSpPr/>
          <p:nvPr/>
        </p:nvSpPr>
        <p:spPr>
          <a:xfrm>
            <a:off x="6110189"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7066CC9-4529-4874-8F35-CFC04108DD57}"/>
              </a:ext>
            </a:extLst>
          </p:cNvPr>
          <p:cNvSpPr/>
          <p:nvPr/>
        </p:nvSpPr>
        <p:spPr>
          <a:xfrm>
            <a:off x="6403350"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E37C2729-3E1C-4665-9F93-43B1968EDE1D}"/>
              </a:ext>
            </a:extLst>
          </p:cNvPr>
          <p:cNvSpPr/>
          <p:nvPr/>
        </p:nvSpPr>
        <p:spPr>
          <a:xfrm>
            <a:off x="6696511"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3A4B93-BAF7-4F8C-8D8D-82D53FDBAB71}"/>
              </a:ext>
            </a:extLst>
          </p:cNvPr>
          <p:cNvSpPr/>
          <p:nvPr/>
        </p:nvSpPr>
        <p:spPr>
          <a:xfrm>
            <a:off x="6989672"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65A1E06F-5F63-42B6-B9E0-7604D0D018D6}"/>
              </a:ext>
            </a:extLst>
          </p:cNvPr>
          <p:cNvSpPr/>
          <p:nvPr/>
        </p:nvSpPr>
        <p:spPr>
          <a:xfrm>
            <a:off x="7282833"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787066DA-26C5-45D1-9878-FD5150ABF3D6}"/>
              </a:ext>
            </a:extLst>
          </p:cNvPr>
          <p:cNvSpPr/>
          <p:nvPr/>
        </p:nvSpPr>
        <p:spPr>
          <a:xfrm>
            <a:off x="7575993"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600CF32-1CDE-4865-8A3B-D75C470D5DEB}"/>
              </a:ext>
            </a:extLst>
          </p:cNvPr>
          <p:cNvSpPr/>
          <p:nvPr/>
        </p:nvSpPr>
        <p:spPr>
          <a:xfrm>
            <a:off x="7895613"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80575E23-0C86-4B0E-96EB-8CD97E25BE6E}"/>
              </a:ext>
            </a:extLst>
          </p:cNvPr>
          <p:cNvSpPr/>
          <p:nvPr/>
        </p:nvSpPr>
        <p:spPr>
          <a:xfrm>
            <a:off x="8188774"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62EF38D9-77B4-4176-99F1-729B6E64EA5C}"/>
              </a:ext>
            </a:extLst>
          </p:cNvPr>
          <p:cNvSpPr/>
          <p:nvPr/>
        </p:nvSpPr>
        <p:spPr>
          <a:xfrm>
            <a:off x="8481935"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76293347-5320-4B39-839E-E4ACE487E556}"/>
              </a:ext>
            </a:extLst>
          </p:cNvPr>
          <p:cNvSpPr/>
          <p:nvPr/>
        </p:nvSpPr>
        <p:spPr>
          <a:xfrm>
            <a:off x="8775096"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2DDBE32-3758-4170-9EED-8344F766173F}"/>
              </a:ext>
            </a:extLst>
          </p:cNvPr>
          <p:cNvSpPr/>
          <p:nvPr/>
        </p:nvSpPr>
        <p:spPr>
          <a:xfrm>
            <a:off x="9068257"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C2EC3F5A-7E79-49EF-AE7B-0587A716722E}"/>
              </a:ext>
            </a:extLst>
          </p:cNvPr>
          <p:cNvSpPr/>
          <p:nvPr/>
        </p:nvSpPr>
        <p:spPr>
          <a:xfrm>
            <a:off x="9361417"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52425F9E-7C56-42F8-B9BA-2AE1405FC7A6}"/>
              </a:ext>
            </a:extLst>
          </p:cNvPr>
          <p:cNvSpPr/>
          <p:nvPr/>
        </p:nvSpPr>
        <p:spPr>
          <a:xfrm>
            <a:off x="9654578"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49B47B9A-5A55-45FA-863C-F4C6E427F389}"/>
              </a:ext>
            </a:extLst>
          </p:cNvPr>
          <p:cNvSpPr/>
          <p:nvPr/>
        </p:nvSpPr>
        <p:spPr>
          <a:xfrm>
            <a:off x="9947739"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0D96275E-4890-4D92-AAB2-28776217A426}"/>
              </a:ext>
            </a:extLst>
          </p:cNvPr>
          <p:cNvSpPr txBox="1"/>
          <p:nvPr/>
        </p:nvSpPr>
        <p:spPr>
          <a:xfrm>
            <a:off x="4002636" y="940777"/>
            <a:ext cx="1532792" cy="584775"/>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1010.01</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45" name="TextBox 44">
            <a:extLst>
              <a:ext uri="{FF2B5EF4-FFF2-40B4-BE49-F238E27FC236}">
                <a16:creationId xmlns:a16="http://schemas.microsoft.com/office/drawing/2014/main" id="{5FD5C594-8773-469E-BD14-4FCAE7B96E26}"/>
              </a:ext>
            </a:extLst>
          </p:cNvPr>
          <p:cNvSpPr txBox="1"/>
          <p:nvPr/>
        </p:nvSpPr>
        <p:spPr>
          <a:xfrm>
            <a:off x="7461349" y="-70339"/>
            <a:ext cx="1903085" cy="3046988"/>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0.25</a:t>
            </a:r>
          </a:p>
          <a:p>
            <a:pPr algn="l"/>
            <a:r>
              <a:rPr lang="en-US" altLang="ko-KR" sz="3200">
                <a:solidFill>
                  <a:schemeClr val="tx1"/>
                </a:solidFill>
                <a:latin typeface="고도 M" panose="02000503000000020004" pitchFamily="2" charset="-127"/>
                <a:ea typeface="고도 M" panose="02000503000000020004" pitchFamily="2" charset="-127"/>
              </a:rPr>
              <a:t>*  2</a:t>
            </a:r>
          </a:p>
          <a:p>
            <a:pPr algn="l"/>
            <a:r>
              <a:rPr lang="en-US" altLang="ko-KR" sz="3200">
                <a:solidFill>
                  <a:schemeClr val="tx1"/>
                </a:solidFill>
                <a:latin typeface="고도 M" panose="02000503000000020004" pitchFamily="2" charset="-127"/>
                <a:ea typeface="고도 M" panose="02000503000000020004" pitchFamily="2" charset="-127"/>
              </a:rPr>
              <a:t>--------</a:t>
            </a:r>
          </a:p>
          <a:p>
            <a:pPr algn="l"/>
            <a:r>
              <a:rPr lang="en-US" altLang="ko-KR" sz="3200">
                <a:solidFill>
                  <a:srgbClr val="FF0000"/>
                </a:solidFill>
                <a:latin typeface="고도 M" panose="02000503000000020004" pitchFamily="2" charset="-127"/>
                <a:ea typeface="고도 M" panose="02000503000000020004" pitchFamily="2" charset="-127"/>
              </a:rPr>
              <a:t>0</a:t>
            </a:r>
            <a:r>
              <a:rPr lang="en-US" altLang="ko-KR" sz="3200">
                <a:solidFill>
                  <a:schemeClr val="tx1"/>
                </a:solidFill>
                <a:latin typeface="고도 M" panose="02000503000000020004" pitchFamily="2" charset="-127"/>
                <a:ea typeface="고도 M" panose="02000503000000020004" pitchFamily="2" charset="-127"/>
              </a:rPr>
              <a:t>.5</a:t>
            </a:r>
          </a:p>
          <a:p>
            <a:pPr algn="l"/>
            <a:r>
              <a:rPr lang="en-US" altLang="ko-KR" sz="3200">
                <a:solidFill>
                  <a:schemeClr val="tx1"/>
                </a:solidFill>
                <a:latin typeface="고도 M" panose="02000503000000020004" pitchFamily="2" charset="-127"/>
                <a:ea typeface="고도 M" panose="02000503000000020004" pitchFamily="2" charset="-127"/>
              </a:rPr>
              <a:t>* 2</a:t>
            </a:r>
          </a:p>
          <a:p>
            <a:pPr algn="l"/>
            <a:r>
              <a:rPr lang="en-US" altLang="ko-KR" sz="3200">
                <a:solidFill>
                  <a:srgbClr val="FF0000"/>
                </a:solidFill>
                <a:latin typeface="고도 M" panose="02000503000000020004" pitchFamily="2" charset="-127"/>
                <a:ea typeface="고도 M" panose="02000503000000020004" pitchFamily="2" charset="-127"/>
              </a:rPr>
              <a:t>1</a:t>
            </a:r>
            <a:r>
              <a:rPr lang="en-US" altLang="ko-KR" sz="3200">
                <a:solidFill>
                  <a:schemeClr val="tx1"/>
                </a:solidFill>
                <a:latin typeface="고도 M" panose="02000503000000020004" pitchFamily="2" charset="-127"/>
                <a:ea typeface="고도 M" panose="02000503000000020004" pitchFamily="2" charset="-127"/>
              </a:rPr>
              <a:t>.0</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10" name="화살표: 아래쪽 9">
            <a:extLst>
              <a:ext uri="{FF2B5EF4-FFF2-40B4-BE49-F238E27FC236}">
                <a16:creationId xmlns:a16="http://schemas.microsoft.com/office/drawing/2014/main" id="{9A5652A1-15F7-4EFA-BF7A-087821E73B93}"/>
              </a:ext>
            </a:extLst>
          </p:cNvPr>
          <p:cNvSpPr/>
          <p:nvPr/>
        </p:nvSpPr>
        <p:spPr>
          <a:xfrm>
            <a:off x="6992689" y="1233164"/>
            <a:ext cx="293160" cy="1569660"/>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TextBox 45">
            <a:extLst>
              <a:ext uri="{FF2B5EF4-FFF2-40B4-BE49-F238E27FC236}">
                <a16:creationId xmlns:a16="http://schemas.microsoft.com/office/drawing/2014/main" id="{2BE66202-00DF-40AF-AF2A-48FBE063F48E}"/>
              </a:ext>
            </a:extLst>
          </p:cNvPr>
          <p:cNvSpPr txBox="1"/>
          <p:nvPr/>
        </p:nvSpPr>
        <p:spPr>
          <a:xfrm>
            <a:off x="5211574" y="3147646"/>
            <a:ext cx="301686" cy="584775"/>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47" name="TextBox 46">
            <a:extLst>
              <a:ext uri="{FF2B5EF4-FFF2-40B4-BE49-F238E27FC236}">
                <a16:creationId xmlns:a16="http://schemas.microsoft.com/office/drawing/2014/main" id="{EBC7B85B-BA09-472F-9335-FBA185731066}"/>
              </a:ext>
            </a:extLst>
          </p:cNvPr>
          <p:cNvSpPr txBox="1"/>
          <p:nvPr/>
        </p:nvSpPr>
        <p:spPr>
          <a:xfrm>
            <a:off x="721140" y="4642338"/>
            <a:ext cx="3717684" cy="1569660"/>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문제점 </a:t>
            </a:r>
            <a:r>
              <a:rPr lang="en-US" altLang="ko-KR" sz="2400">
                <a:solidFill>
                  <a:schemeClr val="tx1"/>
                </a:solidFill>
                <a:latin typeface="고도 M" panose="02000503000000020004" pitchFamily="2" charset="-127"/>
                <a:ea typeface="고도 M" panose="02000503000000020004" pitchFamily="2" charset="-127"/>
              </a:rPr>
              <a:t>:</a:t>
            </a: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큰수를 표현할 수 없다</a:t>
            </a:r>
            <a:r>
              <a:rPr lang="en-US" altLang="ko-KR" sz="2400">
                <a:solidFill>
                  <a:schemeClr val="tx1"/>
                </a:solidFill>
                <a:latin typeface="고도 M" panose="02000503000000020004" pitchFamily="2" charset="-127"/>
                <a:ea typeface="고도 M" panose="02000503000000020004" pitchFamily="2" charset="-127"/>
              </a:rPr>
              <a:t>.</a:t>
            </a:r>
          </a:p>
          <a:p>
            <a:pPr algn="l"/>
            <a:r>
              <a:rPr lang="ko-KR" altLang="en-US" sz="2400">
                <a:solidFill>
                  <a:schemeClr val="tx1"/>
                </a:solidFill>
                <a:latin typeface="고도 M" panose="02000503000000020004" pitchFamily="2" charset="-127"/>
                <a:ea typeface="고도 M" panose="02000503000000020004" pitchFamily="2" charset="-127"/>
              </a:rPr>
              <a:t>정밀도도 매우 높지는 않다</a:t>
            </a:r>
            <a:r>
              <a:rPr lang="en-US" altLang="ko-KR" sz="2400">
                <a:solidFill>
                  <a:schemeClr val="tx1"/>
                </a:solidFill>
                <a:latin typeface="고도 M" panose="02000503000000020004" pitchFamily="2" charset="-127"/>
                <a:ea typeface="고도 M" panose="02000503000000020004" pitchFamily="2" charset="-127"/>
              </a:rPr>
              <a:t>.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8" name="TextBox 47">
            <a:extLst>
              <a:ext uri="{FF2B5EF4-FFF2-40B4-BE49-F238E27FC236}">
                <a16:creationId xmlns:a16="http://schemas.microsoft.com/office/drawing/2014/main" id="{1D1B0BFD-062C-4002-B7CA-C26ABD7A0609}"/>
              </a:ext>
            </a:extLst>
          </p:cNvPr>
          <p:cNvSpPr txBox="1"/>
          <p:nvPr/>
        </p:nvSpPr>
        <p:spPr>
          <a:xfrm>
            <a:off x="4704195" y="4055176"/>
            <a:ext cx="2682145" cy="523220"/>
          </a:xfrm>
          <a:prstGeom prst="rect">
            <a:avLst/>
          </a:prstGeom>
          <a:noFill/>
        </p:spPr>
        <p:txBody>
          <a:bodyPr wrap="none" rtlCol="0">
            <a:spAutoFit/>
          </a:bodyPr>
          <a:lstStyle/>
          <a:p>
            <a:pPr algn="l"/>
            <a:r>
              <a:rPr lang="ko-KR" altLang="en-US" sz="2800">
                <a:solidFill>
                  <a:schemeClr val="tx1"/>
                </a:solidFill>
                <a:latin typeface="고도 M" panose="02000503000000020004" pitchFamily="2" charset="-127"/>
                <a:ea typeface="고도 M" panose="02000503000000020004" pitchFamily="2" charset="-127"/>
              </a:rPr>
              <a:t>고정 소수점 방식</a:t>
            </a:r>
          </a:p>
        </p:txBody>
      </p:sp>
    </p:spTree>
    <p:extLst>
      <p:ext uri="{BB962C8B-B14F-4D97-AF65-F5344CB8AC3E}">
        <p14:creationId xmlns:p14="http://schemas.microsoft.com/office/powerpoint/2010/main" val="178257568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FF44D30-E519-462B-8FFD-F2D1B3908E62}"/>
              </a:ext>
            </a:extLst>
          </p:cNvPr>
          <p:cNvSpPr txBox="1"/>
          <p:nvPr/>
        </p:nvSpPr>
        <p:spPr>
          <a:xfrm>
            <a:off x="597876" y="940777"/>
            <a:ext cx="1822935" cy="1569660"/>
          </a:xfrm>
          <a:prstGeom prst="rect">
            <a:avLst/>
          </a:prstGeom>
          <a:noFill/>
        </p:spPr>
        <p:txBody>
          <a:bodyPr wrap="none" rtlCol="0">
            <a:spAutoFit/>
          </a:bodyPr>
          <a:lstStyle/>
          <a:p>
            <a:pPr algn="l"/>
            <a:r>
              <a:rPr lang="ko-KR" altLang="en-US" sz="3200">
                <a:solidFill>
                  <a:schemeClr val="tx1"/>
                </a:solidFill>
                <a:latin typeface="고도 M" panose="02000503000000020004" pitchFamily="2" charset="-127"/>
                <a:ea typeface="고도 M" panose="02000503000000020004" pitchFamily="2" charset="-127"/>
              </a:rPr>
              <a:t>실수</a:t>
            </a:r>
            <a:endParaRPr lang="en-US" altLang="ko-KR" sz="3200">
              <a:solidFill>
                <a:schemeClr val="tx1"/>
              </a:solidFill>
              <a:latin typeface="고도 M" panose="02000503000000020004" pitchFamily="2" charset="-127"/>
              <a:ea typeface="고도 M" panose="02000503000000020004" pitchFamily="2" charset="-127"/>
            </a:endParaRPr>
          </a:p>
          <a:p>
            <a:pPr algn="l"/>
            <a:endParaRPr lang="en-US" altLang="ko-KR" sz="3200">
              <a:solidFill>
                <a:schemeClr val="tx1"/>
              </a:solidFill>
              <a:latin typeface="고도 M" panose="02000503000000020004" pitchFamily="2" charset="-127"/>
              <a:ea typeface="고도 M" panose="02000503000000020004" pitchFamily="2" charset="-127"/>
            </a:endParaRPr>
          </a:p>
          <a:p>
            <a:pPr algn="l"/>
            <a:r>
              <a:rPr lang="en-US" altLang="ko-KR" sz="3200">
                <a:solidFill>
                  <a:schemeClr val="tx1"/>
                </a:solidFill>
                <a:latin typeface="고도 M" panose="02000503000000020004" pitchFamily="2" charset="-127"/>
                <a:ea typeface="고도 M" panose="02000503000000020004" pitchFamily="2" charset="-127"/>
              </a:rPr>
              <a:t>f</a:t>
            </a:r>
            <a:r>
              <a:rPr lang="ko-KR" altLang="en-US" sz="3200">
                <a:solidFill>
                  <a:schemeClr val="tx1"/>
                </a:solidFill>
                <a:latin typeface="고도 M" panose="02000503000000020004" pitchFamily="2" charset="-127"/>
                <a:ea typeface="고도 M" panose="02000503000000020004" pitchFamily="2" charset="-127"/>
              </a:rPr>
              <a:t> </a:t>
            </a:r>
            <a:r>
              <a:rPr lang="en-US" altLang="ko-KR" sz="3200">
                <a:solidFill>
                  <a:schemeClr val="tx1"/>
                </a:solidFill>
                <a:latin typeface="고도 M" panose="02000503000000020004" pitchFamily="2" charset="-127"/>
                <a:ea typeface="고도 M" panose="02000503000000020004" pitchFamily="2" charset="-127"/>
              </a:rPr>
              <a:t>=</a:t>
            </a:r>
            <a:r>
              <a:rPr lang="ko-KR" altLang="en-US" sz="3200">
                <a:solidFill>
                  <a:schemeClr val="tx1"/>
                </a:solidFill>
                <a:latin typeface="고도 M" panose="02000503000000020004" pitchFamily="2" charset="-127"/>
                <a:ea typeface="고도 M" panose="02000503000000020004" pitchFamily="2" charset="-127"/>
              </a:rPr>
              <a:t> </a:t>
            </a:r>
            <a:r>
              <a:rPr lang="en-US" altLang="ko-KR" sz="3200">
                <a:solidFill>
                  <a:schemeClr val="tx1"/>
                </a:solidFill>
                <a:latin typeface="고도 M" panose="02000503000000020004" pitchFamily="2" charset="-127"/>
                <a:ea typeface="고도 M" panose="02000503000000020004" pitchFamily="2" charset="-127"/>
              </a:rPr>
              <a:t>10.25</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0E15DCD4-AF12-432C-B91B-5D7872BD014F}"/>
              </a:ext>
            </a:extLst>
          </p:cNvPr>
          <p:cNvSpPr/>
          <p:nvPr/>
        </p:nvSpPr>
        <p:spPr>
          <a:xfrm>
            <a:off x="490232" y="3147646"/>
            <a:ext cx="293161" cy="562708"/>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4ACECD2-34AA-4301-A984-71214051A77C}"/>
              </a:ext>
            </a:extLst>
          </p:cNvPr>
          <p:cNvSpPr/>
          <p:nvPr/>
        </p:nvSpPr>
        <p:spPr>
          <a:xfrm>
            <a:off x="783393" y="3147646"/>
            <a:ext cx="293161" cy="562708"/>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2F47984-7300-4D68-8B67-C7035718E44A}"/>
              </a:ext>
            </a:extLst>
          </p:cNvPr>
          <p:cNvSpPr/>
          <p:nvPr/>
        </p:nvSpPr>
        <p:spPr>
          <a:xfrm>
            <a:off x="1076554" y="3147646"/>
            <a:ext cx="293161" cy="562708"/>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467212A3-3711-4C20-B78E-D77BE88329E3}"/>
              </a:ext>
            </a:extLst>
          </p:cNvPr>
          <p:cNvSpPr/>
          <p:nvPr/>
        </p:nvSpPr>
        <p:spPr>
          <a:xfrm>
            <a:off x="1369715" y="3147646"/>
            <a:ext cx="293161" cy="562708"/>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16833C9-3B49-4553-AE43-EE50693AEB28}"/>
              </a:ext>
            </a:extLst>
          </p:cNvPr>
          <p:cNvSpPr/>
          <p:nvPr/>
        </p:nvSpPr>
        <p:spPr>
          <a:xfrm>
            <a:off x="1662875" y="3147646"/>
            <a:ext cx="293161" cy="562708"/>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4388B0AB-D170-4827-919C-BBD260CE0A6C}"/>
              </a:ext>
            </a:extLst>
          </p:cNvPr>
          <p:cNvSpPr/>
          <p:nvPr/>
        </p:nvSpPr>
        <p:spPr>
          <a:xfrm>
            <a:off x="1956036" y="3147646"/>
            <a:ext cx="293161" cy="562708"/>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BE3D1690-FB49-485C-9BDA-5F95B0BD03C4}"/>
              </a:ext>
            </a:extLst>
          </p:cNvPr>
          <p:cNvSpPr/>
          <p:nvPr/>
        </p:nvSpPr>
        <p:spPr>
          <a:xfrm>
            <a:off x="2249197" y="3147646"/>
            <a:ext cx="293161" cy="562708"/>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8E3240D-EB03-41A4-B27D-BCCB7A3E3923}"/>
              </a:ext>
            </a:extLst>
          </p:cNvPr>
          <p:cNvSpPr/>
          <p:nvPr/>
        </p:nvSpPr>
        <p:spPr>
          <a:xfrm>
            <a:off x="2542358" y="3147646"/>
            <a:ext cx="293161" cy="562708"/>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877C235-725B-4CB8-8251-1A86777FD6EF}"/>
              </a:ext>
            </a:extLst>
          </p:cNvPr>
          <p:cNvSpPr/>
          <p:nvPr/>
        </p:nvSpPr>
        <p:spPr>
          <a:xfrm>
            <a:off x="2861978" y="3147646"/>
            <a:ext cx="293161" cy="562708"/>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888EB71-F2DD-468F-82DE-032A41B32793}"/>
              </a:ext>
            </a:extLst>
          </p:cNvPr>
          <p:cNvSpPr/>
          <p:nvPr/>
        </p:nvSpPr>
        <p:spPr>
          <a:xfrm>
            <a:off x="3155139"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0B5564BD-9C01-4DC1-A17D-0D25A50AA30F}"/>
              </a:ext>
            </a:extLst>
          </p:cNvPr>
          <p:cNvSpPr/>
          <p:nvPr/>
        </p:nvSpPr>
        <p:spPr>
          <a:xfrm>
            <a:off x="3448299"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4F9A51BE-4EEB-4CCE-9369-9F6C1F26A284}"/>
              </a:ext>
            </a:extLst>
          </p:cNvPr>
          <p:cNvSpPr/>
          <p:nvPr/>
        </p:nvSpPr>
        <p:spPr>
          <a:xfrm>
            <a:off x="3741460"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F501C680-8E91-4839-80E0-414F7FFCC9F4}"/>
              </a:ext>
            </a:extLst>
          </p:cNvPr>
          <p:cNvSpPr/>
          <p:nvPr/>
        </p:nvSpPr>
        <p:spPr>
          <a:xfrm>
            <a:off x="4034621"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1F1F596-3537-474C-BB32-3B079E42DD4C}"/>
              </a:ext>
            </a:extLst>
          </p:cNvPr>
          <p:cNvSpPr/>
          <p:nvPr/>
        </p:nvSpPr>
        <p:spPr>
          <a:xfrm>
            <a:off x="4327782"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1D1D2AD-76CB-4A0F-9E51-762E2D428069}"/>
              </a:ext>
            </a:extLst>
          </p:cNvPr>
          <p:cNvSpPr/>
          <p:nvPr/>
        </p:nvSpPr>
        <p:spPr>
          <a:xfrm>
            <a:off x="4620943"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DA43206-0015-4D2D-896F-72A60AE19587}"/>
              </a:ext>
            </a:extLst>
          </p:cNvPr>
          <p:cNvSpPr/>
          <p:nvPr/>
        </p:nvSpPr>
        <p:spPr>
          <a:xfrm>
            <a:off x="4914104"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6DE86163-589B-4546-9E3D-6CA143E4C858}"/>
              </a:ext>
            </a:extLst>
          </p:cNvPr>
          <p:cNvSpPr/>
          <p:nvPr/>
        </p:nvSpPr>
        <p:spPr>
          <a:xfrm>
            <a:off x="5245961"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F47946E4-2B2C-4EE5-91CF-94DF7184D3CF}"/>
              </a:ext>
            </a:extLst>
          </p:cNvPr>
          <p:cNvSpPr/>
          <p:nvPr/>
        </p:nvSpPr>
        <p:spPr>
          <a:xfrm>
            <a:off x="5539122"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83EAE6C-F78F-43C3-9414-60AC1B2E7835}"/>
              </a:ext>
            </a:extLst>
          </p:cNvPr>
          <p:cNvSpPr/>
          <p:nvPr/>
        </p:nvSpPr>
        <p:spPr>
          <a:xfrm>
            <a:off x="5832283"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7066CC9-4529-4874-8F35-CFC04108DD57}"/>
              </a:ext>
            </a:extLst>
          </p:cNvPr>
          <p:cNvSpPr/>
          <p:nvPr/>
        </p:nvSpPr>
        <p:spPr>
          <a:xfrm>
            <a:off x="6125444"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E37C2729-3E1C-4665-9F93-43B1968EDE1D}"/>
              </a:ext>
            </a:extLst>
          </p:cNvPr>
          <p:cNvSpPr/>
          <p:nvPr/>
        </p:nvSpPr>
        <p:spPr>
          <a:xfrm>
            <a:off x="6418605"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3A4B93-BAF7-4F8C-8D8D-82D53FDBAB71}"/>
              </a:ext>
            </a:extLst>
          </p:cNvPr>
          <p:cNvSpPr/>
          <p:nvPr/>
        </p:nvSpPr>
        <p:spPr>
          <a:xfrm>
            <a:off x="6711766"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65A1E06F-5F63-42B6-B9E0-7604D0D018D6}"/>
              </a:ext>
            </a:extLst>
          </p:cNvPr>
          <p:cNvSpPr/>
          <p:nvPr/>
        </p:nvSpPr>
        <p:spPr>
          <a:xfrm>
            <a:off x="7004927"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787066DA-26C5-45D1-9878-FD5150ABF3D6}"/>
              </a:ext>
            </a:extLst>
          </p:cNvPr>
          <p:cNvSpPr/>
          <p:nvPr/>
        </p:nvSpPr>
        <p:spPr>
          <a:xfrm>
            <a:off x="7298087"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600CF32-1CDE-4865-8A3B-D75C470D5DEB}"/>
              </a:ext>
            </a:extLst>
          </p:cNvPr>
          <p:cNvSpPr/>
          <p:nvPr/>
        </p:nvSpPr>
        <p:spPr>
          <a:xfrm>
            <a:off x="7617707"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80575E23-0C86-4B0E-96EB-8CD97E25BE6E}"/>
              </a:ext>
            </a:extLst>
          </p:cNvPr>
          <p:cNvSpPr/>
          <p:nvPr/>
        </p:nvSpPr>
        <p:spPr>
          <a:xfrm>
            <a:off x="7910868"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62EF38D9-77B4-4176-99F1-729B6E64EA5C}"/>
              </a:ext>
            </a:extLst>
          </p:cNvPr>
          <p:cNvSpPr/>
          <p:nvPr/>
        </p:nvSpPr>
        <p:spPr>
          <a:xfrm>
            <a:off x="8204029"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76293347-5320-4B39-839E-E4ACE487E556}"/>
              </a:ext>
            </a:extLst>
          </p:cNvPr>
          <p:cNvSpPr/>
          <p:nvPr/>
        </p:nvSpPr>
        <p:spPr>
          <a:xfrm>
            <a:off x="8497190"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2DDBE32-3758-4170-9EED-8344F766173F}"/>
              </a:ext>
            </a:extLst>
          </p:cNvPr>
          <p:cNvSpPr/>
          <p:nvPr/>
        </p:nvSpPr>
        <p:spPr>
          <a:xfrm>
            <a:off x="8790351"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C2EC3F5A-7E79-49EF-AE7B-0587A716722E}"/>
              </a:ext>
            </a:extLst>
          </p:cNvPr>
          <p:cNvSpPr/>
          <p:nvPr/>
        </p:nvSpPr>
        <p:spPr>
          <a:xfrm>
            <a:off x="9083511"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52425F9E-7C56-42F8-B9BA-2AE1405FC7A6}"/>
              </a:ext>
            </a:extLst>
          </p:cNvPr>
          <p:cNvSpPr/>
          <p:nvPr/>
        </p:nvSpPr>
        <p:spPr>
          <a:xfrm>
            <a:off x="9376672"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49B47B9A-5A55-45FA-863C-F4C6E427F389}"/>
              </a:ext>
            </a:extLst>
          </p:cNvPr>
          <p:cNvSpPr/>
          <p:nvPr/>
        </p:nvSpPr>
        <p:spPr>
          <a:xfrm>
            <a:off x="9669833"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0D96275E-4890-4D92-AAB2-28776217A426}"/>
              </a:ext>
            </a:extLst>
          </p:cNvPr>
          <p:cNvSpPr txBox="1"/>
          <p:nvPr/>
        </p:nvSpPr>
        <p:spPr>
          <a:xfrm>
            <a:off x="3843114" y="940776"/>
            <a:ext cx="1532792" cy="584775"/>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1010.01</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45" name="TextBox 44">
            <a:extLst>
              <a:ext uri="{FF2B5EF4-FFF2-40B4-BE49-F238E27FC236}">
                <a16:creationId xmlns:a16="http://schemas.microsoft.com/office/drawing/2014/main" id="{5FD5C594-8773-469E-BD14-4FCAE7B96E26}"/>
              </a:ext>
            </a:extLst>
          </p:cNvPr>
          <p:cNvSpPr txBox="1"/>
          <p:nvPr/>
        </p:nvSpPr>
        <p:spPr>
          <a:xfrm>
            <a:off x="7070848" y="572195"/>
            <a:ext cx="2444900" cy="584775"/>
          </a:xfrm>
          <a:prstGeom prst="rect">
            <a:avLst/>
          </a:prstGeom>
          <a:noFill/>
        </p:spPr>
        <p:txBody>
          <a:bodyPr wrap="none" rtlCol="0">
            <a:spAutoFit/>
          </a:bodyPr>
          <a:lstStyle/>
          <a:p>
            <a:pPr algn="l"/>
            <a:r>
              <a:rPr lang="en-US" altLang="ko-KR" sz="3200">
                <a:solidFill>
                  <a:schemeClr val="tx1"/>
                </a:solidFill>
                <a:latin typeface="Consolas" panose="020B0609020204030204" pitchFamily="49" charset="0"/>
                <a:ea typeface="고도 M" panose="02000503000000020004" pitchFamily="2" charset="-127"/>
              </a:rPr>
              <a:t>1000000000</a:t>
            </a:r>
            <a:endParaRPr lang="ko-KR" altLang="en-US" sz="3200">
              <a:solidFill>
                <a:schemeClr val="tx1"/>
              </a:solidFill>
              <a:latin typeface="Consolas" panose="020B0609020204030204" pitchFamily="49" charset="0"/>
              <a:ea typeface="고도 M" panose="02000503000000020004" pitchFamily="2" charset="-127"/>
            </a:endParaRPr>
          </a:p>
        </p:txBody>
      </p:sp>
      <p:sp>
        <p:nvSpPr>
          <p:cNvPr id="47" name="TextBox 46">
            <a:extLst>
              <a:ext uri="{FF2B5EF4-FFF2-40B4-BE49-F238E27FC236}">
                <a16:creationId xmlns:a16="http://schemas.microsoft.com/office/drawing/2014/main" id="{EBC7B85B-BA09-472F-9335-FBA185731066}"/>
              </a:ext>
            </a:extLst>
          </p:cNvPr>
          <p:cNvSpPr txBox="1"/>
          <p:nvPr/>
        </p:nvSpPr>
        <p:spPr>
          <a:xfrm>
            <a:off x="328139" y="4920498"/>
            <a:ext cx="3717684" cy="1569660"/>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문제점 </a:t>
            </a:r>
            <a:r>
              <a:rPr lang="en-US" altLang="ko-KR" sz="2400">
                <a:solidFill>
                  <a:schemeClr val="tx1"/>
                </a:solidFill>
                <a:latin typeface="고도 M" panose="02000503000000020004" pitchFamily="2" charset="-127"/>
                <a:ea typeface="고도 M" panose="02000503000000020004" pitchFamily="2" charset="-127"/>
              </a:rPr>
              <a:t>:</a:t>
            </a: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큰수를 표현할 수 없다</a:t>
            </a:r>
            <a:r>
              <a:rPr lang="en-US" altLang="ko-KR" sz="2400">
                <a:solidFill>
                  <a:schemeClr val="tx1"/>
                </a:solidFill>
                <a:latin typeface="고도 M" panose="02000503000000020004" pitchFamily="2" charset="-127"/>
                <a:ea typeface="고도 M" panose="02000503000000020004" pitchFamily="2" charset="-127"/>
              </a:rPr>
              <a:t>.</a:t>
            </a:r>
          </a:p>
          <a:p>
            <a:pPr algn="l"/>
            <a:r>
              <a:rPr lang="ko-KR" altLang="en-US" sz="2400">
                <a:solidFill>
                  <a:schemeClr val="tx1"/>
                </a:solidFill>
                <a:latin typeface="고도 M" panose="02000503000000020004" pitchFamily="2" charset="-127"/>
                <a:ea typeface="고도 M" panose="02000503000000020004" pitchFamily="2" charset="-127"/>
              </a:rPr>
              <a:t>정밀도도 매우 높지는 않다</a:t>
            </a:r>
            <a:r>
              <a:rPr lang="en-US" altLang="ko-KR" sz="2400">
                <a:solidFill>
                  <a:schemeClr val="tx1"/>
                </a:solidFill>
                <a:latin typeface="고도 M" panose="02000503000000020004" pitchFamily="2" charset="-127"/>
                <a:ea typeface="고도 M" panose="02000503000000020004" pitchFamily="2" charset="-127"/>
              </a:rPr>
              <a:t>.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8" name="TextBox 47">
            <a:extLst>
              <a:ext uri="{FF2B5EF4-FFF2-40B4-BE49-F238E27FC236}">
                <a16:creationId xmlns:a16="http://schemas.microsoft.com/office/drawing/2014/main" id="{1D1B0BFD-062C-4002-B7CA-C26ABD7A0609}"/>
              </a:ext>
            </a:extLst>
          </p:cNvPr>
          <p:cNvSpPr txBox="1"/>
          <p:nvPr/>
        </p:nvSpPr>
        <p:spPr>
          <a:xfrm>
            <a:off x="5205585" y="4658888"/>
            <a:ext cx="2978701" cy="523220"/>
          </a:xfrm>
          <a:prstGeom prst="rect">
            <a:avLst/>
          </a:prstGeom>
          <a:noFill/>
        </p:spPr>
        <p:txBody>
          <a:bodyPr wrap="none" rtlCol="0">
            <a:spAutoFit/>
          </a:bodyPr>
          <a:lstStyle/>
          <a:p>
            <a:pPr algn="l"/>
            <a:r>
              <a:rPr lang="ko-KR" altLang="en-US" sz="2800">
                <a:solidFill>
                  <a:schemeClr val="tx1"/>
                </a:solidFill>
                <a:latin typeface="고도 M" panose="02000503000000020004" pitchFamily="2" charset="-127"/>
                <a:ea typeface="고도 M" panose="02000503000000020004" pitchFamily="2" charset="-127"/>
              </a:rPr>
              <a:t>부동</a:t>
            </a:r>
            <a:r>
              <a:rPr lang="en-US" altLang="ko-KR" sz="2800">
                <a:solidFill>
                  <a:schemeClr val="tx1"/>
                </a:solidFill>
                <a:latin typeface="고도 M" panose="02000503000000020004" pitchFamily="2" charset="-127"/>
                <a:ea typeface="고도 M" panose="02000503000000020004" pitchFamily="2" charset="-127"/>
              </a:rPr>
              <a:t>(</a:t>
            </a:r>
            <a:r>
              <a:rPr lang="ko-KR" altLang="en-US" sz="2800">
                <a:solidFill>
                  <a:schemeClr val="tx1"/>
                </a:solidFill>
                <a:latin typeface="고도 M" panose="02000503000000020004" pitchFamily="2" charset="-127"/>
                <a:ea typeface="고도 M" panose="02000503000000020004" pitchFamily="2" charset="-127"/>
              </a:rPr>
              <a:t>浮動</a:t>
            </a:r>
            <a:r>
              <a:rPr lang="en-US" altLang="ko-KR" sz="2800">
                <a:solidFill>
                  <a:schemeClr val="tx1"/>
                </a:solidFill>
                <a:latin typeface="고도 M" panose="02000503000000020004" pitchFamily="2" charset="-127"/>
                <a:ea typeface="고도 M" panose="02000503000000020004" pitchFamily="2" charset="-127"/>
              </a:rPr>
              <a:t>)</a:t>
            </a:r>
            <a:r>
              <a:rPr lang="ko-KR" altLang="en-US" sz="2800">
                <a:solidFill>
                  <a:schemeClr val="tx1"/>
                </a:solidFill>
                <a:latin typeface="고도 M" panose="02000503000000020004" pitchFamily="2" charset="-127"/>
                <a:ea typeface="고도 M" panose="02000503000000020004" pitchFamily="2" charset="-127"/>
              </a:rPr>
              <a:t> 소수점 </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3C39CCE-3A3E-4A9B-9CB1-CC321920A611}"/>
                  </a:ext>
                </a:extLst>
              </p:cNvPr>
              <p:cNvSpPr txBox="1"/>
              <p:nvPr/>
            </p:nvSpPr>
            <p:spPr>
              <a:xfrm>
                <a:off x="7162237" y="1121894"/>
                <a:ext cx="2083584" cy="55399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chemeClr val="tx1"/>
                          </a:solidFill>
                          <a:latin typeface="Cambria Math" panose="02040503050406030204" pitchFamily="18" charset="0"/>
                          <a:ea typeface="고도 M" panose="02000503000000020004" pitchFamily="2" charset="-127"/>
                        </a:rPr>
                        <m:t>0.1∗</m:t>
                      </m:r>
                      <m:sSup>
                        <m:sSupPr>
                          <m:ctrlPr>
                            <a:rPr lang="en-US" altLang="ko-KR" sz="3600" b="0" i="1" smtClean="0">
                              <a:solidFill>
                                <a:schemeClr val="tx1"/>
                              </a:solidFill>
                              <a:latin typeface="Cambria Math" panose="02040503050406030204" pitchFamily="18" charset="0"/>
                              <a:ea typeface="고도 M" panose="02000503000000020004" pitchFamily="2" charset="-127"/>
                            </a:rPr>
                          </m:ctrlPr>
                        </m:sSupPr>
                        <m:e>
                          <m:r>
                            <a:rPr lang="en-US" altLang="ko-KR" sz="3600" b="0" i="1" smtClean="0">
                              <a:solidFill>
                                <a:schemeClr val="tx1"/>
                              </a:solidFill>
                              <a:latin typeface="Cambria Math" panose="02040503050406030204" pitchFamily="18" charset="0"/>
                              <a:ea typeface="고도 M" panose="02000503000000020004" pitchFamily="2" charset="-127"/>
                            </a:rPr>
                            <m:t>10</m:t>
                          </m:r>
                        </m:e>
                        <m:sup>
                          <m:r>
                            <a:rPr lang="en-US" altLang="ko-KR" sz="3600" b="0" i="1" smtClean="0">
                              <a:solidFill>
                                <a:schemeClr val="tx1"/>
                              </a:solidFill>
                              <a:latin typeface="Cambria Math" panose="02040503050406030204" pitchFamily="18" charset="0"/>
                              <a:ea typeface="고도 M" panose="02000503000000020004" pitchFamily="2" charset="-127"/>
                            </a:rPr>
                            <m:t>10</m:t>
                          </m:r>
                        </m:sup>
                      </m:sSup>
                    </m:oMath>
                  </m:oMathPara>
                </a14:m>
                <a:endParaRPr lang="ko-KR" altLang="en-US" sz="3600">
                  <a:solidFill>
                    <a:schemeClr val="tx1"/>
                  </a:solidFill>
                  <a:latin typeface="고도 M" panose="02000503000000020004" pitchFamily="2" charset="-127"/>
                  <a:ea typeface="고도 M" panose="02000503000000020004" pitchFamily="2" charset="-127"/>
                </a:endParaRPr>
              </a:p>
            </p:txBody>
          </p:sp>
        </mc:Choice>
        <mc:Fallback xmlns="">
          <p:sp>
            <p:nvSpPr>
              <p:cNvPr id="2" name="TextBox 1">
                <a:extLst>
                  <a:ext uri="{FF2B5EF4-FFF2-40B4-BE49-F238E27FC236}">
                    <a16:creationId xmlns:a16="http://schemas.microsoft.com/office/drawing/2014/main" id="{73C39CCE-3A3E-4A9B-9CB1-CC321920A611}"/>
                  </a:ext>
                </a:extLst>
              </p:cNvPr>
              <p:cNvSpPr txBox="1">
                <a:spLocks noRot="1" noChangeAspect="1" noMove="1" noResize="1" noEditPoints="1" noAdjustHandles="1" noChangeArrowheads="1" noChangeShapeType="1" noTextEdit="1"/>
              </p:cNvSpPr>
              <p:nvPr/>
            </p:nvSpPr>
            <p:spPr>
              <a:xfrm>
                <a:off x="7162237" y="1121894"/>
                <a:ext cx="2083584" cy="553998"/>
              </a:xfrm>
              <a:prstGeom prst="rect">
                <a:avLst/>
              </a:prstGeom>
              <a:blipFill>
                <a:blip r:embed="rId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6BFA22A-CD7C-45A7-BFCC-61D9A00F3600}"/>
                  </a:ext>
                </a:extLst>
              </p:cNvPr>
              <p:cNvSpPr txBox="1"/>
              <p:nvPr/>
            </p:nvSpPr>
            <p:spPr>
              <a:xfrm>
                <a:off x="3326323" y="1956439"/>
                <a:ext cx="2917401" cy="55399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chemeClr val="tx1"/>
                          </a:solidFill>
                          <a:latin typeface="Cambria Math" panose="02040503050406030204" pitchFamily="18" charset="0"/>
                          <a:ea typeface="고도 M" panose="02000503000000020004" pitchFamily="2" charset="-127"/>
                        </a:rPr>
                        <m:t>0.101001∗</m:t>
                      </m:r>
                      <m:sSup>
                        <m:sSupPr>
                          <m:ctrlPr>
                            <a:rPr lang="en-US" altLang="ko-KR" sz="3600" b="0" i="1" smtClean="0">
                              <a:solidFill>
                                <a:schemeClr val="tx1"/>
                              </a:solidFill>
                              <a:latin typeface="Cambria Math" panose="02040503050406030204" pitchFamily="18" charset="0"/>
                              <a:ea typeface="고도 M" panose="02000503000000020004" pitchFamily="2" charset="-127"/>
                            </a:rPr>
                          </m:ctrlPr>
                        </m:sSupPr>
                        <m:e>
                          <m:r>
                            <a:rPr lang="en-US" altLang="ko-KR" sz="3600" b="0" i="1" smtClean="0">
                              <a:solidFill>
                                <a:schemeClr val="tx1"/>
                              </a:solidFill>
                              <a:latin typeface="Cambria Math" panose="02040503050406030204" pitchFamily="18" charset="0"/>
                              <a:ea typeface="고도 M" panose="02000503000000020004" pitchFamily="2" charset="-127"/>
                            </a:rPr>
                            <m:t>2</m:t>
                          </m:r>
                        </m:e>
                        <m:sup>
                          <m:r>
                            <a:rPr lang="en-US" altLang="ko-KR" sz="3600" b="0" i="1" smtClean="0">
                              <a:solidFill>
                                <a:schemeClr val="tx1"/>
                              </a:solidFill>
                              <a:latin typeface="Cambria Math" panose="02040503050406030204" pitchFamily="18" charset="0"/>
                              <a:ea typeface="고도 M" panose="02000503000000020004" pitchFamily="2" charset="-127"/>
                            </a:rPr>
                            <m:t>4</m:t>
                          </m:r>
                        </m:sup>
                      </m:sSup>
                    </m:oMath>
                  </m:oMathPara>
                </a14:m>
                <a:endParaRPr lang="ko-KR" altLang="en-US" sz="3600">
                  <a:solidFill>
                    <a:schemeClr val="tx1"/>
                  </a:solidFill>
                  <a:latin typeface="고도 M" panose="02000503000000020004" pitchFamily="2" charset="-127"/>
                  <a:ea typeface="고도 M" panose="02000503000000020004" pitchFamily="2" charset="-127"/>
                </a:endParaRPr>
              </a:p>
            </p:txBody>
          </p:sp>
        </mc:Choice>
        <mc:Fallback xmlns="">
          <p:sp>
            <p:nvSpPr>
              <p:cNvPr id="51" name="TextBox 50">
                <a:extLst>
                  <a:ext uri="{FF2B5EF4-FFF2-40B4-BE49-F238E27FC236}">
                    <a16:creationId xmlns:a16="http://schemas.microsoft.com/office/drawing/2014/main" id="{96BFA22A-CD7C-45A7-BFCC-61D9A00F3600}"/>
                  </a:ext>
                </a:extLst>
              </p:cNvPr>
              <p:cNvSpPr txBox="1">
                <a:spLocks noRot="1" noChangeAspect="1" noMove="1" noResize="1" noEditPoints="1" noAdjustHandles="1" noChangeArrowheads="1" noChangeShapeType="1" noTextEdit="1"/>
              </p:cNvSpPr>
              <p:nvPr/>
            </p:nvSpPr>
            <p:spPr>
              <a:xfrm>
                <a:off x="3326323" y="1956439"/>
                <a:ext cx="2917401" cy="55399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B28510E5-2159-4F5E-B1C1-28BD28A28456}"/>
                  </a:ext>
                </a:extLst>
              </p:cNvPr>
              <p:cNvSpPr txBox="1"/>
              <p:nvPr/>
            </p:nvSpPr>
            <p:spPr>
              <a:xfrm>
                <a:off x="1076554" y="4070564"/>
                <a:ext cx="991938" cy="55399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3600" b="0" i="1" smtClean="0">
                              <a:solidFill>
                                <a:schemeClr val="tx1"/>
                              </a:solidFill>
                              <a:latin typeface="Cambria Math" panose="02040503050406030204" pitchFamily="18" charset="0"/>
                              <a:ea typeface="고도 M" panose="02000503000000020004" pitchFamily="2" charset="-127"/>
                            </a:rPr>
                          </m:ctrlPr>
                        </m:sSupPr>
                        <m:e>
                          <m:r>
                            <a:rPr lang="en-US" altLang="ko-KR" sz="3600" b="0" i="1" smtClean="0">
                              <a:solidFill>
                                <a:schemeClr val="tx1"/>
                              </a:solidFill>
                              <a:latin typeface="Cambria Math" panose="02040503050406030204" pitchFamily="18" charset="0"/>
                              <a:ea typeface="고도 M" panose="02000503000000020004" pitchFamily="2" charset="-127"/>
                            </a:rPr>
                            <m:t>2</m:t>
                          </m:r>
                        </m:e>
                        <m:sup>
                          <m:r>
                            <a:rPr lang="en-US" altLang="ko-KR" sz="3600" b="0" i="1" smtClean="0">
                              <a:solidFill>
                                <a:schemeClr val="tx1"/>
                              </a:solidFill>
                              <a:latin typeface="Cambria Math" panose="02040503050406030204" pitchFamily="18" charset="0"/>
                              <a:ea typeface="고도 M" panose="02000503000000020004" pitchFamily="2" charset="-127"/>
                            </a:rPr>
                            <m:t>127</m:t>
                          </m:r>
                        </m:sup>
                      </m:sSup>
                    </m:oMath>
                  </m:oMathPara>
                </a14:m>
                <a:endParaRPr lang="ko-KR" altLang="en-US" sz="36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B28510E5-2159-4F5E-B1C1-28BD28A28456}"/>
                  </a:ext>
                </a:extLst>
              </p:cNvPr>
              <p:cNvSpPr txBox="1">
                <a:spLocks noRot="1" noChangeAspect="1" noMove="1" noResize="1" noEditPoints="1" noAdjustHandles="1" noChangeArrowheads="1" noChangeShapeType="1" noTextEdit="1"/>
              </p:cNvSpPr>
              <p:nvPr/>
            </p:nvSpPr>
            <p:spPr>
              <a:xfrm>
                <a:off x="1076554" y="4070564"/>
                <a:ext cx="991938" cy="553998"/>
              </a:xfrm>
              <a:prstGeom prst="rect">
                <a:avLst/>
              </a:prstGeom>
              <a:blipFill>
                <a:blip r:embed="rId4"/>
                <a:stretch>
                  <a:fillRect/>
                </a:stretch>
              </a:blipFill>
            </p:spPr>
            <p:txBody>
              <a:bodyPr/>
              <a:lstStyle/>
              <a:p>
                <a:r>
                  <a:rPr lang="ko-KR" altLang="en-US">
                    <a:noFill/>
                  </a:rPr>
                  <a:t> </a:t>
                </a:r>
              </a:p>
            </p:txBody>
          </p:sp>
        </mc:Fallback>
      </mc:AlternateContent>
      <p:sp>
        <p:nvSpPr>
          <p:cNvPr id="53" name="TextBox 52">
            <a:extLst>
              <a:ext uri="{FF2B5EF4-FFF2-40B4-BE49-F238E27FC236}">
                <a16:creationId xmlns:a16="http://schemas.microsoft.com/office/drawing/2014/main" id="{5D4B9D8D-F9B1-4B19-A546-F45C2330DE4F}"/>
              </a:ext>
            </a:extLst>
          </p:cNvPr>
          <p:cNvSpPr txBox="1"/>
          <p:nvPr/>
        </p:nvSpPr>
        <p:spPr>
          <a:xfrm>
            <a:off x="7070848" y="1724090"/>
            <a:ext cx="3122971" cy="584775"/>
          </a:xfrm>
          <a:prstGeom prst="rect">
            <a:avLst/>
          </a:prstGeom>
          <a:noFill/>
        </p:spPr>
        <p:txBody>
          <a:bodyPr wrap="none" rtlCol="0">
            <a:spAutoFit/>
          </a:bodyPr>
          <a:lstStyle/>
          <a:p>
            <a:pPr algn="l"/>
            <a:r>
              <a:rPr lang="en-US" altLang="ko-KR" sz="3200">
                <a:solidFill>
                  <a:schemeClr val="tx1"/>
                </a:solidFill>
                <a:latin typeface="Consolas" panose="020B0609020204030204" pitchFamily="49" charset="0"/>
                <a:ea typeface="고도 M" panose="02000503000000020004" pitchFamily="2" charset="-127"/>
              </a:rPr>
              <a:t>0.00000000001</a:t>
            </a:r>
            <a:endParaRPr lang="ko-KR" altLang="en-US" sz="3200">
              <a:solidFill>
                <a:schemeClr val="tx1"/>
              </a:solidFill>
              <a:latin typeface="Consolas" panose="020B0609020204030204" pitchFamily="49"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5DE6DFD-47EF-4F63-AE97-4F1228A4730C}"/>
                  </a:ext>
                </a:extLst>
              </p:cNvPr>
              <p:cNvSpPr txBox="1"/>
              <p:nvPr/>
            </p:nvSpPr>
            <p:spPr>
              <a:xfrm>
                <a:off x="7162237" y="2273789"/>
                <a:ext cx="2338717" cy="55399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chemeClr val="tx1"/>
                          </a:solidFill>
                          <a:latin typeface="Cambria Math" panose="02040503050406030204" pitchFamily="18" charset="0"/>
                          <a:ea typeface="고도 M" panose="02000503000000020004" pitchFamily="2" charset="-127"/>
                        </a:rPr>
                        <m:t>0.1∗</m:t>
                      </m:r>
                      <m:sSup>
                        <m:sSupPr>
                          <m:ctrlPr>
                            <a:rPr lang="en-US" altLang="ko-KR" sz="3600" b="0" i="1" smtClean="0">
                              <a:solidFill>
                                <a:schemeClr val="tx1"/>
                              </a:solidFill>
                              <a:latin typeface="Cambria Math" panose="02040503050406030204" pitchFamily="18" charset="0"/>
                              <a:ea typeface="고도 M" panose="02000503000000020004" pitchFamily="2" charset="-127"/>
                            </a:rPr>
                          </m:ctrlPr>
                        </m:sSupPr>
                        <m:e>
                          <m:r>
                            <a:rPr lang="en-US" altLang="ko-KR" sz="3600" b="0" i="1" smtClean="0">
                              <a:solidFill>
                                <a:schemeClr val="tx1"/>
                              </a:solidFill>
                              <a:latin typeface="Cambria Math" panose="02040503050406030204" pitchFamily="18" charset="0"/>
                              <a:ea typeface="고도 M" panose="02000503000000020004" pitchFamily="2" charset="-127"/>
                            </a:rPr>
                            <m:t>10</m:t>
                          </m:r>
                        </m:e>
                        <m:sup>
                          <m:r>
                            <a:rPr lang="en-US" altLang="ko-KR" sz="3600" b="0" i="1" smtClean="0">
                              <a:solidFill>
                                <a:schemeClr val="tx1"/>
                              </a:solidFill>
                              <a:latin typeface="Cambria Math" panose="02040503050406030204" pitchFamily="18" charset="0"/>
                              <a:ea typeface="고도 M" panose="02000503000000020004" pitchFamily="2" charset="-127"/>
                            </a:rPr>
                            <m:t>−10</m:t>
                          </m:r>
                        </m:sup>
                      </m:sSup>
                    </m:oMath>
                  </m:oMathPara>
                </a14:m>
                <a:endParaRPr lang="ko-KR" altLang="en-US" sz="3600">
                  <a:solidFill>
                    <a:schemeClr val="tx1"/>
                  </a:solidFill>
                  <a:latin typeface="고도 M" panose="02000503000000020004" pitchFamily="2" charset="-127"/>
                  <a:ea typeface="고도 M" panose="02000503000000020004" pitchFamily="2" charset="-127"/>
                </a:endParaRPr>
              </a:p>
            </p:txBody>
          </p:sp>
        </mc:Choice>
        <mc:Fallback xmlns="">
          <p:sp>
            <p:nvSpPr>
              <p:cNvPr id="54" name="TextBox 53">
                <a:extLst>
                  <a:ext uri="{FF2B5EF4-FFF2-40B4-BE49-F238E27FC236}">
                    <a16:creationId xmlns:a16="http://schemas.microsoft.com/office/drawing/2014/main" id="{75DE6DFD-47EF-4F63-AE97-4F1228A4730C}"/>
                  </a:ext>
                </a:extLst>
              </p:cNvPr>
              <p:cNvSpPr txBox="1">
                <a:spLocks noRot="1" noChangeAspect="1" noMove="1" noResize="1" noEditPoints="1" noAdjustHandles="1" noChangeArrowheads="1" noChangeShapeType="1" noTextEdit="1"/>
              </p:cNvSpPr>
              <p:nvPr/>
            </p:nvSpPr>
            <p:spPr>
              <a:xfrm>
                <a:off x="7162237" y="2273789"/>
                <a:ext cx="2338717" cy="553998"/>
              </a:xfrm>
              <a:prstGeom prst="rect">
                <a:avLst/>
              </a:prstGeom>
              <a:blipFill>
                <a:blip r:embed="rId5"/>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2060153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FF44D30-E519-462B-8FFD-F2D1B3908E62}"/>
              </a:ext>
            </a:extLst>
          </p:cNvPr>
          <p:cNvSpPr txBox="1"/>
          <p:nvPr/>
        </p:nvSpPr>
        <p:spPr>
          <a:xfrm>
            <a:off x="597876" y="940777"/>
            <a:ext cx="1822935" cy="1569660"/>
          </a:xfrm>
          <a:prstGeom prst="rect">
            <a:avLst/>
          </a:prstGeom>
          <a:noFill/>
        </p:spPr>
        <p:txBody>
          <a:bodyPr wrap="none" rtlCol="0">
            <a:spAutoFit/>
          </a:bodyPr>
          <a:lstStyle/>
          <a:p>
            <a:pPr algn="l"/>
            <a:r>
              <a:rPr lang="ko-KR" altLang="en-US" sz="3200">
                <a:solidFill>
                  <a:schemeClr val="tx1"/>
                </a:solidFill>
                <a:latin typeface="고도 M" panose="02000503000000020004" pitchFamily="2" charset="-127"/>
                <a:ea typeface="고도 M" panose="02000503000000020004" pitchFamily="2" charset="-127"/>
              </a:rPr>
              <a:t>실수</a:t>
            </a:r>
            <a:endParaRPr lang="en-US" altLang="ko-KR" sz="3200">
              <a:solidFill>
                <a:schemeClr val="tx1"/>
              </a:solidFill>
              <a:latin typeface="고도 M" panose="02000503000000020004" pitchFamily="2" charset="-127"/>
              <a:ea typeface="고도 M" panose="02000503000000020004" pitchFamily="2" charset="-127"/>
            </a:endParaRPr>
          </a:p>
          <a:p>
            <a:pPr algn="l"/>
            <a:endParaRPr lang="en-US" altLang="ko-KR" sz="3200">
              <a:solidFill>
                <a:schemeClr val="tx1"/>
              </a:solidFill>
              <a:latin typeface="고도 M" panose="02000503000000020004" pitchFamily="2" charset="-127"/>
              <a:ea typeface="고도 M" panose="02000503000000020004" pitchFamily="2" charset="-127"/>
            </a:endParaRPr>
          </a:p>
          <a:p>
            <a:pPr algn="l"/>
            <a:r>
              <a:rPr lang="en-US" altLang="ko-KR" sz="3200">
                <a:solidFill>
                  <a:schemeClr val="tx1"/>
                </a:solidFill>
                <a:latin typeface="고도 M" panose="02000503000000020004" pitchFamily="2" charset="-127"/>
                <a:ea typeface="고도 M" panose="02000503000000020004" pitchFamily="2" charset="-127"/>
              </a:rPr>
              <a:t>f</a:t>
            </a:r>
            <a:r>
              <a:rPr lang="ko-KR" altLang="en-US" sz="3200">
                <a:solidFill>
                  <a:schemeClr val="tx1"/>
                </a:solidFill>
                <a:latin typeface="고도 M" panose="02000503000000020004" pitchFamily="2" charset="-127"/>
                <a:ea typeface="고도 M" panose="02000503000000020004" pitchFamily="2" charset="-127"/>
              </a:rPr>
              <a:t> </a:t>
            </a:r>
            <a:r>
              <a:rPr lang="en-US" altLang="ko-KR" sz="3200">
                <a:solidFill>
                  <a:schemeClr val="tx1"/>
                </a:solidFill>
                <a:latin typeface="고도 M" panose="02000503000000020004" pitchFamily="2" charset="-127"/>
                <a:ea typeface="고도 M" panose="02000503000000020004" pitchFamily="2" charset="-127"/>
              </a:rPr>
              <a:t>=</a:t>
            </a:r>
            <a:r>
              <a:rPr lang="ko-KR" altLang="en-US" sz="3200">
                <a:solidFill>
                  <a:schemeClr val="tx1"/>
                </a:solidFill>
                <a:latin typeface="고도 M" panose="02000503000000020004" pitchFamily="2" charset="-127"/>
                <a:ea typeface="고도 M" panose="02000503000000020004" pitchFamily="2" charset="-127"/>
              </a:rPr>
              <a:t> </a:t>
            </a:r>
            <a:r>
              <a:rPr lang="en-US" altLang="ko-KR" sz="3200">
                <a:solidFill>
                  <a:schemeClr val="tx1"/>
                </a:solidFill>
                <a:latin typeface="고도 M" panose="02000503000000020004" pitchFamily="2" charset="-127"/>
                <a:ea typeface="고도 M" panose="02000503000000020004" pitchFamily="2" charset="-127"/>
              </a:rPr>
              <a:t>10.25</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0E15DCD4-AF12-432C-B91B-5D7872BD014F}"/>
              </a:ext>
            </a:extLst>
          </p:cNvPr>
          <p:cNvSpPr/>
          <p:nvPr/>
        </p:nvSpPr>
        <p:spPr>
          <a:xfrm>
            <a:off x="490232" y="3147646"/>
            <a:ext cx="293161" cy="562708"/>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4ACECD2-34AA-4301-A984-71214051A77C}"/>
              </a:ext>
            </a:extLst>
          </p:cNvPr>
          <p:cNvSpPr/>
          <p:nvPr/>
        </p:nvSpPr>
        <p:spPr>
          <a:xfrm>
            <a:off x="783393" y="3147646"/>
            <a:ext cx="293161" cy="562708"/>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2F47984-7300-4D68-8B67-C7035718E44A}"/>
              </a:ext>
            </a:extLst>
          </p:cNvPr>
          <p:cNvSpPr/>
          <p:nvPr/>
        </p:nvSpPr>
        <p:spPr>
          <a:xfrm>
            <a:off x="1076554" y="3147646"/>
            <a:ext cx="293161" cy="562708"/>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467212A3-3711-4C20-B78E-D77BE88329E3}"/>
              </a:ext>
            </a:extLst>
          </p:cNvPr>
          <p:cNvSpPr/>
          <p:nvPr/>
        </p:nvSpPr>
        <p:spPr>
          <a:xfrm>
            <a:off x="1369715" y="3147646"/>
            <a:ext cx="293161" cy="562708"/>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16833C9-3B49-4553-AE43-EE50693AEB28}"/>
              </a:ext>
            </a:extLst>
          </p:cNvPr>
          <p:cNvSpPr/>
          <p:nvPr/>
        </p:nvSpPr>
        <p:spPr>
          <a:xfrm>
            <a:off x="1662875" y="3147646"/>
            <a:ext cx="293161" cy="562708"/>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4388B0AB-D170-4827-919C-BBD260CE0A6C}"/>
              </a:ext>
            </a:extLst>
          </p:cNvPr>
          <p:cNvSpPr/>
          <p:nvPr/>
        </p:nvSpPr>
        <p:spPr>
          <a:xfrm>
            <a:off x="1956036" y="3147646"/>
            <a:ext cx="293161" cy="562708"/>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BE3D1690-FB49-485C-9BDA-5F95B0BD03C4}"/>
              </a:ext>
            </a:extLst>
          </p:cNvPr>
          <p:cNvSpPr/>
          <p:nvPr/>
        </p:nvSpPr>
        <p:spPr>
          <a:xfrm>
            <a:off x="2249197" y="3147646"/>
            <a:ext cx="293161" cy="562708"/>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8E3240D-EB03-41A4-B27D-BCCB7A3E3923}"/>
              </a:ext>
            </a:extLst>
          </p:cNvPr>
          <p:cNvSpPr/>
          <p:nvPr/>
        </p:nvSpPr>
        <p:spPr>
          <a:xfrm>
            <a:off x="2542358" y="3147646"/>
            <a:ext cx="293161" cy="562708"/>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877C235-725B-4CB8-8251-1A86777FD6EF}"/>
              </a:ext>
            </a:extLst>
          </p:cNvPr>
          <p:cNvSpPr/>
          <p:nvPr/>
        </p:nvSpPr>
        <p:spPr>
          <a:xfrm>
            <a:off x="2861978" y="3147646"/>
            <a:ext cx="293161" cy="562708"/>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888EB71-F2DD-468F-82DE-032A41B32793}"/>
              </a:ext>
            </a:extLst>
          </p:cNvPr>
          <p:cNvSpPr/>
          <p:nvPr/>
        </p:nvSpPr>
        <p:spPr>
          <a:xfrm>
            <a:off x="3155139"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0B5564BD-9C01-4DC1-A17D-0D25A50AA30F}"/>
              </a:ext>
            </a:extLst>
          </p:cNvPr>
          <p:cNvSpPr/>
          <p:nvPr/>
        </p:nvSpPr>
        <p:spPr>
          <a:xfrm>
            <a:off x="3448299"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4F9A51BE-4EEB-4CCE-9369-9F6C1F26A284}"/>
              </a:ext>
            </a:extLst>
          </p:cNvPr>
          <p:cNvSpPr/>
          <p:nvPr/>
        </p:nvSpPr>
        <p:spPr>
          <a:xfrm>
            <a:off x="3741460"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F501C680-8E91-4839-80E0-414F7FFCC9F4}"/>
              </a:ext>
            </a:extLst>
          </p:cNvPr>
          <p:cNvSpPr/>
          <p:nvPr/>
        </p:nvSpPr>
        <p:spPr>
          <a:xfrm>
            <a:off x="4034621"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1F1F596-3537-474C-BB32-3B079E42DD4C}"/>
              </a:ext>
            </a:extLst>
          </p:cNvPr>
          <p:cNvSpPr/>
          <p:nvPr/>
        </p:nvSpPr>
        <p:spPr>
          <a:xfrm>
            <a:off x="4327782"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1D1D2AD-76CB-4A0F-9E51-762E2D428069}"/>
              </a:ext>
            </a:extLst>
          </p:cNvPr>
          <p:cNvSpPr/>
          <p:nvPr/>
        </p:nvSpPr>
        <p:spPr>
          <a:xfrm>
            <a:off x="4620943"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DA43206-0015-4D2D-896F-72A60AE19587}"/>
              </a:ext>
            </a:extLst>
          </p:cNvPr>
          <p:cNvSpPr/>
          <p:nvPr/>
        </p:nvSpPr>
        <p:spPr>
          <a:xfrm>
            <a:off x="4914104"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6DE86163-589B-4546-9E3D-6CA143E4C858}"/>
              </a:ext>
            </a:extLst>
          </p:cNvPr>
          <p:cNvSpPr/>
          <p:nvPr/>
        </p:nvSpPr>
        <p:spPr>
          <a:xfrm>
            <a:off x="5245961"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F47946E4-2B2C-4EE5-91CF-94DF7184D3CF}"/>
              </a:ext>
            </a:extLst>
          </p:cNvPr>
          <p:cNvSpPr/>
          <p:nvPr/>
        </p:nvSpPr>
        <p:spPr>
          <a:xfrm>
            <a:off x="5539122"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83EAE6C-F78F-43C3-9414-60AC1B2E7835}"/>
              </a:ext>
            </a:extLst>
          </p:cNvPr>
          <p:cNvSpPr/>
          <p:nvPr/>
        </p:nvSpPr>
        <p:spPr>
          <a:xfrm>
            <a:off x="5832283"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7066CC9-4529-4874-8F35-CFC04108DD57}"/>
              </a:ext>
            </a:extLst>
          </p:cNvPr>
          <p:cNvSpPr/>
          <p:nvPr/>
        </p:nvSpPr>
        <p:spPr>
          <a:xfrm>
            <a:off x="6125444"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E37C2729-3E1C-4665-9F93-43B1968EDE1D}"/>
              </a:ext>
            </a:extLst>
          </p:cNvPr>
          <p:cNvSpPr/>
          <p:nvPr/>
        </p:nvSpPr>
        <p:spPr>
          <a:xfrm>
            <a:off x="6418605"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3A4B93-BAF7-4F8C-8D8D-82D53FDBAB71}"/>
              </a:ext>
            </a:extLst>
          </p:cNvPr>
          <p:cNvSpPr/>
          <p:nvPr/>
        </p:nvSpPr>
        <p:spPr>
          <a:xfrm>
            <a:off x="6711766"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65A1E06F-5F63-42B6-B9E0-7604D0D018D6}"/>
              </a:ext>
            </a:extLst>
          </p:cNvPr>
          <p:cNvSpPr/>
          <p:nvPr/>
        </p:nvSpPr>
        <p:spPr>
          <a:xfrm>
            <a:off x="7004927"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787066DA-26C5-45D1-9878-FD5150ABF3D6}"/>
              </a:ext>
            </a:extLst>
          </p:cNvPr>
          <p:cNvSpPr/>
          <p:nvPr/>
        </p:nvSpPr>
        <p:spPr>
          <a:xfrm>
            <a:off x="7298087"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600CF32-1CDE-4865-8A3B-D75C470D5DEB}"/>
              </a:ext>
            </a:extLst>
          </p:cNvPr>
          <p:cNvSpPr/>
          <p:nvPr/>
        </p:nvSpPr>
        <p:spPr>
          <a:xfrm>
            <a:off x="7617707"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80575E23-0C86-4B0E-96EB-8CD97E25BE6E}"/>
              </a:ext>
            </a:extLst>
          </p:cNvPr>
          <p:cNvSpPr/>
          <p:nvPr/>
        </p:nvSpPr>
        <p:spPr>
          <a:xfrm>
            <a:off x="7910868"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62EF38D9-77B4-4176-99F1-729B6E64EA5C}"/>
              </a:ext>
            </a:extLst>
          </p:cNvPr>
          <p:cNvSpPr/>
          <p:nvPr/>
        </p:nvSpPr>
        <p:spPr>
          <a:xfrm>
            <a:off x="8204029"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76293347-5320-4B39-839E-E4ACE487E556}"/>
              </a:ext>
            </a:extLst>
          </p:cNvPr>
          <p:cNvSpPr/>
          <p:nvPr/>
        </p:nvSpPr>
        <p:spPr>
          <a:xfrm>
            <a:off x="8497190"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2DDBE32-3758-4170-9EED-8344F766173F}"/>
              </a:ext>
            </a:extLst>
          </p:cNvPr>
          <p:cNvSpPr/>
          <p:nvPr/>
        </p:nvSpPr>
        <p:spPr>
          <a:xfrm>
            <a:off x="8790351"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C2EC3F5A-7E79-49EF-AE7B-0587A716722E}"/>
              </a:ext>
            </a:extLst>
          </p:cNvPr>
          <p:cNvSpPr/>
          <p:nvPr/>
        </p:nvSpPr>
        <p:spPr>
          <a:xfrm>
            <a:off x="9083511"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52425F9E-7C56-42F8-B9BA-2AE1405FC7A6}"/>
              </a:ext>
            </a:extLst>
          </p:cNvPr>
          <p:cNvSpPr/>
          <p:nvPr/>
        </p:nvSpPr>
        <p:spPr>
          <a:xfrm>
            <a:off x="9376672"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49B47B9A-5A55-45FA-863C-F4C6E427F389}"/>
              </a:ext>
            </a:extLst>
          </p:cNvPr>
          <p:cNvSpPr/>
          <p:nvPr/>
        </p:nvSpPr>
        <p:spPr>
          <a:xfrm>
            <a:off x="9669833"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0D96275E-4890-4D92-AAB2-28776217A426}"/>
              </a:ext>
            </a:extLst>
          </p:cNvPr>
          <p:cNvSpPr txBox="1"/>
          <p:nvPr/>
        </p:nvSpPr>
        <p:spPr>
          <a:xfrm>
            <a:off x="3843114" y="940776"/>
            <a:ext cx="1532792" cy="584775"/>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1010.01</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47" name="TextBox 46">
            <a:extLst>
              <a:ext uri="{FF2B5EF4-FFF2-40B4-BE49-F238E27FC236}">
                <a16:creationId xmlns:a16="http://schemas.microsoft.com/office/drawing/2014/main" id="{EBC7B85B-BA09-472F-9335-FBA185731066}"/>
              </a:ext>
            </a:extLst>
          </p:cNvPr>
          <p:cNvSpPr txBox="1"/>
          <p:nvPr/>
        </p:nvSpPr>
        <p:spPr>
          <a:xfrm>
            <a:off x="328139" y="4920498"/>
            <a:ext cx="3717684" cy="1569660"/>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문제점 </a:t>
            </a:r>
            <a:r>
              <a:rPr lang="en-US" altLang="ko-KR" sz="2400">
                <a:solidFill>
                  <a:schemeClr val="tx1"/>
                </a:solidFill>
                <a:latin typeface="고도 M" panose="02000503000000020004" pitchFamily="2" charset="-127"/>
                <a:ea typeface="고도 M" panose="02000503000000020004" pitchFamily="2" charset="-127"/>
              </a:rPr>
              <a:t>:</a:t>
            </a: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큰수를 표현할 수 없다</a:t>
            </a:r>
            <a:r>
              <a:rPr lang="en-US" altLang="ko-KR" sz="2400">
                <a:solidFill>
                  <a:schemeClr val="tx1"/>
                </a:solidFill>
                <a:latin typeface="고도 M" panose="02000503000000020004" pitchFamily="2" charset="-127"/>
                <a:ea typeface="고도 M" panose="02000503000000020004" pitchFamily="2" charset="-127"/>
              </a:rPr>
              <a:t>.</a:t>
            </a:r>
          </a:p>
          <a:p>
            <a:pPr algn="l"/>
            <a:r>
              <a:rPr lang="ko-KR" altLang="en-US" sz="2400">
                <a:solidFill>
                  <a:schemeClr val="tx1"/>
                </a:solidFill>
                <a:latin typeface="고도 M" panose="02000503000000020004" pitchFamily="2" charset="-127"/>
                <a:ea typeface="고도 M" panose="02000503000000020004" pitchFamily="2" charset="-127"/>
              </a:rPr>
              <a:t>정밀도도 매우 높지는 않다</a:t>
            </a:r>
            <a:r>
              <a:rPr lang="en-US" altLang="ko-KR" sz="2400">
                <a:solidFill>
                  <a:schemeClr val="tx1"/>
                </a:solidFill>
                <a:latin typeface="고도 M" panose="02000503000000020004" pitchFamily="2" charset="-127"/>
                <a:ea typeface="고도 M" panose="02000503000000020004" pitchFamily="2" charset="-127"/>
              </a:rPr>
              <a:t>.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8" name="TextBox 47">
            <a:extLst>
              <a:ext uri="{FF2B5EF4-FFF2-40B4-BE49-F238E27FC236}">
                <a16:creationId xmlns:a16="http://schemas.microsoft.com/office/drawing/2014/main" id="{1D1B0BFD-062C-4002-B7CA-C26ABD7A0609}"/>
              </a:ext>
            </a:extLst>
          </p:cNvPr>
          <p:cNvSpPr txBox="1"/>
          <p:nvPr/>
        </p:nvSpPr>
        <p:spPr>
          <a:xfrm>
            <a:off x="5205585" y="4658888"/>
            <a:ext cx="2978701" cy="523220"/>
          </a:xfrm>
          <a:prstGeom prst="rect">
            <a:avLst/>
          </a:prstGeom>
          <a:noFill/>
        </p:spPr>
        <p:txBody>
          <a:bodyPr wrap="none" rtlCol="0">
            <a:spAutoFit/>
          </a:bodyPr>
          <a:lstStyle/>
          <a:p>
            <a:pPr algn="l"/>
            <a:r>
              <a:rPr lang="ko-KR" altLang="en-US" sz="2800">
                <a:solidFill>
                  <a:schemeClr val="tx1"/>
                </a:solidFill>
                <a:latin typeface="고도 M" panose="02000503000000020004" pitchFamily="2" charset="-127"/>
                <a:ea typeface="고도 M" panose="02000503000000020004" pitchFamily="2" charset="-127"/>
              </a:rPr>
              <a:t>부동</a:t>
            </a:r>
            <a:r>
              <a:rPr lang="en-US" altLang="ko-KR" sz="2800">
                <a:solidFill>
                  <a:schemeClr val="tx1"/>
                </a:solidFill>
                <a:latin typeface="고도 M" panose="02000503000000020004" pitchFamily="2" charset="-127"/>
                <a:ea typeface="고도 M" panose="02000503000000020004" pitchFamily="2" charset="-127"/>
              </a:rPr>
              <a:t>(</a:t>
            </a:r>
            <a:r>
              <a:rPr lang="ko-KR" altLang="en-US" sz="2800">
                <a:solidFill>
                  <a:schemeClr val="tx1"/>
                </a:solidFill>
                <a:latin typeface="고도 M" panose="02000503000000020004" pitchFamily="2" charset="-127"/>
                <a:ea typeface="고도 M" panose="02000503000000020004" pitchFamily="2" charset="-127"/>
              </a:rPr>
              <a:t>浮動</a:t>
            </a:r>
            <a:r>
              <a:rPr lang="en-US" altLang="ko-KR" sz="2800">
                <a:solidFill>
                  <a:schemeClr val="tx1"/>
                </a:solidFill>
                <a:latin typeface="고도 M" panose="02000503000000020004" pitchFamily="2" charset="-127"/>
                <a:ea typeface="고도 M" panose="02000503000000020004" pitchFamily="2" charset="-127"/>
              </a:rPr>
              <a:t>)</a:t>
            </a:r>
            <a:r>
              <a:rPr lang="ko-KR" altLang="en-US" sz="2800">
                <a:solidFill>
                  <a:schemeClr val="tx1"/>
                </a:solidFill>
                <a:latin typeface="고도 M" panose="02000503000000020004" pitchFamily="2" charset="-127"/>
                <a:ea typeface="고도 M" panose="02000503000000020004" pitchFamily="2" charset="-127"/>
              </a:rPr>
              <a:t> 소수점 </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6BFA22A-CD7C-45A7-BFCC-61D9A00F3600}"/>
                  </a:ext>
                </a:extLst>
              </p:cNvPr>
              <p:cNvSpPr txBox="1"/>
              <p:nvPr/>
            </p:nvSpPr>
            <p:spPr>
              <a:xfrm>
                <a:off x="3354623" y="1498976"/>
                <a:ext cx="2917401" cy="55399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chemeClr val="tx1"/>
                          </a:solidFill>
                          <a:latin typeface="Cambria Math" panose="02040503050406030204" pitchFamily="18" charset="0"/>
                          <a:ea typeface="고도 M" panose="02000503000000020004" pitchFamily="2" charset="-127"/>
                        </a:rPr>
                        <m:t>0</m:t>
                      </m:r>
                      <m:r>
                        <a:rPr lang="en-US" altLang="ko-KR" sz="3600" b="0" i="1" smtClean="0">
                          <a:solidFill>
                            <a:srgbClr val="FF0000"/>
                          </a:solidFill>
                          <a:latin typeface="Cambria Math" panose="02040503050406030204" pitchFamily="18" charset="0"/>
                          <a:ea typeface="고도 M" panose="02000503000000020004" pitchFamily="2" charset="-127"/>
                        </a:rPr>
                        <m:t>.1</m:t>
                      </m:r>
                      <m:r>
                        <a:rPr lang="en-US" altLang="ko-KR" sz="3600" b="0" i="1" smtClean="0">
                          <a:solidFill>
                            <a:schemeClr val="tx1"/>
                          </a:solidFill>
                          <a:latin typeface="Cambria Math" panose="02040503050406030204" pitchFamily="18" charset="0"/>
                          <a:ea typeface="고도 M" panose="02000503000000020004" pitchFamily="2" charset="-127"/>
                        </a:rPr>
                        <m:t>01001∗</m:t>
                      </m:r>
                      <m:sSup>
                        <m:sSupPr>
                          <m:ctrlPr>
                            <a:rPr lang="en-US" altLang="ko-KR" sz="3600" b="0" i="1" smtClean="0">
                              <a:solidFill>
                                <a:schemeClr val="tx1"/>
                              </a:solidFill>
                              <a:latin typeface="Cambria Math" panose="02040503050406030204" pitchFamily="18" charset="0"/>
                              <a:ea typeface="고도 M" panose="02000503000000020004" pitchFamily="2" charset="-127"/>
                            </a:rPr>
                          </m:ctrlPr>
                        </m:sSupPr>
                        <m:e>
                          <m:r>
                            <a:rPr lang="en-US" altLang="ko-KR" sz="3600" b="0" i="1" smtClean="0">
                              <a:solidFill>
                                <a:schemeClr val="tx1"/>
                              </a:solidFill>
                              <a:latin typeface="Cambria Math" panose="02040503050406030204" pitchFamily="18" charset="0"/>
                              <a:ea typeface="고도 M" panose="02000503000000020004" pitchFamily="2" charset="-127"/>
                            </a:rPr>
                            <m:t>2</m:t>
                          </m:r>
                        </m:e>
                        <m:sup>
                          <m:r>
                            <a:rPr lang="en-US" altLang="ko-KR" sz="3600" b="0" i="1" smtClean="0">
                              <a:solidFill>
                                <a:schemeClr val="tx1"/>
                              </a:solidFill>
                              <a:latin typeface="Cambria Math" panose="02040503050406030204" pitchFamily="18" charset="0"/>
                              <a:ea typeface="고도 M" panose="02000503000000020004" pitchFamily="2" charset="-127"/>
                            </a:rPr>
                            <m:t>4</m:t>
                          </m:r>
                        </m:sup>
                      </m:sSup>
                    </m:oMath>
                  </m:oMathPara>
                </a14:m>
                <a:endParaRPr lang="ko-KR" altLang="en-US" sz="3600">
                  <a:solidFill>
                    <a:schemeClr val="tx1"/>
                  </a:solidFill>
                  <a:latin typeface="고도 M" panose="02000503000000020004" pitchFamily="2" charset="-127"/>
                  <a:ea typeface="고도 M" panose="02000503000000020004" pitchFamily="2" charset="-127"/>
                </a:endParaRPr>
              </a:p>
            </p:txBody>
          </p:sp>
        </mc:Choice>
        <mc:Fallback xmlns="">
          <p:sp>
            <p:nvSpPr>
              <p:cNvPr id="51" name="TextBox 50">
                <a:extLst>
                  <a:ext uri="{FF2B5EF4-FFF2-40B4-BE49-F238E27FC236}">
                    <a16:creationId xmlns:a16="http://schemas.microsoft.com/office/drawing/2014/main" id="{96BFA22A-CD7C-45A7-BFCC-61D9A00F3600}"/>
                  </a:ext>
                </a:extLst>
              </p:cNvPr>
              <p:cNvSpPr txBox="1">
                <a:spLocks noRot="1" noChangeAspect="1" noMove="1" noResize="1" noEditPoints="1" noAdjustHandles="1" noChangeArrowheads="1" noChangeShapeType="1" noTextEdit="1"/>
              </p:cNvSpPr>
              <p:nvPr/>
            </p:nvSpPr>
            <p:spPr>
              <a:xfrm>
                <a:off x="3354623" y="1498976"/>
                <a:ext cx="2917401" cy="553998"/>
              </a:xfrm>
              <a:prstGeom prst="rect">
                <a:avLst/>
              </a:prstGeom>
              <a:blipFill>
                <a:blip r:embed="rId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B28510E5-2159-4F5E-B1C1-28BD28A28456}"/>
                  </a:ext>
                </a:extLst>
              </p:cNvPr>
              <p:cNvSpPr txBox="1"/>
              <p:nvPr/>
            </p:nvSpPr>
            <p:spPr>
              <a:xfrm>
                <a:off x="1076554" y="4070564"/>
                <a:ext cx="991938" cy="55399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3600" b="0" i="1" smtClean="0">
                              <a:solidFill>
                                <a:schemeClr val="tx1"/>
                              </a:solidFill>
                              <a:latin typeface="Cambria Math" panose="02040503050406030204" pitchFamily="18" charset="0"/>
                              <a:ea typeface="고도 M" panose="02000503000000020004" pitchFamily="2" charset="-127"/>
                            </a:rPr>
                          </m:ctrlPr>
                        </m:sSupPr>
                        <m:e>
                          <m:r>
                            <a:rPr lang="en-US" altLang="ko-KR" sz="3600" b="0" i="1" smtClean="0">
                              <a:solidFill>
                                <a:schemeClr val="tx1"/>
                              </a:solidFill>
                              <a:latin typeface="Cambria Math" panose="02040503050406030204" pitchFamily="18" charset="0"/>
                              <a:ea typeface="고도 M" panose="02000503000000020004" pitchFamily="2" charset="-127"/>
                            </a:rPr>
                            <m:t>2</m:t>
                          </m:r>
                        </m:e>
                        <m:sup>
                          <m:r>
                            <a:rPr lang="en-US" altLang="ko-KR" sz="3600" b="0" i="1" smtClean="0">
                              <a:solidFill>
                                <a:schemeClr val="tx1"/>
                              </a:solidFill>
                              <a:latin typeface="Cambria Math" panose="02040503050406030204" pitchFamily="18" charset="0"/>
                              <a:ea typeface="고도 M" panose="02000503000000020004" pitchFamily="2" charset="-127"/>
                            </a:rPr>
                            <m:t>127</m:t>
                          </m:r>
                        </m:sup>
                      </m:sSup>
                    </m:oMath>
                  </m:oMathPara>
                </a14:m>
                <a:endParaRPr lang="ko-KR" altLang="en-US" sz="36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B28510E5-2159-4F5E-B1C1-28BD28A28456}"/>
                  </a:ext>
                </a:extLst>
              </p:cNvPr>
              <p:cNvSpPr txBox="1">
                <a:spLocks noRot="1" noChangeAspect="1" noMove="1" noResize="1" noEditPoints="1" noAdjustHandles="1" noChangeArrowheads="1" noChangeShapeType="1" noTextEdit="1"/>
              </p:cNvSpPr>
              <p:nvPr/>
            </p:nvSpPr>
            <p:spPr>
              <a:xfrm>
                <a:off x="1076554" y="4070564"/>
                <a:ext cx="991938" cy="553998"/>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E481F816-CE97-40C4-B435-1DAEAA06FD66}"/>
              </a:ext>
            </a:extLst>
          </p:cNvPr>
          <p:cNvSpPr txBox="1"/>
          <p:nvPr/>
        </p:nvSpPr>
        <p:spPr>
          <a:xfrm>
            <a:off x="6920753" y="1407459"/>
            <a:ext cx="3897221"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소수점을 한자리 덜 이동한다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BCC66B0B-1A1C-473F-ADAA-C18526D86968}"/>
                  </a:ext>
                </a:extLst>
              </p:cNvPr>
              <p:cNvSpPr txBox="1"/>
              <p:nvPr/>
            </p:nvSpPr>
            <p:spPr>
              <a:xfrm>
                <a:off x="3354623" y="2205793"/>
                <a:ext cx="2662524" cy="55399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ea typeface="고도 M" panose="02000503000000020004" pitchFamily="2" charset="-127"/>
                        </a:rPr>
                        <m:t>1.</m:t>
                      </m:r>
                      <m:r>
                        <a:rPr lang="en-US" altLang="ko-KR" sz="3600" b="0" i="1" smtClean="0">
                          <a:solidFill>
                            <a:schemeClr val="tx1"/>
                          </a:solidFill>
                          <a:latin typeface="Cambria Math" panose="02040503050406030204" pitchFamily="18" charset="0"/>
                          <a:ea typeface="고도 M" panose="02000503000000020004" pitchFamily="2" charset="-127"/>
                        </a:rPr>
                        <m:t>01001∗</m:t>
                      </m:r>
                      <m:sSup>
                        <m:sSupPr>
                          <m:ctrlPr>
                            <a:rPr lang="en-US" altLang="ko-KR" sz="3600" b="0" i="1" smtClean="0">
                              <a:solidFill>
                                <a:schemeClr val="tx1"/>
                              </a:solidFill>
                              <a:latin typeface="Cambria Math" panose="02040503050406030204" pitchFamily="18" charset="0"/>
                              <a:ea typeface="고도 M" panose="02000503000000020004" pitchFamily="2" charset="-127"/>
                            </a:rPr>
                          </m:ctrlPr>
                        </m:sSupPr>
                        <m:e>
                          <m:r>
                            <a:rPr lang="en-US" altLang="ko-KR" sz="3600" b="0" i="1" smtClean="0">
                              <a:solidFill>
                                <a:schemeClr val="tx1"/>
                              </a:solidFill>
                              <a:latin typeface="Cambria Math" panose="02040503050406030204" pitchFamily="18" charset="0"/>
                              <a:ea typeface="고도 M" panose="02000503000000020004" pitchFamily="2" charset="-127"/>
                            </a:rPr>
                            <m:t>2</m:t>
                          </m:r>
                        </m:e>
                        <m:sup>
                          <m:r>
                            <a:rPr lang="en-US" altLang="ko-KR" sz="3600" b="0" i="1" smtClean="0">
                              <a:solidFill>
                                <a:schemeClr val="tx1"/>
                              </a:solidFill>
                              <a:latin typeface="Cambria Math" panose="02040503050406030204" pitchFamily="18" charset="0"/>
                              <a:ea typeface="고도 M" panose="02000503000000020004" pitchFamily="2" charset="-127"/>
                            </a:rPr>
                            <m:t>3</m:t>
                          </m:r>
                        </m:sup>
                      </m:sSup>
                    </m:oMath>
                  </m:oMathPara>
                </a14:m>
                <a:endParaRPr lang="ko-KR" altLang="en-US" sz="3600">
                  <a:solidFill>
                    <a:schemeClr val="tx1"/>
                  </a:solidFill>
                  <a:latin typeface="고도 M" panose="02000503000000020004" pitchFamily="2" charset="-127"/>
                  <a:ea typeface="고도 M" panose="02000503000000020004" pitchFamily="2" charset="-127"/>
                </a:endParaRPr>
              </a:p>
            </p:txBody>
          </p:sp>
        </mc:Choice>
        <mc:Fallback xmlns="">
          <p:sp>
            <p:nvSpPr>
              <p:cNvPr id="46" name="TextBox 45">
                <a:extLst>
                  <a:ext uri="{FF2B5EF4-FFF2-40B4-BE49-F238E27FC236}">
                    <a16:creationId xmlns:a16="http://schemas.microsoft.com/office/drawing/2014/main" id="{BCC66B0B-1A1C-473F-ADAA-C18526D86968}"/>
                  </a:ext>
                </a:extLst>
              </p:cNvPr>
              <p:cNvSpPr txBox="1">
                <a:spLocks noRot="1" noChangeAspect="1" noMove="1" noResize="1" noEditPoints="1" noAdjustHandles="1" noChangeArrowheads="1" noChangeShapeType="1" noTextEdit="1"/>
              </p:cNvSpPr>
              <p:nvPr/>
            </p:nvSpPr>
            <p:spPr>
              <a:xfrm>
                <a:off x="3354623" y="2205793"/>
                <a:ext cx="2662524" cy="553998"/>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715903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단기간의 과대 선정을 믿지 말자 </a:t>
            </a:r>
            <a:r>
              <a:rPr lang="en-US" altLang="ko-KR" sz="2000" b="1">
                <a:solidFill>
                  <a:schemeClr val="tx1"/>
                </a:solidFill>
                <a:ea typeface="-2002" pitchFamily="18" charset="-127"/>
              </a:rPr>
              <a:t>/ AI</a:t>
            </a:r>
            <a:r>
              <a:rPr lang="ko-KR" altLang="en-US" sz="2000" b="1">
                <a:solidFill>
                  <a:schemeClr val="tx1"/>
                </a:solidFill>
                <a:ea typeface="-2002" pitchFamily="18" charset="-127"/>
              </a:rPr>
              <a:t>에 대한 전망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1477328"/>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지나친 기대는 큰 실망을 가져온다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실망은 투자 감소로 이어진다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투자 감소는 </a:t>
            </a:r>
            <a:r>
              <a:rPr lang="en-US" altLang="ko-KR" sz="1800" b="1">
                <a:solidFill>
                  <a:srgbClr val="494E52"/>
                </a:solidFill>
                <a:latin typeface="맑은 고딕" panose="020B0503020000020004" pitchFamily="50" charset="-127"/>
                <a:ea typeface="맑은 고딕" panose="020B0503020000020004" pitchFamily="50" charset="-127"/>
              </a:rPr>
              <a:t>AI </a:t>
            </a:r>
            <a:r>
              <a:rPr lang="ko-KR" altLang="en-US" sz="1800" b="1">
                <a:solidFill>
                  <a:srgbClr val="494E52"/>
                </a:solidFill>
                <a:latin typeface="맑은 고딕" panose="020B0503020000020004" pitchFamily="50" charset="-127"/>
                <a:ea typeface="맑은 고딕" panose="020B0503020000020004" pitchFamily="50" charset="-127"/>
              </a:rPr>
              <a:t>겨울로 이어진다</a:t>
            </a:r>
            <a:r>
              <a:rPr lang="en-US" altLang="ko-KR" sz="1800" b="1">
                <a:solidFill>
                  <a:srgbClr val="494E52"/>
                </a:solidFill>
                <a:latin typeface="맑은 고딕" panose="020B0503020000020004" pitchFamily="50" charset="-127"/>
                <a:ea typeface="맑은 고딕" panose="020B0503020000020004" pitchFamily="50" charset="-127"/>
              </a:rPr>
              <a:t>.</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2DBA5241-CFA9-4236-B6E0-B44CC8FEF404}"/>
              </a:ext>
            </a:extLst>
          </p:cNvPr>
          <p:cNvSpPr/>
          <p:nvPr/>
        </p:nvSpPr>
        <p:spPr>
          <a:xfrm>
            <a:off x="1212229" y="3421191"/>
            <a:ext cx="8199400" cy="2246769"/>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기술에 대한 거품이 증가하여</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갑작스럽게 지원이 많아지다 단기간내 성과가 없으면  훅 모두 투자를 안 하는 상황이 올 수 있다는 것이다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이미 </a:t>
            </a:r>
            <a:r>
              <a:rPr lang="en-US" altLang="ko-KR" sz="2000" i="1">
                <a:solidFill>
                  <a:srgbClr val="494E52"/>
                </a:solidFill>
                <a:latin typeface="나눔스퀘어 ExtraBold" panose="020B0600000101010101" pitchFamily="50" charset="-127"/>
                <a:ea typeface="나눔스퀘어 ExtraBold" panose="020B0600000101010101" pitchFamily="50" charset="-127"/>
              </a:rPr>
              <a:t>2</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번의 </a:t>
            </a:r>
            <a:r>
              <a:rPr lang="en-US" altLang="ko-KR" sz="2000" i="1">
                <a:solidFill>
                  <a:srgbClr val="494E52"/>
                </a:solidFill>
                <a:latin typeface="나눔스퀘어 ExtraBold" panose="020B0600000101010101" pitchFamily="50" charset="-127"/>
                <a:ea typeface="나눔스퀘어 ExtraBold" panose="020B0600000101010101" pitchFamily="50" charset="-127"/>
              </a:rPr>
              <a:t>AI </a:t>
            </a:r>
            <a:r>
              <a:rPr lang="ko-KR" altLang="en-US" sz="2000" i="1">
                <a:solidFill>
                  <a:srgbClr val="494E52"/>
                </a:solidFill>
                <a:latin typeface="나눔스퀘어 ExtraBold" panose="020B0600000101010101" pitchFamily="50" charset="-127"/>
                <a:ea typeface="나눔스퀘어 ExtraBold" panose="020B0600000101010101" pitchFamily="50" charset="-127"/>
              </a:rPr>
              <a:t>겨울을 겪었고</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현재 </a:t>
            </a:r>
            <a:r>
              <a:rPr lang="en-US" altLang="ko-KR" sz="2000" i="1">
                <a:solidFill>
                  <a:srgbClr val="494E52"/>
                </a:solidFill>
                <a:latin typeface="나눔스퀘어 ExtraBold" panose="020B0600000101010101" pitchFamily="50" charset="-127"/>
                <a:ea typeface="나눔스퀘어 ExtraBold" panose="020B0600000101010101" pitchFamily="50" charset="-127"/>
              </a:rPr>
              <a:t>3</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번째 겨울이 진행이 되고 있을지도 모른다는 점이다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단기간의 기대는 비현실적이지만 장기적인 전망은 매우 밝다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60846093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FF44D30-E519-462B-8FFD-F2D1B3908E62}"/>
              </a:ext>
            </a:extLst>
          </p:cNvPr>
          <p:cNvSpPr txBox="1"/>
          <p:nvPr/>
        </p:nvSpPr>
        <p:spPr>
          <a:xfrm>
            <a:off x="597876" y="940777"/>
            <a:ext cx="1822935" cy="1569660"/>
          </a:xfrm>
          <a:prstGeom prst="rect">
            <a:avLst/>
          </a:prstGeom>
          <a:noFill/>
        </p:spPr>
        <p:txBody>
          <a:bodyPr wrap="none" rtlCol="0">
            <a:spAutoFit/>
          </a:bodyPr>
          <a:lstStyle/>
          <a:p>
            <a:pPr algn="l"/>
            <a:r>
              <a:rPr lang="ko-KR" altLang="en-US" sz="3200">
                <a:solidFill>
                  <a:schemeClr val="tx1"/>
                </a:solidFill>
                <a:latin typeface="고도 M" panose="02000503000000020004" pitchFamily="2" charset="-127"/>
                <a:ea typeface="고도 M" panose="02000503000000020004" pitchFamily="2" charset="-127"/>
              </a:rPr>
              <a:t>실수</a:t>
            </a:r>
            <a:endParaRPr lang="en-US" altLang="ko-KR" sz="3200">
              <a:solidFill>
                <a:schemeClr val="tx1"/>
              </a:solidFill>
              <a:latin typeface="고도 M" panose="02000503000000020004" pitchFamily="2" charset="-127"/>
              <a:ea typeface="고도 M" panose="02000503000000020004" pitchFamily="2" charset="-127"/>
            </a:endParaRPr>
          </a:p>
          <a:p>
            <a:pPr algn="l"/>
            <a:endParaRPr lang="en-US" altLang="ko-KR" sz="3200">
              <a:solidFill>
                <a:schemeClr val="tx1"/>
              </a:solidFill>
              <a:latin typeface="고도 M" panose="02000503000000020004" pitchFamily="2" charset="-127"/>
              <a:ea typeface="고도 M" panose="02000503000000020004" pitchFamily="2" charset="-127"/>
            </a:endParaRPr>
          </a:p>
          <a:p>
            <a:pPr algn="l"/>
            <a:r>
              <a:rPr lang="en-US" altLang="ko-KR" sz="3200">
                <a:solidFill>
                  <a:schemeClr val="tx1"/>
                </a:solidFill>
                <a:latin typeface="고도 M" panose="02000503000000020004" pitchFamily="2" charset="-127"/>
                <a:ea typeface="고도 M" panose="02000503000000020004" pitchFamily="2" charset="-127"/>
              </a:rPr>
              <a:t>f</a:t>
            </a:r>
            <a:r>
              <a:rPr lang="ko-KR" altLang="en-US" sz="3200">
                <a:solidFill>
                  <a:schemeClr val="tx1"/>
                </a:solidFill>
                <a:latin typeface="고도 M" panose="02000503000000020004" pitchFamily="2" charset="-127"/>
                <a:ea typeface="고도 M" panose="02000503000000020004" pitchFamily="2" charset="-127"/>
              </a:rPr>
              <a:t> </a:t>
            </a:r>
            <a:r>
              <a:rPr lang="en-US" altLang="ko-KR" sz="3200">
                <a:solidFill>
                  <a:schemeClr val="tx1"/>
                </a:solidFill>
                <a:latin typeface="고도 M" panose="02000503000000020004" pitchFamily="2" charset="-127"/>
                <a:ea typeface="고도 M" panose="02000503000000020004" pitchFamily="2" charset="-127"/>
              </a:rPr>
              <a:t>=</a:t>
            </a:r>
            <a:r>
              <a:rPr lang="ko-KR" altLang="en-US" sz="3200">
                <a:solidFill>
                  <a:schemeClr val="tx1"/>
                </a:solidFill>
                <a:latin typeface="고도 M" panose="02000503000000020004" pitchFamily="2" charset="-127"/>
                <a:ea typeface="고도 M" panose="02000503000000020004" pitchFamily="2" charset="-127"/>
              </a:rPr>
              <a:t> </a:t>
            </a:r>
            <a:r>
              <a:rPr lang="en-US" altLang="ko-KR" sz="3200">
                <a:solidFill>
                  <a:schemeClr val="tx1"/>
                </a:solidFill>
                <a:latin typeface="고도 M" panose="02000503000000020004" pitchFamily="2" charset="-127"/>
                <a:ea typeface="고도 M" panose="02000503000000020004" pitchFamily="2" charset="-127"/>
              </a:rPr>
              <a:t>10.25</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0E15DCD4-AF12-432C-B91B-5D7872BD014F}"/>
              </a:ext>
            </a:extLst>
          </p:cNvPr>
          <p:cNvSpPr/>
          <p:nvPr/>
        </p:nvSpPr>
        <p:spPr>
          <a:xfrm>
            <a:off x="490232" y="3147646"/>
            <a:ext cx="293161" cy="562708"/>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4ACECD2-34AA-4301-A984-71214051A77C}"/>
              </a:ext>
            </a:extLst>
          </p:cNvPr>
          <p:cNvSpPr/>
          <p:nvPr/>
        </p:nvSpPr>
        <p:spPr>
          <a:xfrm>
            <a:off x="783393" y="3147646"/>
            <a:ext cx="293161" cy="562708"/>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2F47984-7300-4D68-8B67-C7035718E44A}"/>
              </a:ext>
            </a:extLst>
          </p:cNvPr>
          <p:cNvSpPr/>
          <p:nvPr/>
        </p:nvSpPr>
        <p:spPr>
          <a:xfrm>
            <a:off x="1076554" y="3147646"/>
            <a:ext cx="293161" cy="562708"/>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467212A3-3711-4C20-B78E-D77BE88329E3}"/>
              </a:ext>
            </a:extLst>
          </p:cNvPr>
          <p:cNvSpPr/>
          <p:nvPr/>
        </p:nvSpPr>
        <p:spPr>
          <a:xfrm>
            <a:off x="1369715" y="3147646"/>
            <a:ext cx="293161" cy="562708"/>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16833C9-3B49-4553-AE43-EE50693AEB28}"/>
              </a:ext>
            </a:extLst>
          </p:cNvPr>
          <p:cNvSpPr/>
          <p:nvPr/>
        </p:nvSpPr>
        <p:spPr>
          <a:xfrm>
            <a:off x="1662875" y="3147646"/>
            <a:ext cx="293161" cy="562708"/>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4388B0AB-D170-4827-919C-BBD260CE0A6C}"/>
              </a:ext>
            </a:extLst>
          </p:cNvPr>
          <p:cNvSpPr/>
          <p:nvPr/>
        </p:nvSpPr>
        <p:spPr>
          <a:xfrm>
            <a:off x="1956036" y="3147646"/>
            <a:ext cx="293161" cy="562708"/>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BE3D1690-FB49-485C-9BDA-5F95B0BD03C4}"/>
              </a:ext>
            </a:extLst>
          </p:cNvPr>
          <p:cNvSpPr/>
          <p:nvPr/>
        </p:nvSpPr>
        <p:spPr>
          <a:xfrm>
            <a:off x="2249197" y="3147646"/>
            <a:ext cx="293161" cy="562708"/>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8E3240D-EB03-41A4-B27D-BCCB7A3E3923}"/>
              </a:ext>
            </a:extLst>
          </p:cNvPr>
          <p:cNvSpPr/>
          <p:nvPr/>
        </p:nvSpPr>
        <p:spPr>
          <a:xfrm>
            <a:off x="2542358" y="3147646"/>
            <a:ext cx="293161" cy="562708"/>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877C235-725B-4CB8-8251-1A86777FD6EF}"/>
              </a:ext>
            </a:extLst>
          </p:cNvPr>
          <p:cNvSpPr/>
          <p:nvPr/>
        </p:nvSpPr>
        <p:spPr>
          <a:xfrm>
            <a:off x="2861978" y="3147646"/>
            <a:ext cx="293161" cy="562708"/>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888EB71-F2DD-468F-82DE-032A41B32793}"/>
              </a:ext>
            </a:extLst>
          </p:cNvPr>
          <p:cNvSpPr/>
          <p:nvPr/>
        </p:nvSpPr>
        <p:spPr>
          <a:xfrm>
            <a:off x="3155139"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0B5564BD-9C01-4DC1-A17D-0D25A50AA30F}"/>
              </a:ext>
            </a:extLst>
          </p:cNvPr>
          <p:cNvSpPr/>
          <p:nvPr/>
        </p:nvSpPr>
        <p:spPr>
          <a:xfrm>
            <a:off x="3448299"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4F9A51BE-4EEB-4CCE-9369-9F6C1F26A284}"/>
              </a:ext>
            </a:extLst>
          </p:cNvPr>
          <p:cNvSpPr/>
          <p:nvPr/>
        </p:nvSpPr>
        <p:spPr>
          <a:xfrm>
            <a:off x="3741460"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F501C680-8E91-4839-80E0-414F7FFCC9F4}"/>
              </a:ext>
            </a:extLst>
          </p:cNvPr>
          <p:cNvSpPr/>
          <p:nvPr/>
        </p:nvSpPr>
        <p:spPr>
          <a:xfrm>
            <a:off x="4034621"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1F1F596-3537-474C-BB32-3B079E42DD4C}"/>
              </a:ext>
            </a:extLst>
          </p:cNvPr>
          <p:cNvSpPr/>
          <p:nvPr/>
        </p:nvSpPr>
        <p:spPr>
          <a:xfrm>
            <a:off x="4327782"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1D1D2AD-76CB-4A0F-9E51-762E2D428069}"/>
              </a:ext>
            </a:extLst>
          </p:cNvPr>
          <p:cNvSpPr/>
          <p:nvPr/>
        </p:nvSpPr>
        <p:spPr>
          <a:xfrm>
            <a:off x="4620943"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DA43206-0015-4D2D-896F-72A60AE19587}"/>
              </a:ext>
            </a:extLst>
          </p:cNvPr>
          <p:cNvSpPr/>
          <p:nvPr/>
        </p:nvSpPr>
        <p:spPr>
          <a:xfrm>
            <a:off x="4914104"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6DE86163-589B-4546-9E3D-6CA143E4C858}"/>
              </a:ext>
            </a:extLst>
          </p:cNvPr>
          <p:cNvSpPr/>
          <p:nvPr/>
        </p:nvSpPr>
        <p:spPr>
          <a:xfrm>
            <a:off x="5245961"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F47946E4-2B2C-4EE5-91CF-94DF7184D3CF}"/>
              </a:ext>
            </a:extLst>
          </p:cNvPr>
          <p:cNvSpPr/>
          <p:nvPr/>
        </p:nvSpPr>
        <p:spPr>
          <a:xfrm>
            <a:off x="5539122"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83EAE6C-F78F-43C3-9414-60AC1B2E7835}"/>
              </a:ext>
            </a:extLst>
          </p:cNvPr>
          <p:cNvSpPr/>
          <p:nvPr/>
        </p:nvSpPr>
        <p:spPr>
          <a:xfrm>
            <a:off x="5832283"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7066CC9-4529-4874-8F35-CFC04108DD57}"/>
              </a:ext>
            </a:extLst>
          </p:cNvPr>
          <p:cNvSpPr/>
          <p:nvPr/>
        </p:nvSpPr>
        <p:spPr>
          <a:xfrm>
            <a:off x="6125444"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E37C2729-3E1C-4665-9F93-43B1968EDE1D}"/>
              </a:ext>
            </a:extLst>
          </p:cNvPr>
          <p:cNvSpPr/>
          <p:nvPr/>
        </p:nvSpPr>
        <p:spPr>
          <a:xfrm>
            <a:off x="6418605"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3A4B93-BAF7-4F8C-8D8D-82D53FDBAB71}"/>
              </a:ext>
            </a:extLst>
          </p:cNvPr>
          <p:cNvSpPr/>
          <p:nvPr/>
        </p:nvSpPr>
        <p:spPr>
          <a:xfrm>
            <a:off x="6711766"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65A1E06F-5F63-42B6-B9E0-7604D0D018D6}"/>
              </a:ext>
            </a:extLst>
          </p:cNvPr>
          <p:cNvSpPr/>
          <p:nvPr/>
        </p:nvSpPr>
        <p:spPr>
          <a:xfrm>
            <a:off x="7004927"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787066DA-26C5-45D1-9878-FD5150ABF3D6}"/>
              </a:ext>
            </a:extLst>
          </p:cNvPr>
          <p:cNvSpPr/>
          <p:nvPr/>
        </p:nvSpPr>
        <p:spPr>
          <a:xfrm>
            <a:off x="7298087"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600CF32-1CDE-4865-8A3B-D75C470D5DEB}"/>
              </a:ext>
            </a:extLst>
          </p:cNvPr>
          <p:cNvSpPr/>
          <p:nvPr/>
        </p:nvSpPr>
        <p:spPr>
          <a:xfrm>
            <a:off x="7617707"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80575E23-0C86-4B0E-96EB-8CD97E25BE6E}"/>
              </a:ext>
            </a:extLst>
          </p:cNvPr>
          <p:cNvSpPr/>
          <p:nvPr/>
        </p:nvSpPr>
        <p:spPr>
          <a:xfrm>
            <a:off x="7910868"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62EF38D9-77B4-4176-99F1-729B6E64EA5C}"/>
              </a:ext>
            </a:extLst>
          </p:cNvPr>
          <p:cNvSpPr/>
          <p:nvPr/>
        </p:nvSpPr>
        <p:spPr>
          <a:xfrm>
            <a:off x="8204029"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76293347-5320-4B39-839E-E4ACE487E556}"/>
              </a:ext>
            </a:extLst>
          </p:cNvPr>
          <p:cNvSpPr/>
          <p:nvPr/>
        </p:nvSpPr>
        <p:spPr>
          <a:xfrm>
            <a:off x="8497190"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2DDBE32-3758-4170-9EED-8344F766173F}"/>
              </a:ext>
            </a:extLst>
          </p:cNvPr>
          <p:cNvSpPr/>
          <p:nvPr/>
        </p:nvSpPr>
        <p:spPr>
          <a:xfrm>
            <a:off x="8790351"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C2EC3F5A-7E79-49EF-AE7B-0587A716722E}"/>
              </a:ext>
            </a:extLst>
          </p:cNvPr>
          <p:cNvSpPr/>
          <p:nvPr/>
        </p:nvSpPr>
        <p:spPr>
          <a:xfrm>
            <a:off x="9083511"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52425F9E-7C56-42F8-B9BA-2AE1405FC7A6}"/>
              </a:ext>
            </a:extLst>
          </p:cNvPr>
          <p:cNvSpPr/>
          <p:nvPr/>
        </p:nvSpPr>
        <p:spPr>
          <a:xfrm>
            <a:off x="9376672"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49B47B9A-5A55-45FA-863C-F4C6E427F389}"/>
              </a:ext>
            </a:extLst>
          </p:cNvPr>
          <p:cNvSpPr/>
          <p:nvPr/>
        </p:nvSpPr>
        <p:spPr>
          <a:xfrm>
            <a:off x="9669833"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0D96275E-4890-4D92-AAB2-28776217A426}"/>
              </a:ext>
            </a:extLst>
          </p:cNvPr>
          <p:cNvSpPr txBox="1"/>
          <p:nvPr/>
        </p:nvSpPr>
        <p:spPr>
          <a:xfrm>
            <a:off x="3843114" y="940776"/>
            <a:ext cx="1532792" cy="584775"/>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1010.01</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48" name="TextBox 47">
            <a:extLst>
              <a:ext uri="{FF2B5EF4-FFF2-40B4-BE49-F238E27FC236}">
                <a16:creationId xmlns:a16="http://schemas.microsoft.com/office/drawing/2014/main" id="{1D1B0BFD-062C-4002-B7CA-C26ABD7A0609}"/>
              </a:ext>
            </a:extLst>
          </p:cNvPr>
          <p:cNvSpPr txBox="1"/>
          <p:nvPr/>
        </p:nvSpPr>
        <p:spPr>
          <a:xfrm>
            <a:off x="1991863" y="4805026"/>
            <a:ext cx="4796506" cy="523220"/>
          </a:xfrm>
          <a:prstGeom prst="rect">
            <a:avLst/>
          </a:prstGeom>
          <a:noFill/>
        </p:spPr>
        <p:txBody>
          <a:bodyPr wrap="none" rtlCol="0">
            <a:spAutoFit/>
          </a:bodyPr>
          <a:lstStyle/>
          <a:p>
            <a:pPr algn="l"/>
            <a:r>
              <a:rPr lang="ko-KR" altLang="en-US" sz="2800">
                <a:solidFill>
                  <a:schemeClr val="tx1"/>
                </a:solidFill>
                <a:latin typeface="고도 M" panose="02000503000000020004" pitchFamily="2" charset="-127"/>
                <a:ea typeface="고도 M" panose="02000503000000020004" pitchFamily="2" charset="-127"/>
              </a:rPr>
              <a:t>부동</a:t>
            </a:r>
            <a:r>
              <a:rPr lang="en-US" altLang="ko-KR" sz="2800">
                <a:solidFill>
                  <a:schemeClr val="tx1"/>
                </a:solidFill>
                <a:latin typeface="고도 M" panose="02000503000000020004" pitchFamily="2" charset="-127"/>
                <a:ea typeface="고도 M" panose="02000503000000020004" pitchFamily="2" charset="-127"/>
              </a:rPr>
              <a:t>(</a:t>
            </a:r>
            <a:r>
              <a:rPr lang="ko-KR" altLang="en-US" sz="2800">
                <a:solidFill>
                  <a:schemeClr val="tx1"/>
                </a:solidFill>
                <a:latin typeface="고도 M" panose="02000503000000020004" pitchFamily="2" charset="-127"/>
                <a:ea typeface="고도 M" panose="02000503000000020004" pitchFamily="2" charset="-127"/>
              </a:rPr>
              <a:t>浮動</a:t>
            </a:r>
            <a:r>
              <a:rPr lang="en-US" altLang="ko-KR" sz="2800">
                <a:solidFill>
                  <a:schemeClr val="tx1"/>
                </a:solidFill>
                <a:latin typeface="고도 M" panose="02000503000000020004" pitchFamily="2" charset="-127"/>
                <a:ea typeface="고도 M" panose="02000503000000020004" pitchFamily="2" charset="-127"/>
              </a:rPr>
              <a:t>)</a:t>
            </a:r>
            <a:r>
              <a:rPr lang="ko-KR" altLang="en-US" sz="2800">
                <a:solidFill>
                  <a:schemeClr val="tx1"/>
                </a:solidFill>
                <a:latin typeface="고도 M" panose="02000503000000020004" pitchFamily="2" charset="-127"/>
                <a:ea typeface="고도 M" panose="02000503000000020004" pitchFamily="2" charset="-127"/>
              </a:rPr>
              <a:t> 소수점  </a:t>
            </a:r>
            <a:r>
              <a:rPr lang="en-US" altLang="ko-KR" sz="2800">
                <a:solidFill>
                  <a:schemeClr val="tx1"/>
                </a:solidFill>
                <a:latin typeface="고도 M" panose="02000503000000020004" pitchFamily="2" charset="-127"/>
                <a:ea typeface="고도 M" panose="02000503000000020004" pitchFamily="2" charset="-127"/>
              </a:rPr>
              <a:t>: IEEE 754</a:t>
            </a:r>
            <a:endParaRPr lang="ko-KR" altLang="en-US" sz="2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6BFA22A-CD7C-45A7-BFCC-61D9A00F3600}"/>
                  </a:ext>
                </a:extLst>
              </p:cNvPr>
              <p:cNvSpPr txBox="1"/>
              <p:nvPr/>
            </p:nvSpPr>
            <p:spPr>
              <a:xfrm>
                <a:off x="3354623" y="1498976"/>
                <a:ext cx="2917401" cy="55399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chemeClr val="tx1"/>
                          </a:solidFill>
                          <a:latin typeface="Cambria Math" panose="02040503050406030204" pitchFamily="18" charset="0"/>
                          <a:ea typeface="고도 M" panose="02000503000000020004" pitchFamily="2" charset="-127"/>
                        </a:rPr>
                        <m:t>0</m:t>
                      </m:r>
                      <m:r>
                        <a:rPr lang="en-US" altLang="ko-KR" sz="3600" b="0" i="1" smtClean="0">
                          <a:solidFill>
                            <a:srgbClr val="FF0000"/>
                          </a:solidFill>
                          <a:latin typeface="Cambria Math" panose="02040503050406030204" pitchFamily="18" charset="0"/>
                          <a:ea typeface="고도 M" panose="02000503000000020004" pitchFamily="2" charset="-127"/>
                        </a:rPr>
                        <m:t>.1</m:t>
                      </m:r>
                      <m:r>
                        <a:rPr lang="en-US" altLang="ko-KR" sz="3600" b="0" i="1" smtClean="0">
                          <a:solidFill>
                            <a:schemeClr val="tx1"/>
                          </a:solidFill>
                          <a:latin typeface="Cambria Math" panose="02040503050406030204" pitchFamily="18" charset="0"/>
                          <a:ea typeface="고도 M" panose="02000503000000020004" pitchFamily="2" charset="-127"/>
                        </a:rPr>
                        <m:t>01001∗</m:t>
                      </m:r>
                      <m:sSup>
                        <m:sSupPr>
                          <m:ctrlPr>
                            <a:rPr lang="en-US" altLang="ko-KR" sz="3600" b="0" i="1" smtClean="0">
                              <a:solidFill>
                                <a:schemeClr val="tx1"/>
                              </a:solidFill>
                              <a:latin typeface="Cambria Math" panose="02040503050406030204" pitchFamily="18" charset="0"/>
                              <a:ea typeface="고도 M" panose="02000503000000020004" pitchFamily="2" charset="-127"/>
                            </a:rPr>
                          </m:ctrlPr>
                        </m:sSupPr>
                        <m:e>
                          <m:r>
                            <a:rPr lang="en-US" altLang="ko-KR" sz="3600" b="0" i="1" smtClean="0">
                              <a:solidFill>
                                <a:schemeClr val="tx1"/>
                              </a:solidFill>
                              <a:latin typeface="Cambria Math" panose="02040503050406030204" pitchFamily="18" charset="0"/>
                              <a:ea typeface="고도 M" panose="02000503000000020004" pitchFamily="2" charset="-127"/>
                            </a:rPr>
                            <m:t>2</m:t>
                          </m:r>
                        </m:e>
                        <m:sup>
                          <m:r>
                            <a:rPr lang="en-US" altLang="ko-KR" sz="3600" b="0" i="1" smtClean="0">
                              <a:solidFill>
                                <a:schemeClr val="tx1"/>
                              </a:solidFill>
                              <a:latin typeface="Cambria Math" panose="02040503050406030204" pitchFamily="18" charset="0"/>
                              <a:ea typeface="고도 M" panose="02000503000000020004" pitchFamily="2" charset="-127"/>
                            </a:rPr>
                            <m:t>4</m:t>
                          </m:r>
                        </m:sup>
                      </m:sSup>
                    </m:oMath>
                  </m:oMathPara>
                </a14:m>
                <a:endParaRPr lang="ko-KR" altLang="en-US" sz="3600">
                  <a:solidFill>
                    <a:schemeClr val="tx1"/>
                  </a:solidFill>
                  <a:latin typeface="고도 M" panose="02000503000000020004" pitchFamily="2" charset="-127"/>
                  <a:ea typeface="고도 M" panose="02000503000000020004" pitchFamily="2" charset="-127"/>
                </a:endParaRPr>
              </a:p>
            </p:txBody>
          </p:sp>
        </mc:Choice>
        <mc:Fallback xmlns="">
          <p:sp>
            <p:nvSpPr>
              <p:cNvPr id="51" name="TextBox 50">
                <a:extLst>
                  <a:ext uri="{FF2B5EF4-FFF2-40B4-BE49-F238E27FC236}">
                    <a16:creationId xmlns:a16="http://schemas.microsoft.com/office/drawing/2014/main" id="{96BFA22A-CD7C-45A7-BFCC-61D9A00F3600}"/>
                  </a:ext>
                </a:extLst>
              </p:cNvPr>
              <p:cNvSpPr txBox="1">
                <a:spLocks noRot="1" noChangeAspect="1" noMove="1" noResize="1" noEditPoints="1" noAdjustHandles="1" noChangeArrowheads="1" noChangeShapeType="1" noTextEdit="1"/>
              </p:cNvSpPr>
              <p:nvPr/>
            </p:nvSpPr>
            <p:spPr>
              <a:xfrm>
                <a:off x="3354623" y="1498976"/>
                <a:ext cx="2917401" cy="553998"/>
              </a:xfrm>
              <a:prstGeom prst="rect">
                <a:avLst/>
              </a:prstGeom>
              <a:blipFill>
                <a:blip r:embed="rId2"/>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E481F816-CE97-40C4-B435-1DAEAA06FD66}"/>
              </a:ext>
            </a:extLst>
          </p:cNvPr>
          <p:cNvSpPr txBox="1"/>
          <p:nvPr/>
        </p:nvSpPr>
        <p:spPr>
          <a:xfrm>
            <a:off x="6858346" y="913132"/>
            <a:ext cx="4552849" cy="1569660"/>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지수부에 음수를 표현하기 위해 </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2</a:t>
            </a:r>
            <a:r>
              <a:rPr lang="ko-KR" altLang="en-US" sz="2400">
                <a:solidFill>
                  <a:schemeClr val="tx1"/>
                </a:solidFill>
                <a:latin typeface="고도 M" panose="02000503000000020004" pitchFamily="2" charset="-127"/>
                <a:ea typeface="고도 M" panose="02000503000000020004" pitchFamily="2" charset="-127"/>
              </a:rPr>
              <a:t>의 보수 기법을 사용할 수 없다</a:t>
            </a:r>
            <a:r>
              <a:rPr lang="en-US" altLang="ko-KR" sz="2400">
                <a:solidFill>
                  <a:schemeClr val="tx1"/>
                </a:solidFill>
                <a:latin typeface="고도 M" panose="02000503000000020004" pitchFamily="2" charset="-127"/>
                <a:ea typeface="고도 M" panose="02000503000000020004" pitchFamily="2" charset="-127"/>
              </a:rPr>
              <a:t>.</a:t>
            </a: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지수에 양의 정수 최대값을 더한다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BCC66B0B-1A1C-473F-ADAA-C18526D86968}"/>
                  </a:ext>
                </a:extLst>
              </p:cNvPr>
              <p:cNvSpPr txBox="1"/>
              <p:nvPr/>
            </p:nvSpPr>
            <p:spPr>
              <a:xfrm>
                <a:off x="3354623" y="2205793"/>
                <a:ext cx="2662524" cy="55399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ea typeface="고도 M" panose="02000503000000020004" pitchFamily="2" charset="-127"/>
                        </a:rPr>
                        <m:t>1.</m:t>
                      </m:r>
                      <m:r>
                        <a:rPr lang="en-US" altLang="ko-KR" sz="3600" b="0" i="1" smtClean="0">
                          <a:solidFill>
                            <a:schemeClr val="tx1"/>
                          </a:solidFill>
                          <a:latin typeface="Cambria Math" panose="02040503050406030204" pitchFamily="18" charset="0"/>
                          <a:ea typeface="고도 M" panose="02000503000000020004" pitchFamily="2" charset="-127"/>
                        </a:rPr>
                        <m:t>01001∗</m:t>
                      </m:r>
                      <m:sSup>
                        <m:sSupPr>
                          <m:ctrlPr>
                            <a:rPr lang="en-US" altLang="ko-KR" sz="3600" b="0" i="1" smtClean="0">
                              <a:solidFill>
                                <a:schemeClr val="tx1"/>
                              </a:solidFill>
                              <a:latin typeface="Cambria Math" panose="02040503050406030204" pitchFamily="18" charset="0"/>
                              <a:ea typeface="고도 M" panose="02000503000000020004" pitchFamily="2" charset="-127"/>
                            </a:rPr>
                          </m:ctrlPr>
                        </m:sSupPr>
                        <m:e>
                          <m:r>
                            <a:rPr lang="en-US" altLang="ko-KR" sz="3600" b="0" i="1" smtClean="0">
                              <a:solidFill>
                                <a:schemeClr val="tx1"/>
                              </a:solidFill>
                              <a:latin typeface="Cambria Math" panose="02040503050406030204" pitchFamily="18" charset="0"/>
                              <a:ea typeface="고도 M" panose="02000503000000020004" pitchFamily="2" charset="-127"/>
                            </a:rPr>
                            <m:t>2</m:t>
                          </m:r>
                        </m:e>
                        <m:sup>
                          <m:r>
                            <a:rPr lang="en-US" altLang="ko-KR" sz="3600" b="0" i="1" smtClean="0">
                              <a:solidFill>
                                <a:schemeClr val="tx1"/>
                              </a:solidFill>
                              <a:latin typeface="Cambria Math" panose="02040503050406030204" pitchFamily="18" charset="0"/>
                              <a:ea typeface="고도 M" panose="02000503000000020004" pitchFamily="2" charset="-127"/>
                            </a:rPr>
                            <m:t>3</m:t>
                          </m:r>
                        </m:sup>
                      </m:sSup>
                    </m:oMath>
                  </m:oMathPara>
                </a14:m>
                <a:endParaRPr lang="ko-KR" altLang="en-US" sz="3600">
                  <a:solidFill>
                    <a:schemeClr val="tx1"/>
                  </a:solidFill>
                  <a:latin typeface="고도 M" panose="02000503000000020004" pitchFamily="2" charset="-127"/>
                  <a:ea typeface="고도 M" panose="02000503000000020004" pitchFamily="2" charset="-127"/>
                </a:endParaRPr>
              </a:p>
            </p:txBody>
          </p:sp>
        </mc:Choice>
        <mc:Fallback xmlns="">
          <p:sp>
            <p:nvSpPr>
              <p:cNvPr id="46" name="TextBox 45">
                <a:extLst>
                  <a:ext uri="{FF2B5EF4-FFF2-40B4-BE49-F238E27FC236}">
                    <a16:creationId xmlns:a16="http://schemas.microsoft.com/office/drawing/2014/main" id="{BCC66B0B-1A1C-473F-ADAA-C18526D86968}"/>
                  </a:ext>
                </a:extLst>
              </p:cNvPr>
              <p:cNvSpPr txBox="1">
                <a:spLocks noRot="1" noChangeAspect="1" noMove="1" noResize="1" noEditPoints="1" noAdjustHandles="1" noChangeArrowheads="1" noChangeShapeType="1" noTextEdit="1"/>
              </p:cNvSpPr>
              <p:nvPr/>
            </p:nvSpPr>
            <p:spPr>
              <a:xfrm>
                <a:off x="3354623" y="2205793"/>
                <a:ext cx="2662524" cy="55399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A2FA710-ACB6-4BDA-8A1B-C8E5A3159703}"/>
                  </a:ext>
                </a:extLst>
              </p:cNvPr>
              <p:cNvSpPr txBox="1"/>
              <p:nvPr/>
            </p:nvSpPr>
            <p:spPr>
              <a:xfrm>
                <a:off x="2379433" y="5605245"/>
                <a:ext cx="4299639" cy="55399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3600" b="0" i="1" smtClean="0">
                              <a:solidFill>
                                <a:schemeClr val="tx1"/>
                              </a:solidFill>
                              <a:latin typeface="Cambria Math" panose="02040503050406030204" pitchFamily="18" charset="0"/>
                              <a:ea typeface="고도 M" panose="02000503000000020004" pitchFamily="2" charset="-127"/>
                            </a:rPr>
                          </m:ctrlPr>
                        </m:sSupPr>
                        <m:e>
                          <m:d>
                            <m:dPr>
                              <m:ctrlPr>
                                <a:rPr lang="en-US" altLang="ko-KR" sz="3600" b="0" i="1" smtClean="0">
                                  <a:solidFill>
                                    <a:schemeClr val="tx1"/>
                                  </a:solidFill>
                                  <a:latin typeface="Cambria Math" panose="02040503050406030204" pitchFamily="18" charset="0"/>
                                  <a:ea typeface="고도 M" panose="02000503000000020004" pitchFamily="2" charset="-127"/>
                                </a:rPr>
                              </m:ctrlPr>
                            </m:dPr>
                            <m:e>
                              <m:r>
                                <a:rPr lang="en-US" altLang="ko-KR" sz="3600" b="0" i="1" smtClean="0">
                                  <a:solidFill>
                                    <a:schemeClr val="tx1"/>
                                  </a:solidFill>
                                  <a:latin typeface="Cambria Math" panose="02040503050406030204" pitchFamily="18" charset="0"/>
                                  <a:ea typeface="고도 M" panose="02000503000000020004" pitchFamily="2" charset="-127"/>
                                </a:rPr>
                                <m:t>−1</m:t>
                              </m:r>
                            </m:e>
                          </m:d>
                        </m:e>
                        <m:sup>
                          <m:r>
                            <a:rPr lang="en-US" altLang="ko-KR" sz="3600" b="0" i="1" smtClean="0">
                              <a:solidFill>
                                <a:schemeClr val="tx1"/>
                              </a:solidFill>
                              <a:latin typeface="Cambria Math" panose="02040503050406030204" pitchFamily="18" charset="0"/>
                              <a:ea typeface="고도 M" panose="02000503000000020004" pitchFamily="2" charset="-127"/>
                            </a:rPr>
                            <m:t>𝑠</m:t>
                          </m:r>
                        </m:sup>
                      </m:sSup>
                      <m:r>
                        <a:rPr lang="en-US" altLang="ko-KR" sz="3600" b="0" i="1" smtClean="0">
                          <a:solidFill>
                            <a:schemeClr val="tx1"/>
                          </a:solidFill>
                          <a:latin typeface="Cambria Math" panose="02040503050406030204" pitchFamily="18" charset="0"/>
                          <a:ea typeface="고도 M" panose="02000503000000020004" pitchFamily="2" charset="-127"/>
                        </a:rPr>
                        <m:t>∗1.</m:t>
                      </m:r>
                      <m:r>
                        <a:rPr lang="en-US" altLang="ko-KR" sz="3600" b="0" i="1" smtClean="0">
                          <a:solidFill>
                            <a:schemeClr val="tx1"/>
                          </a:solidFill>
                          <a:latin typeface="Cambria Math" panose="02040503050406030204" pitchFamily="18" charset="0"/>
                          <a:ea typeface="고도 M" panose="02000503000000020004" pitchFamily="2" charset="-127"/>
                        </a:rPr>
                        <m:t>𝑚</m:t>
                      </m:r>
                      <m:r>
                        <a:rPr lang="en-US" altLang="ko-KR" sz="3600" b="0" i="1" smtClean="0">
                          <a:solidFill>
                            <a:schemeClr val="tx1"/>
                          </a:solidFill>
                          <a:latin typeface="Cambria Math" panose="02040503050406030204" pitchFamily="18" charset="0"/>
                          <a:ea typeface="고도 M" panose="02000503000000020004" pitchFamily="2" charset="-127"/>
                        </a:rPr>
                        <m:t>∗</m:t>
                      </m:r>
                      <m:sSup>
                        <m:sSupPr>
                          <m:ctrlPr>
                            <a:rPr lang="en-US" altLang="ko-KR" sz="3600" b="0" i="1" smtClean="0">
                              <a:solidFill>
                                <a:schemeClr val="tx1"/>
                              </a:solidFill>
                              <a:latin typeface="Cambria Math" panose="02040503050406030204" pitchFamily="18" charset="0"/>
                              <a:ea typeface="고도 M" panose="02000503000000020004" pitchFamily="2" charset="-127"/>
                            </a:rPr>
                          </m:ctrlPr>
                        </m:sSupPr>
                        <m:e>
                          <m:r>
                            <a:rPr lang="en-US" altLang="ko-KR" sz="3600" b="0" i="1" smtClean="0">
                              <a:solidFill>
                                <a:schemeClr val="tx1"/>
                              </a:solidFill>
                              <a:latin typeface="Cambria Math" panose="02040503050406030204" pitchFamily="18" charset="0"/>
                              <a:ea typeface="고도 M" panose="02000503000000020004" pitchFamily="2" charset="-127"/>
                            </a:rPr>
                            <m:t>2</m:t>
                          </m:r>
                        </m:e>
                        <m:sup>
                          <m:r>
                            <a:rPr lang="en-US" altLang="ko-KR" sz="3600" b="0" i="1" smtClean="0">
                              <a:solidFill>
                                <a:schemeClr val="tx1"/>
                              </a:solidFill>
                              <a:latin typeface="Cambria Math" panose="02040503050406030204" pitchFamily="18" charset="0"/>
                              <a:ea typeface="고도 M" panose="02000503000000020004" pitchFamily="2" charset="-127"/>
                            </a:rPr>
                            <m:t>𝑒</m:t>
                          </m:r>
                          <m:r>
                            <a:rPr lang="en-US" altLang="ko-KR" sz="3600" b="0" i="1" smtClean="0">
                              <a:solidFill>
                                <a:schemeClr val="tx1"/>
                              </a:solidFill>
                              <a:latin typeface="Cambria Math" panose="02040503050406030204" pitchFamily="18" charset="0"/>
                              <a:ea typeface="고도 M" panose="02000503000000020004" pitchFamily="2" charset="-127"/>
                            </a:rPr>
                            <m:t>−127</m:t>
                          </m:r>
                        </m:sup>
                      </m:sSup>
                    </m:oMath>
                  </m:oMathPara>
                </a14:m>
                <a:endParaRPr lang="ko-KR" altLang="en-US" sz="36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CA2FA710-ACB6-4BDA-8A1B-C8E5A3159703}"/>
                  </a:ext>
                </a:extLst>
              </p:cNvPr>
              <p:cNvSpPr txBox="1">
                <a:spLocks noRot="1" noChangeAspect="1" noMove="1" noResize="1" noEditPoints="1" noAdjustHandles="1" noChangeArrowheads="1" noChangeShapeType="1" noTextEdit="1"/>
              </p:cNvSpPr>
              <p:nvPr/>
            </p:nvSpPr>
            <p:spPr>
              <a:xfrm>
                <a:off x="2379433" y="5605245"/>
                <a:ext cx="4299639" cy="553998"/>
              </a:xfrm>
              <a:prstGeom prst="rect">
                <a:avLst/>
              </a:prstGeom>
              <a:blipFill>
                <a:blip r:embed="rId4"/>
                <a:stretch>
                  <a:fillRect/>
                </a:stretch>
              </a:blipFill>
            </p:spPr>
            <p:txBody>
              <a:bodyPr/>
              <a:lstStyle/>
              <a:p>
                <a:r>
                  <a:rPr lang="ko-KR" altLang="en-US">
                    <a:noFill/>
                  </a:rPr>
                  <a:t> </a:t>
                </a:r>
              </a:p>
            </p:txBody>
          </p:sp>
        </mc:Fallback>
      </mc:AlternateContent>
      <p:sp>
        <p:nvSpPr>
          <p:cNvPr id="49" name="TextBox 48">
            <a:extLst>
              <a:ext uri="{FF2B5EF4-FFF2-40B4-BE49-F238E27FC236}">
                <a16:creationId xmlns:a16="http://schemas.microsoft.com/office/drawing/2014/main" id="{9DC8FED2-1406-496E-91F8-760FB7DB5EC3}"/>
              </a:ext>
            </a:extLst>
          </p:cNvPr>
          <p:cNvSpPr txBox="1"/>
          <p:nvPr/>
        </p:nvSpPr>
        <p:spPr>
          <a:xfrm>
            <a:off x="413065" y="3725743"/>
            <a:ext cx="351378" cy="523220"/>
          </a:xfrm>
          <a:prstGeom prst="rect">
            <a:avLst/>
          </a:prstGeom>
          <a:noFill/>
        </p:spPr>
        <p:txBody>
          <a:bodyPr wrap="none" rtlCol="0">
            <a:spAutoFit/>
          </a:bodyPr>
          <a:lstStyle/>
          <a:p>
            <a:pPr algn="l"/>
            <a:r>
              <a:rPr lang="en-US" altLang="ko-KR" sz="2800">
                <a:solidFill>
                  <a:schemeClr val="tx1"/>
                </a:solidFill>
                <a:latin typeface="고도 M" panose="02000503000000020004" pitchFamily="2" charset="-127"/>
                <a:ea typeface="고도 M" panose="02000503000000020004" pitchFamily="2" charset="-127"/>
              </a:rPr>
              <a:t>s</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50" name="TextBox 49">
            <a:extLst>
              <a:ext uri="{FF2B5EF4-FFF2-40B4-BE49-F238E27FC236}">
                <a16:creationId xmlns:a16="http://schemas.microsoft.com/office/drawing/2014/main" id="{1DFABEE0-6CC3-4C44-92EE-0B6708F380FC}"/>
              </a:ext>
            </a:extLst>
          </p:cNvPr>
          <p:cNvSpPr txBox="1"/>
          <p:nvPr/>
        </p:nvSpPr>
        <p:spPr>
          <a:xfrm>
            <a:off x="3813945" y="3710354"/>
            <a:ext cx="468398" cy="523220"/>
          </a:xfrm>
          <a:prstGeom prst="rect">
            <a:avLst/>
          </a:prstGeom>
          <a:noFill/>
        </p:spPr>
        <p:txBody>
          <a:bodyPr wrap="none" rtlCol="0">
            <a:spAutoFit/>
          </a:bodyPr>
          <a:lstStyle/>
          <a:p>
            <a:pPr algn="l"/>
            <a:r>
              <a:rPr lang="en-US" altLang="ko-KR" sz="2800">
                <a:solidFill>
                  <a:schemeClr val="tx1"/>
                </a:solidFill>
                <a:latin typeface="고도 M" panose="02000503000000020004" pitchFamily="2" charset="-127"/>
                <a:ea typeface="고도 M" panose="02000503000000020004" pitchFamily="2" charset="-127"/>
              </a:rPr>
              <a:t>m</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53" name="TextBox 52">
            <a:extLst>
              <a:ext uri="{FF2B5EF4-FFF2-40B4-BE49-F238E27FC236}">
                <a16:creationId xmlns:a16="http://schemas.microsoft.com/office/drawing/2014/main" id="{FEA6A375-0DCB-4393-BA89-FCC22B5F43CA}"/>
              </a:ext>
            </a:extLst>
          </p:cNvPr>
          <p:cNvSpPr txBox="1"/>
          <p:nvPr/>
        </p:nvSpPr>
        <p:spPr>
          <a:xfrm>
            <a:off x="1748935" y="3720657"/>
            <a:ext cx="388248" cy="523220"/>
          </a:xfrm>
          <a:prstGeom prst="rect">
            <a:avLst/>
          </a:prstGeom>
          <a:noFill/>
        </p:spPr>
        <p:txBody>
          <a:bodyPr wrap="none" rtlCol="0">
            <a:spAutoFit/>
          </a:bodyPr>
          <a:lstStyle/>
          <a:p>
            <a:pPr algn="l"/>
            <a:r>
              <a:rPr lang="en-US" altLang="ko-KR" sz="2800">
                <a:solidFill>
                  <a:schemeClr val="tx1"/>
                </a:solidFill>
                <a:latin typeface="고도 M" panose="02000503000000020004" pitchFamily="2" charset="-127"/>
                <a:ea typeface="고도 M" panose="02000503000000020004" pitchFamily="2" charset="-127"/>
              </a:rPr>
              <a:t>e</a:t>
            </a:r>
            <a:endParaRPr lang="ko-KR" altLang="en-US" sz="2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67351765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2993127"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합성곱층과</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풀링층을</a:t>
            </a:r>
            <a:r>
              <a:rPr lang="ko-KR" altLang="en-US" sz="1200">
                <a:solidFill>
                  <a:srgbClr val="000000"/>
                </a:solidFill>
                <a:latin typeface="고도 M" panose="02000503000000020004" pitchFamily="2" charset="-127"/>
                <a:ea typeface="고도 M" panose="02000503000000020004" pitchFamily="2" charset="-127"/>
              </a:rPr>
              <a:t> 거치면서 변환되는 과정</a:t>
            </a:r>
          </a:p>
        </p:txBody>
      </p:sp>
      <p:cxnSp>
        <p:nvCxnSpPr>
          <p:cNvPr id="49" name="직선 연결선 48">
            <a:extLst>
              <a:ext uri="{FF2B5EF4-FFF2-40B4-BE49-F238E27FC236}">
                <a16:creationId xmlns:a16="http://schemas.microsoft.com/office/drawing/2014/main" id="{92FB4D65-DA94-40AD-A486-150A3D67210E}"/>
              </a:ext>
            </a:extLst>
          </p:cNvPr>
          <p:cNvCxnSpPr>
            <a:cxnSpLocks/>
          </p:cNvCxnSpPr>
          <p:nvPr/>
        </p:nvCxnSpPr>
        <p:spPr>
          <a:xfrm>
            <a:off x="5310823" y="5162959"/>
            <a:ext cx="319429" cy="76022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7C99B75-C15C-4643-85A4-3113D6F95D28}"/>
              </a:ext>
            </a:extLst>
          </p:cNvPr>
          <p:cNvCxnSpPr>
            <a:cxnSpLocks/>
          </p:cNvCxnSpPr>
          <p:nvPr/>
        </p:nvCxnSpPr>
        <p:spPr>
          <a:xfrm>
            <a:off x="4552285" y="3746753"/>
            <a:ext cx="470031" cy="90306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 name="순서도: 데이터 2">
            <a:extLst>
              <a:ext uri="{FF2B5EF4-FFF2-40B4-BE49-F238E27FC236}">
                <a16:creationId xmlns:a16="http://schemas.microsoft.com/office/drawing/2014/main" id="{4E9C1218-859A-4F67-88AA-A5002C570722}"/>
              </a:ext>
            </a:extLst>
          </p:cNvPr>
          <p:cNvSpPr/>
          <p:nvPr/>
        </p:nvSpPr>
        <p:spPr>
          <a:xfrm rot="20978501">
            <a:off x="2974666" y="2224230"/>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순서도: 데이터 9">
            <a:extLst>
              <a:ext uri="{FF2B5EF4-FFF2-40B4-BE49-F238E27FC236}">
                <a16:creationId xmlns:a16="http://schemas.microsoft.com/office/drawing/2014/main" id="{3D559C55-6BA6-4A55-B7BD-FA6CAB4560F6}"/>
              </a:ext>
            </a:extLst>
          </p:cNvPr>
          <p:cNvSpPr/>
          <p:nvPr/>
        </p:nvSpPr>
        <p:spPr>
          <a:xfrm rot="20978501">
            <a:off x="3129988" y="2376204"/>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순서도: 데이터 10">
            <a:extLst>
              <a:ext uri="{FF2B5EF4-FFF2-40B4-BE49-F238E27FC236}">
                <a16:creationId xmlns:a16="http://schemas.microsoft.com/office/drawing/2014/main" id="{25A68707-B36E-44AA-A956-0217CCFC17A7}"/>
              </a:ext>
            </a:extLst>
          </p:cNvPr>
          <p:cNvSpPr/>
          <p:nvPr/>
        </p:nvSpPr>
        <p:spPr>
          <a:xfrm rot="20978501">
            <a:off x="3285309" y="2528177"/>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순서도: 데이터 11">
            <a:extLst>
              <a:ext uri="{FF2B5EF4-FFF2-40B4-BE49-F238E27FC236}">
                <a16:creationId xmlns:a16="http://schemas.microsoft.com/office/drawing/2014/main" id="{B265150A-CE87-43E7-86A7-3DB1C622969D}"/>
              </a:ext>
            </a:extLst>
          </p:cNvPr>
          <p:cNvSpPr/>
          <p:nvPr/>
        </p:nvSpPr>
        <p:spPr>
          <a:xfrm rot="20978501">
            <a:off x="4138794" y="3927822"/>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순서도: 데이터 17">
            <a:extLst>
              <a:ext uri="{FF2B5EF4-FFF2-40B4-BE49-F238E27FC236}">
                <a16:creationId xmlns:a16="http://schemas.microsoft.com/office/drawing/2014/main" id="{FDB085E2-402A-4EE8-839A-AEA88788AB5C}"/>
              </a:ext>
            </a:extLst>
          </p:cNvPr>
          <p:cNvSpPr/>
          <p:nvPr/>
        </p:nvSpPr>
        <p:spPr>
          <a:xfrm rot="20978501">
            <a:off x="5269818" y="5579238"/>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순서도: 데이터 18">
            <a:extLst>
              <a:ext uri="{FF2B5EF4-FFF2-40B4-BE49-F238E27FC236}">
                <a16:creationId xmlns:a16="http://schemas.microsoft.com/office/drawing/2014/main" id="{257CC540-4C17-4710-9E0B-600BA8760DF8}"/>
              </a:ext>
            </a:extLst>
          </p:cNvPr>
          <p:cNvSpPr/>
          <p:nvPr/>
        </p:nvSpPr>
        <p:spPr>
          <a:xfrm rot="20978501">
            <a:off x="5325595" y="563767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순서도: 데이터 19">
            <a:extLst>
              <a:ext uri="{FF2B5EF4-FFF2-40B4-BE49-F238E27FC236}">
                <a16:creationId xmlns:a16="http://schemas.microsoft.com/office/drawing/2014/main" id="{E529F24D-3D85-4B63-B853-F69D8B6248FD}"/>
              </a:ext>
            </a:extLst>
          </p:cNvPr>
          <p:cNvSpPr/>
          <p:nvPr/>
        </p:nvSpPr>
        <p:spPr>
          <a:xfrm rot="20978501">
            <a:off x="5381372" y="569610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순서도: 데이터 20">
            <a:extLst>
              <a:ext uri="{FF2B5EF4-FFF2-40B4-BE49-F238E27FC236}">
                <a16:creationId xmlns:a16="http://schemas.microsoft.com/office/drawing/2014/main" id="{5C78E9DD-B75D-4276-87DF-23653AAE15F5}"/>
              </a:ext>
            </a:extLst>
          </p:cNvPr>
          <p:cNvSpPr/>
          <p:nvPr/>
        </p:nvSpPr>
        <p:spPr>
          <a:xfrm rot="20978501">
            <a:off x="5437150" y="575454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순서도: 데이터 21">
            <a:extLst>
              <a:ext uri="{FF2B5EF4-FFF2-40B4-BE49-F238E27FC236}">
                <a16:creationId xmlns:a16="http://schemas.microsoft.com/office/drawing/2014/main" id="{C1F5D23B-6107-4331-B660-EFDA6A472061}"/>
              </a:ext>
            </a:extLst>
          </p:cNvPr>
          <p:cNvSpPr/>
          <p:nvPr/>
        </p:nvSpPr>
        <p:spPr>
          <a:xfrm rot="20978501">
            <a:off x="5492927" y="581297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순서도: 데이터 22">
            <a:extLst>
              <a:ext uri="{FF2B5EF4-FFF2-40B4-BE49-F238E27FC236}">
                <a16:creationId xmlns:a16="http://schemas.microsoft.com/office/drawing/2014/main" id="{EA150F2C-7B5D-4F44-8C2C-2BC91F5E4ABF}"/>
              </a:ext>
            </a:extLst>
          </p:cNvPr>
          <p:cNvSpPr/>
          <p:nvPr/>
        </p:nvSpPr>
        <p:spPr>
          <a:xfrm rot="20978501">
            <a:off x="4236319" y="404052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순서도: 데이터 23">
            <a:extLst>
              <a:ext uri="{FF2B5EF4-FFF2-40B4-BE49-F238E27FC236}">
                <a16:creationId xmlns:a16="http://schemas.microsoft.com/office/drawing/2014/main" id="{A669D670-1992-44AC-8D3E-2E62CCBB563A}"/>
              </a:ext>
            </a:extLst>
          </p:cNvPr>
          <p:cNvSpPr/>
          <p:nvPr/>
        </p:nvSpPr>
        <p:spPr>
          <a:xfrm rot="20978501">
            <a:off x="4333843" y="415323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순서도: 데이터 24">
            <a:extLst>
              <a:ext uri="{FF2B5EF4-FFF2-40B4-BE49-F238E27FC236}">
                <a16:creationId xmlns:a16="http://schemas.microsoft.com/office/drawing/2014/main" id="{3D2AEBDE-597E-426A-BDF1-A34D76D82780}"/>
              </a:ext>
            </a:extLst>
          </p:cNvPr>
          <p:cNvSpPr/>
          <p:nvPr/>
        </p:nvSpPr>
        <p:spPr>
          <a:xfrm rot="20978501">
            <a:off x="4431368" y="426593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순서도: 데이터 25">
            <a:extLst>
              <a:ext uri="{FF2B5EF4-FFF2-40B4-BE49-F238E27FC236}">
                <a16:creationId xmlns:a16="http://schemas.microsoft.com/office/drawing/2014/main" id="{F974CF7F-8C70-42A4-9FD2-16216FCB94F2}"/>
              </a:ext>
            </a:extLst>
          </p:cNvPr>
          <p:cNvSpPr/>
          <p:nvPr/>
        </p:nvSpPr>
        <p:spPr>
          <a:xfrm rot="20978501">
            <a:off x="4528892" y="437864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BD4C0D80-2F9C-488D-B464-817D22FC9F10}"/>
              </a:ext>
            </a:extLst>
          </p:cNvPr>
          <p:cNvCxnSpPr/>
          <p:nvPr/>
        </p:nvCxnSpPr>
        <p:spPr>
          <a:xfrm>
            <a:off x="4601676" y="2409767"/>
            <a:ext cx="390098" cy="14435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5A2579A6-79B4-4111-9FB7-80EC5BC2CE00}"/>
              </a:ext>
            </a:extLst>
          </p:cNvPr>
          <p:cNvCxnSpPr>
            <a:cxnSpLocks/>
          </p:cNvCxnSpPr>
          <p:nvPr/>
        </p:nvCxnSpPr>
        <p:spPr>
          <a:xfrm>
            <a:off x="3474851" y="2623921"/>
            <a:ext cx="761673" cy="136422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90C4D069-551A-4007-93C2-A8E55A02C08C}"/>
              </a:ext>
            </a:extLst>
          </p:cNvPr>
          <p:cNvCxnSpPr>
            <a:cxnSpLocks/>
          </p:cNvCxnSpPr>
          <p:nvPr/>
        </p:nvCxnSpPr>
        <p:spPr>
          <a:xfrm>
            <a:off x="3424331" y="3973663"/>
            <a:ext cx="801684" cy="8733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6B08DFF-50AA-4D5B-9BC4-312A5DE519D2}"/>
              </a:ext>
            </a:extLst>
          </p:cNvPr>
          <p:cNvCxnSpPr>
            <a:cxnSpLocks/>
          </p:cNvCxnSpPr>
          <p:nvPr/>
        </p:nvCxnSpPr>
        <p:spPr>
          <a:xfrm>
            <a:off x="4644039" y="4462850"/>
            <a:ext cx="666784" cy="11456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0007E9DB-11F9-45C5-A4E6-CE91AA80B794}"/>
              </a:ext>
            </a:extLst>
          </p:cNvPr>
          <p:cNvCxnSpPr>
            <a:cxnSpLocks/>
          </p:cNvCxnSpPr>
          <p:nvPr/>
        </p:nvCxnSpPr>
        <p:spPr>
          <a:xfrm>
            <a:off x="5348587" y="4304089"/>
            <a:ext cx="361346" cy="123506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69F5BD23-94F5-4555-B9F6-95F2BE1C6F10}"/>
              </a:ext>
            </a:extLst>
          </p:cNvPr>
          <p:cNvCxnSpPr>
            <a:cxnSpLocks/>
          </p:cNvCxnSpPr>
          <p:nvPr/>
        </p:nvCxnSpPr>
        <p:spPr>
          <a:xfrm>
            <a:off x="4617526" y="5297840"/>
            <a:ext cx="686030" cy="7737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181" name="그래픽 7180" descr="택시">
            <a:extLst>
              <a:ext uri="{FF2B5EF4-FFF2-40B4-BE49-F238E27FC236}">
                <a16:creationId xmlns:a16="http://schemas.microsoft.com/office/drawing/2014/main" id="{FEA5AFB3-13C3-430C-8833-2986B520A2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05682" y="2789856"/>
            <a:ext cx="882468" cy="863447"/>
          </a:xfrm>
          <a:prstGeom prst="rect">
            <a:avLst/>
          </a:prstGeom>
          <a:scene3d>
            <a:camera prst="perspectiveContrastingRightFacing"/>
            <a:lightRig rig="threePt" dir="t"/>
          </a:scene3d>
        </p:spPr>
      </p:pic>
      <p:sp>
        <p:nvSpPr>
          <p:cNvPr id="7182" name="TextBox 7181">
            <a:extLst>
              <a:ext uri="{FF2B5EF4-FFF2-40B4-BE49-F238E27FC236}">
                <a16:creationId xmlns:a16="http://schemas.microsoft.com/office/drawing/2014/main" id="{E1C028B4-3EC2-4404-8865-437117A5A83B}"/>
              </a:ext>
            </a:extLst>
          </p:cNvPr>
          <p:cNvSpPr txBox="1"/>
          <p:nvPr/>
        </p:nvSpPr>
        <p:spPr>
          <a:xfrm>
            <a:off x="4894250" y="3198958"/>
            <a:ext cx="942991"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합성곱층</a:t>
            </a:r>
            <a:endParaRPr lang="ko-KR" altLang="en-US">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D0646232-4020-4F82-BA5B-94C32BF1A2E4}"/>
              </a:ext>
            </a:extLst>
          </p:cNvPr>
          <p:cNvSpPr txBox="1"/>
          <p:nvPr/>
        </p:nvSpPr>
        <p:spPr>
          <a:xfrm>
            <a:off x="5686030" y="4729538"/>
            <a:ext cx="753478"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풀링층</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73591A38-CFA5-477F-B059-AF12A4372F5A}"/>
              </a:ext>
            </a:extLst>
          </p:cNvPr>
          <p:cNvSpPr txBox="1"/>
          <p:nvPr/>
        </p:nvSpPr>
        <p:spPr>
          <a:xfrm>
            <a:off x="4606919" y="2244301"/>
            <a:ext cx="29687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R</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59" name="TextBox 58">
            <a:extLst>
              <a:ext uri="{FF2B5EF4-FFF2-40B4-BE49-F238E27FC236}">
                <a16:creationId xmlns:a16="http://schemas.microsoft.com/office/drawing/2014/main" id="{5DBB0F05-F809-4B18-8EC6-82AD4890EB9F}"/>
              </a:ext>
            </a:extLst>
          </p:cNvPr>
          <p:cNvSpPr txBox="1"/>
          <p:nvPr/>
        </p:nvSpPr>
        <p:spPr>
          <a:xfrm>
            <a:off x="4406975" y="2065562"/>
            <a:ext cx="31290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0" name="TextBox 59">
            <a:extLst>
              <a:ext uri="{FF2B5EF4-FFF2-40B4-BE49-F238E27FC236}">
                <a16:creationId xmlns:a16="http://schemas.microsoft.com/office/drawing/2014/main" id="{52C11892-CAE5-44A7-975E-A08642B7D37A}"/>
              </a:ext>
            </a:extLst>
          </p:cNvPr>
          <p:cNvSpPr txBox="1"/>
          <p:nvPr/>
        </p:nvSpPr>
        <p:spPr>
          <a:xfrm>
            <a:off x="4248165" y="1866496"/>
            <a:ext cx="30008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B</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92251124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664046" y="1514218"/>
            <a:ext cx="509947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풀링이란</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특성 </a:t>
            </a:r>
            <a:r>
              <a:rPr lang="ko-KR" altLang="en-US" sz="1200" err="1">
                <a:solidFill>
                  <a:srgbClr val="000000"/>
                </a:solidFill>
                <a:latin typeface="고도 M" panose="02000503000000020004" pitchFamily="2" charset="-127"/>
                <a:ea typeface="고도 M" panose="02000503000000020004" pitchFamily="2" charset="-127"/>
              </a:rPr>
              <a:t>맵을</a:t>
            </a:r>
            <a:r>
              <a:rPr lang="ko-KR" altLang="en-US" sz="1200">
                <a:solidFill>
                  <a:srgbClr val="000000"/>
                </a:solidFill>
                <a:latin typeface="고도 M" panose="02000503000000020004" pitchFamily="2" charset="-127"/>
                <a:ea typeface="고도 M" panose="02000503000000020004" pitchFamily="2" charset="-127"/>
              </a:rPr>
              <a:t> 스캔하며 최대값을 고르거나 평균값을 계산하는 것을 말함</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5708E380-B05C-44B3-8DB0-72DDFB91712C}"/>
              </a:ext>
            </a:extLst>
          </p:cNvPr>
          <p:cNvSpPr/>
          <p:nvPr/>
        </p:nvSpPr>
        <p:spPr>
          <a:xfrm>
            <a:off x="194645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273EFE91-C731-401C-80D2-C3066B08BB42}"/>
              </a:ext>
            </a:extLst>
          </p:cNvPr>
          <p:cNvGrpSpPr/>
          <p:nvPr/>
        </p:nvGrpSpPr>
        <p:grpSpPr>
          <a:xfrm>
            <a:off x="4101534" y="2691039"/>
            <a:ext cx="735712" cy="735712"/>
            <a:chOff x="3372455" y="2695537"/>
            <a:chExt cx="735712" cy="735712"/>
          </a:xfrm>
        </p:grpSpPr>
        <p:sp>
          <p:nvSpPr>
            <p:cNvPr id="76" name="직사각형 75">
              <a:extLst>
                <a:ext uri="{FF2B5EF4-FFF2-40B4-BE49-F238E27FC236}">
                  <a16:creationId xmlns:a16="http://schemas.microsoft.com/office/drawing/2014/main" id="{10160BFF-8508-42AF-BC18-D816F93BA59A}"/>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6908C0B1-6D0C-4DFE-BE83-9DC73978BECB}"/>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grpSp>
        <p:nvGrpSpPr>
          <p:cNvPr id="114" name="그룹 113">
            <a:extLst>
              <a:ext uri="{FF2B5EF4-FFF2-40B4-BE49-F238E27FC236}">
                <a16:creationId xmlns:a16="http://schemas.microsoft.com/office/drawing/2014/main" id="{9F4AAD1F-3492-4B3A-BA62-8A7C37C4C493}"/>
              </a:ext>
            </a:extLst>
          </p:cNvPr>
          <p:cNvGrpSpPr/>
          <p:nvPr/>
        </p:nvGrpSpPr>
        <p:grpSpPr>
          <a:xfrm>
            <a:off x="5220494" y="3431249"/>
            <a:ext cx="735712" cy="735712"/>
            <a:chOff x="3372455" y="2695537"/>
            <a:chExt cx="735712" cy="735712"/>
          </a:xfrm>
        </p:grpSpPr>
        <p:sp>
          <p:nvSpPr>
            <p:cNvPr id="115" name="직사각형 114">
              <a:extLst>
                <a:ext uri="{FF2B5EF4-FFF2-40B4-BE49-F238E27FC236}">
                  <a16:creationId xmlns:a16="http://schemas.microsoft.com/office/drawing/2014/main" id="{2843C63E-1594-483B-BAA1-EB70ABBFA1A6}"/>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타원 115">
              <a:extLst>
                <a:ext uri="{FF2B5EF4-FFF2-40B4-BE49-F238E27FC236}">
                  <a16:creationId xmlns:a16="http://schemas.microsoft.com/office/drawing/2014/main" id="{6F28112E-51FB-4927-B3A7-483F9F64798C}"/>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8" name="그룹 117">
            <a:extLst>
              <a:ext uri="{FF2B5EF4-FFF2-40B4-BE49-F238E27FC236}">
                <a16:creationId xmlns:a16="http://schemas.microsoft.com/office/drawing/2014/main" id="{9F28078B-C5FA-4BCA-8DC5-1086C1014F20}"/>
              </a:ext>
            </a:extLst>
          </p:cNvPr>
          <p:cNvGrpSpPr/>
          <p:nvPr/>
        </p:nvGrpSpPr>
        <p:grpSpPr>
          <a:xfrm>
            <a:off x="7783941" y="3431249"/>
            <a:ext cx="735712" cy="735712"/>
            <a:chOff x="3372455" y="2695537"/>
            <a:chExt cx="735712" cy="735712"/>
          </a:xfrm>
        </p:grpSpPr>
        <p:sp>
          <p:nvSpPr>
            <p:cNvPr id="119" name="직사각형 118">
              <a:extLst>
                <a:ext uri="{FF2B5EF4-FFF2-40B4-BE49-F238E27FC236}">
                  <a16:creationId xmlns:a16="http://schemas.microsoft.com/office/drawing/2014/main" id="{7DAD3570-DA48-41A8-9A84-94CA0C54FD69}"/>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타원 119">
              <a:extLst>
                <a:ext uri="{FF2B5EF4-FFF2-40B4-BE49-F238E27FC236}">
                  <a16:creationId xmlns:a16="http://schemas.microsoft.com/office/drawing/2014/main" id="{F949868B-D444-4CBF-A8E6-8DDA4E9D9440}"/>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25" name="TextBox 124">
            <a:extLst>
              <a:ext uri="{FF2B5EF4-FFF2-40B4-BE49-F238E27FC236}">
                <a16:creationId xmlns:a16="http://schemas.microsoft.com/office/drawing/2014/main" id="{80F22310-93A1-4FDA-B535-0FDFF8C124B4}"/>
              </a:ext>
            </a:extLst>
          </p:cNvPr>
          <p:cNvSpPr txBox="1"/>
          <p:nvPr/>
        </p:nvSpPr>
        <p:spPr>
          <a:xfrm>
            <a:off x="2214818"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6</a:t>
            </a:r>
            <a:endParaRPr lang="ko-KR" altLang="en-US">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C781B3F4-3A24-4165-B711-8D612C2CF208}"/>
              </a:ext>
            </a:extLst>
          </p:cNvPr>
          <p:cNvSpPr txBox="1"/>
          <p:nvPr/>
        </p:nvSpPr>
        <p:spPr>
          <a:xfrm>
            <a:off x="3992013"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8</a:t>
            </a:r>
            <a:endParaRPr lang="ko-KR" altLang="en-US">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E5D4A1FF-5470-45DA-A5BF-7951B3B1E379}"/>
              </a:ext>
            </a:extLst>
          </p:cNvPr>
          <p:cNvSpPr txBox="1"/>
          <p:nvPr/>
        </p:nvSpPr>
        <p:spPr>
          <a:xfrm>
            <a:off x="5831293"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14</a:t>
            </a:r>
            <a:endParaRPr lang="ko-KR" altLang="en-US">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82B61F2-AA9A-4922-B53E-53CB029B9893}"/>
              </a:ext>
            </a:extLst>
          </p:cNvPr>
          <p:cNvSpPr txBox="1"/>
          <p:nvPr/>
        </p:nvSpPr>
        <p:spPr>
          <a:xfrm>
            <a:off x="7625452"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16</a:t>
            </a:r>
            <a:endParaRPr lang="ko-KR" altLang="en-US">
              <a:solidFill>
                <a:srgbClr val="000000"/>
              </a:solidFill>
              <a:latin typeface="고도 M" panose="02000503000000020004" pitchFamily="2" charset="-127"/>
              <a:ea typeface="고도 M" panose="02000503000000020004" pitchFamily="2" charset="-127"/>
            </a:endParaRPr>
          </a:p>
        </p:txBody>
      </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TextBox 131">
            <a:extLst>
              <a:ext uri="{FF2B5EF4-FFF2-40B4-BE49-F238E27FC236}">
                <a16:creationId xmlns:a16="http://schemas.microsoft.com/office/drawing/2014/main" id="{E2EF988F-9D6C-4361-BF55-D507D2719777}"/>
              </a:ext>
            </a:extLst>
          </p:cNvPr>
          <p:cNvSpPr txBox="1"/>
          <p:nvPr/>
        </p:nvSpPr>
        <p:spPr>
          <a:xfrm>
            <a:off x="961289" y="2345779"/>
            <a:ext cx="79060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최대 </a:t>
            </a: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5485690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131533"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max pooling, 2x2 filter, stride 1 )</a:t>
            </a:r>
            <a:endParaRPr lang="ko-KR" altLang="en-US" sz="2000">
              <a:solidFill>
                <a:srgbClr val="000000"/>
              </a:solidFill>
              <a:latin typeface="고도 M" panose="02000503000000020004" pitchFamily="2" charset="-127"/>
              <a:ea typeface="고도 M" panose="02000503000000020004" pitchFamily="2" charset="-127"/>
            </a:endParaRPr>
          </a:p>
        </p:txBody>
      </p:sp>
      <p:sp>
        <p:nvSpPr>
          <p:cNvPr id="94" name="직사각형 93">
            <a:extLst>
              <a:ext uri="{FF2B5EF4-FFF2-40B4-BE49-F238E27FC236}">
                <a16:creationId xmlns:a16="http://schemas.microsoft.com/office/drawing/2014/main" id="{DE06E84F-4646-444E-9BB6-75FAA59FC6DE}"/>
              </a:ext>
            </a:extLst>
          </p:cNvPr>
          <p:cNvSpPr/>
          <p:nvPr/>
        </p:nvSpPr>
        <p:spPr>
          <a:xfrm>
            <a:off x="2095603" y="330746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B3AD7C13-DF39-4669-9EEC-2C327A42286D}"/>
              </a:ext>
            </a:extLst>
          </p:cNvPr>
          <p:cNvSpPr/>
          <p:nvPr/>
        </p:nvSpPr>
        <p:spPr>
          <a:xfrm>
            <a:off x="2094437" y="24792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DAFFA8C-211B-4AFB-AEB0-1B0BB3680239}"/>
              </a:ext>
            </a:extLst>
          </p:cNvPr>
          <p:cNvSpPr/>
          <p:nvPr/>
        </p:nvSpPr>
        <p:spPr>
          <a:xfrm>
            <a:off x="2511126" y="247921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505AF84C-AEED-4007-876D-5CD501477BA6}"/>
              </a:ext>
            </a:extLst>
          </p:cNvPr>
          <p:cNvSpPr/>
          <p:nvPr/>
        </p:nvSpPr>
        <p:spPr>
          <a:xfrm>
            <a:off x="2927815" y="247920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304D5D1-01AE-4459-9E99-8CB6CA3CAFA5}"/>
              </a:ext>
            </a:extLst>
          </p:cNvPr>
          <p:cNvSpPr/>
          <p:nvPr/>
        </p:nvSpPr>
        <p:spPr>
          <a:xfrm>
            <a:off x="2094437" y="289590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0D2939B-45E3-423C-A73B-1A6B4A7EC1AF}"/>
              </a:ext>
            </a:extLst>
          </p:cNvPr>
          <p:cNvSpPr/>
          <p:nvPr/>
        </p:nvSpPr>
        <p:spPr>
          <a:xfrm>
            <a:off x="2511126" y="289589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AA10FB97-4D6E-4AA6-81A3-538244E19E4D}"/>
              </a:ext>
            </a:extLst>
          </p:cNvPr>
          <p:cNvSpPr/>
          <p:nvPr/>
        </p:nvSpPr>
        <p:spPr>
          <a:xfrm>
            <a:off x="2927815" y="289589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DA00CE2-FD44-4967-A53B-57655D78D126}"/>
              </a:ext>
            </a:extLst>
          </p:cNvPr>
          <p:cNvSpPr/>
          <p:nvPr/>
        </p:nvSpPr>
        <p:spPr>
          <a:xfrm>
            <a:off x="2511126" y="331258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3CD876F-D2A7-478E-AC9F-31C209B7E21D}"/>
              </a:ext>
            </a:extLst>
          </p:cNvPr>
          <p:cNvSpPr/>
          <p:nvPr/>
        </p:nvSpPr>
        <p:spPr>
          <a:xfrm>
            <a:off x="2927815" y="331258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99CA56C-5C83-4324-AF61-22F499B2B502}"/>
              </a:ext>
            </a:extLst>
          </p:cNvPr>
          <p:cNvSpPr/>
          <p:nvPr/>
        </p:nvSpPr>
        <p:spPr>
          <a:xfrm>
            <a:off x="2101570" y="518319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94D599B7-8EBB-4E2B-BAC1-1B4BA6ABEB33}"/>
              </a:ext>
            </a:extLst>
          </p:cNvPr>
          <p:cNvSpPr/>
          <p:nvPr/>
        </p:nvSpPr>
        <p:spPr>
          <a:xfrm>
            <a:off x="2100404" y="43549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D4816244-4DF4-4D92-B7A4-182641ADDD0B}"/>
              </a:ext>
            </a:extLst>
          </p:cNvPr>
          <p:cNvSpPr/>
          <p:nvPr/>
        </p:nvSpPr>
        <p:spPr>
          <a:xfrm>
            <a:off x="2517093" y="43549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4943271B-CA69-4CE6-A554-9E9EE95D2ACB}"/>
              </a:ext>
            </a:extLst>
          </p:cNvPr>
          <p:cNvSpPr/>
          <p:nvPr/>
        </p:nvSpPr>
        <p:spPr>
          <a:xfrm>
            <a:off x="2933782" y="435493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2017539-CBF7-4C40-8E5A-F31AC72E17A0}"/>
              </a:ext>
            </a:extLst>
          </p:cNvPr>
          <p:cNvSpPr/>
          <p:nvPr/>
        </p:nvSpPr>
        <p:spPr>
          <a:xfrm>
            <a:off x="2100404" y="47716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868C0764-52B8-4C57-A140-7AA924819789}"/>
              </a:ext>
            </a:extLst>
          </p:cNvPr>
          <p:cNvSpPr/>
          <p:nvPr/>
        </p:nvSpPr>
        <p:spPr>
          <a:xfrm>
            <a:off x="2517093" y="47716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F3103F4-24C8-4D4D-9643-615D5126E2F4}"/>
              </a:ext>
            </a:extLst>
          </p:cNvPr>
          <p:cNvSpPr/>
          <p:nvPr/>
        </p:nvSpPr>
        <p:spPr>
          <a:xfrm>
            <a:off x="2933782" y="477162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D2879EB6-6649-4E5B-BED3-BBACDB81E300}"/>
              </a:ext>
            </a:extLst>
          </p:cNvPr>
          <p:cNvSpPr/>
          <p:nvPr/>
        </p:nvSpPr>
        <p:spPr>
          <a:xfrm>
            <a:off x="2517093" y="518831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A23B946E-467C-4F69-B2E9-9DD1E7F41B25}"/>
              </a:ext>
            </a:extLst>
          </p:cNvPr>
          <p:cNvSpPr/>
          <p:nvPr/>
        </p:nvSpPr>
        <p:spPr>
          <a:xfrm>
            <a:off x="2933782" y="518831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999ABA47-04E6-424E-BADD-7EAF3088BA82}"/>
              </a:ext>
            </a:extLst>
          </p:cNvPr>
          <p:cNvSpPr/>
          <p:nvPr/>
        </p:nvSpPr>
        <p:spPr>
          <a:xfrm>
            <a:off x="6679797" y="2687554"/>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44C2CDB-08CA-4DA2-ABFF-7414D909AF9A}"/>
              </a:ext>
            </a:extLst>
          </p:cNvPr>
          <p:cNvSpPr/>
          <p:nvPr/>
        </p:nvSpPr>
        <p:spPr>
          <a:xfrm>
            <a:off x="7096486" y="268755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897CEF-5B29-4600-8EDE-6772D3A5F13E}"/>
              </a:ext>
            </a:extLst>
          </p:cNvPr>
          <p:cNvSpPr/>
          <p:nvPr/>
        </p:nvSpPr>
        <p:spPr>
          <a:xfrm>
            <a:off x="6679797" y="310424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0AB58861-5CEB-41E5-AA39-6F520787DF44}"/>
              </a:ext>
            </a:extLst>
          </p:cNvPr>
          <p:cNvSpPr/>
          <p:nvPr/>
        </p:nvSpPr>
        <p:spPr>
          <a:xfrm>
            <a:off x="7096486" y="310424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BFE47EC-988A-4A99-A226-34BD2F33DF5B}"/>
              </a:ext>
            </a:extLst>
          </p:cNvPr>
          <p:cNvSpPr/>
          <p:nvPr/>
        </p:nvSpPr>
        <p:spPr>
          <a:xfrm>
            <a:off x="6679797" y="45702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A9C26D03-2868-4041-A0F4-2ED662FB92F0}"/>
              </a:ext>
            </a:extLst>
          </p:cNvPr>
          <p:cNvSpPr/>
          <p:nvPr/>
        </p:nvSpPr>
        <p:spPr>
          <a:xfrm>
            <a:off x="7096486" y="45702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A221CA8-4158-47CA-B63C-CC0458504413}"/>
              </a:ext>
            </a:extLst>
          </p:cNvPr>
          <p:cNvSpPr/>
          <p:nvPr/>
        </p:nvSpPr>
        <p:spPr>
          <a:xfrm>
            <a:off x="6679797" y="49869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930A731-E181-4A09-97A2-6D74BD676217}"/>
              </a:ext>
            </a:extLst>
          </p:cNvPr>
          <p:cNvSpPr/>
          <p:nvPr/>
        </p:nvSpPr>
        <p:spPr>
          <a:xfrm>
            <a:off x="7096486" y="49869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8" name="TextBox 177">
            <a:extLst>
              <a:ext uri="{FF2B5EF4-FFF2-40B4-BE49-F238E27FC236}">
                <a16:creationId xmlns:a16="http://schemas.microsoft.com/office/drawing/2014/main" id="{3077A8DF-E1E8-476E-A8E4-555CE535ACD0}"/>
              </a:ext>
            </a:extLst>
          </p:cNvPr>
          <p:cNvSpPr txBox="1"/>
          <p:nvPr/>
        </p:nvSpPr>
        <p:spPr>
          <a:xfrm>
            <a:off x="3955297" y="2561621"/>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cxnSp>
        <p:nvCxnSpPr>
          <p:cNvPr id="180" name="직선 화살표 연결선 179">
            <a:extLst>
              <a:ext uri="{FF2B5EF4-FFF2-40B4-BE49-F238E27FC236}">
                <a16:creationId xmlns:a16="http://schemas.microsoft.com/office/drawing/2014/main" id="{7ED00D43-3FCE-4098-8FA2-8A8BCB60AA83}"/>
              </a:ext>
            </a:extLst>
          </p:cNvPr>
          <p:cNvCxnSpPr>
            <a:cxnSpLocks/>
            <a:stCxn id="134" idx="3"/>
          </p:cNvCxnSpPr>
          <p:nvPr/>
        </p:nvCxnSpPr>
        <p:spPr>
          <a:xfrm>
            <a:off x="3344504" y="3104243"/>
            <a:ext cx="3252485" cy="2"/>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a16="http://schemas.microsoft.com/office/drawing/2014/main" id="{065D18B8-E71F-4552-BC96-219553467A52}"/>
              </a:ext>
            </a:extLst>
          </p:cNvPr>
          <p:cNvCxnSpPr>
            <a:cxnSpLocks/>
          </p:cNvCxnSpPr>
          <p:nvPr/>
        </p:nvCxnSpPr>
        <p:spPr>
          <a:xfrm flipV="1">
            <a:off x="3361406" y="4979969"/>
            <a:ext cx="3241550" cy="6955"/>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F6E45E6-ACAD-42BD-9286-C6D4D1E78B6D}"/>
              </a:ext>
            </a:extLst>
          </p:cNvPr>
          <p:cNvSpPr txBox="1"/>
          <p:nvPr/>
        </p:nvSpPr>
        <p:spPr>
          <a:xfrm>
            <a:off x="3955297" y="4504920"/>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79A2BA6-E072-4406-A53A-DE2899B1B804}"/>
              </a:ext>
            </a:extLst>
          </p:cNvPr>
          <p:cNvSpPr/>
          <p:nvPr/>
        </p:nvSpPr>
        <p:spPr>
          <a:xfrm>
            <a:off x="2110487" y="2476649"/>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
        <p:nvSpPr>
          <p:cNvPr id="186" name="직사각형 185">
            <a:extLst>
              <a:ext uri="{FF2B5EF4-FFF2-40B4-BE49-F238E27FC236}">
                <a16:creationId xmlns:a16="http://schemas.microsoft.com/office/drawing/2014/main" id="{12202146-A208-4D89-9F4D-DF6E9BC70222}"/>
              </a:ext>
            </a:extLst>
          </p:cNvPr>
          <p:cNvSpPr/>
          <p:nvPr/>
        </p:nvSpPr>
        <p:spPr>
          <a:xfrm>
            <a:off x="2094437" y="4347484"/>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Tree>
    <p:extLst>
      <p:ext uri="{BB962C8B-B14F-4D97-AF65-F5344CB8AC3E}">
        <p14:creationId xmlns:p14="http://schemas.microsoft.com/office/powerpoint/2010/main" val="191147701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56402"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10160BFF-8508-42AF-BC18-D816F93BA59A}"/>
              </a:ext>
            </a:extLst>
          </p:cNvPr>
          <p:cNvSpPr/>
          <p:nvPr/>
        </p:nvSpPr>
        <p:spPr>
          <a:xfrm>
            <a:off x="4116926"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43C63E-1594-483B-BAA1-EB70ABBFA1A6}"/>
              </a:ext>
            </a:extLst>
          </p:cNvPr>
          <p:cNvSpPr/>
          <p:nvPr/>
        </p:nvSpPr>
        <p:spPr>
          <a:xfrm>
            <a:off x="5220494"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7DAD3570-DA48-41A8-9A84-94CA0C54FD69}"/>
              </a:ext>
            </a:extLst>
          </p:cNvPr>
          <p:cNvSpPr/>
          <p:nvPr/>
        </p:nvSpPr>
        <p:spPr>
          <a:xfrm>
            <a:off x="7783941"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69300170-13BC-49D8-A389-62C4FB8E4415}"/>
              </a:ext>
            </a:extLst>
          </p:cNvPr>
          <p:cNvGrpSpPr/>
          <p:nvPr/>
        </p:nvGrpSpPr>
        <p:grpSpPr>
          <a:xfrm>
            <a:off x="4542751" y="5444294"/>
            <a:ext cx="1043662" cy="1043662"/>
            <a:chOff x="4668710" y="5081686"/>
            <a:chExt cx="735712" cy="735712"/>
          </a:xfrm>
        </p:grpSpPr>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3.5</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5.5</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11.5</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13.5</a:t>
              </a:r>
              <a:endParaRPr lang="ko-KR" altLang="en-US" sz="1200">
                <a:solidFill>
                  <a:schemeClr val="tx1"/>
                </a:solidFill>
                <a:latin typeface="Consolas" panose="020B0609020204030204" pitchFamily="49" charset="0"/>
              </a:endParaRPr>
            </a:p>
          </p:txBody>
        </p:sp>
      </p:gr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669DB-60B9-4524-BB6C-C21A307F7DAC}"/>
                  </a:ext>
                </a:extLst>
              </p:cNvPr>
              <p:cNvSpPr txBox="1"/>
              <p:nvPr/>
            </p:nvSpPr>
            <p:spPr>
              <a:xfrm>
                <a:off x="1556402" y="4624546"/>
                <a:ext cx="1379032"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1+2+5+6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=3.5</m:t>
                      </m:r>
                    </m:oMath>
                  </m:oMathPara>
                </a14:m>
                <a:endParaRPr lang="ko-KR" altLang="en-US" sz="12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B4A669DB-60B9-4524-BB6C-C21A307F7DAC}"/>
                  </a:ext>
                </a:extLst>
              </p:cNvPr>
              <p:cNvSpPr txBox="1">
                <a:spLocks noRot="1" noChangeAspect="1" noMove="1" noResize="1" noEditPoints="1" noAdjustHandles="1" noChangeArrowheads="1" noChangeShapeType="1" noTextEdit="1"/>
              </p:cNvSpPr>
              <p:nvPr/>
            </p:nvSpPr>
            <p:spPr>
              <a:xfrm>
                <a:off x="1556402" y="4624546"/>
                <a:ext cx="1379032" cy="349455"/>
              </a:xfrm>
              <a:prstGeom prst="rect">
                <a:avLst/>
              </a:prstGeom>
              <a:blipFill>
                <a:blip r:embed="rId3"/>
                <a:stretch>
                  <a:fillRect l="-441" t="-3509" r="-441"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16AA72F5-B34C-4A79-8C6A-C30811410468}"/>
                  </a:ext>
                </a:extLst>
              </p:cNvPr>
              <p:cNvSpPr txBox="1"/>
              <p:nvPr/>
            </p:nvSpPr>
            <p:spPr>
              <a:xfrm>
                <a:off x="3372455" y="4624546"/>
                <a:ext cx="1379032"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3+4+7+8</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=5.5</m:t>
                      </m:r>
                    </m:oMath>
                  </m:oMathPara>
                </a14:m>
                <a:endParaRPr lang="ko-KR" altLang="en-US" sz="1200">
                  <a:solidFill>
                    <a:schemeClr val="tx1"/>
                  </a:solidFill>
                  <a:latin typeface="Consolas" panose="020B0609020204030204" pitchFamily="49" charset="0"/>
                </a:endParaRPr>
              </a:p>
            </p:txBody>
          </p:sp>
        </mc:Choice>
        <mc:Fallback xmlns="">
          <p:sp>
            <p:nvSpPr>
              <p:cNvPr id="112" name="TextBox 111">
                <a:extLst>
                  <a:ext uri="{FF2B5EF4-FFF2-40B4-BE49-F238E27FC236}">
                    <a16:creationId xmlns:a16="http://schemas.microsoft.com/office/drawing/2014/main" id="{16AA72F5-B34C-4A79-8C6A-C30811410468}"/>
                  </a:ext>
                </a:extLst>
              </p:cNvPr>
              <p:cNvSpPr txBox="1">
                <a:spLocks noRot="1" noChangeAspect="1" noMove="1" noResize="1" noEditPoints="1" noAdjustHandles="1" noChangeArrowheads="1" noChangeShapeType="1" noTextEdit="1"/>
              </p:cNvSpPr>
              <p:nvPr/>
            </p:nvSpPr>
            <p:spPr>
              <a:xfrm>
                <a:off x="3372455" y="4624546"/>
                <a:ext cx="1379032" cy="345672"/>
              </a:xfrm>
              <a:prstGeom prst="rect">
                <a:avLst/>
              </a:prstGeom>
              <a:blipFill>
                <a:blip r:embed="rId4"/>
                <a:stretch>
                  <a:fillRect l="-442" t="-3571" r="-88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BE94FDA-C5F3-4873-ACAD-56C906910EC5}"/>
                  </a:ext>
                </a:extLst>
              </p:cNvPr>
              <p:cNvSpPr txBox="1"/>
              <p:nvPr/>
            </p:nvSpPr>
            <p:spPr>
              <a:xfrm>
                <a:off x="5211735" y="4624546"/>
                <a:ext cx="1718867"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9+10+13+14</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=11.5</m:t>
                      </m:r>
                    </m:oMath>
                  </m:oMathPara>
                </a14:m>
                <a:endParaRPr lang="ko-KR" altLang="en-US" sz="12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4BE94FDA-C5F3-4873-ACAD-56C906910EC5}"/>
                  </a:ext>
                </a:extLst>
              </p:cNvPr>
              <p:cNvSpPr txBox="1">
                <a:spLocks noRot="1" noChangeAspect="1" noMove="1" noResize="1" noEditPoints="1" noAdjustHandles="1" noChangeArrowheads="1" noChangeShapeType="1" noTextEdit="1"/>
              </p:cNvSpPr>
              <p:nvPr/>
            </p:nvSpPr>
            <p:spPr>
              <a:xfrm>
                <a:off x="5211735" y="4624546"/>
                <a:ext cx="1718867" cy="345672"/>
              </a:xfrm>
              <a:prstGeom prst="rect">
                <a:avLst/>
              </a:prstGeom>
              <a:blipFill>
                <a:blip r:embed="rId5"/>
                <a:stretch>
                  <a:fillRect l="-355" t="-3571" r="-35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E26C039-A255-4E16-8EF7-E955E99E6078}"/>
                  </a:ext>
                </a:extLst>
              </p:cNvPr>
              <p:cNvSpPr txBox="1"/>
              <p:nvPr/>
            </p:nvSpPr>
            <p:spPr>
              <a:xfrm>
                <a:off x="7065366" y="4624546"/>
                <a:ext cx="1803827"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11+12+15+16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=13.5</m:t>
                      </m:r>
                    </m:oMath>
                  </m:oMathPara>
                </a14:m>
                <a:endParaRPr lang="ko-KR" altLang="en-US" sz="1200">
                  <a:solidFill>
                    <a:schemeClr val="tx1"/>
                  </a:solidFill>
                  <a:latin typeface="Consolas" panose="020B0609020204030204" pitchFamily="49" charset="0"/>
                </a:endParaRPr>
              </a:p>
            </p:txBody>
          </p:sp>
        </mc:Choice>
        <mc:Fallback xmlns="">
          <p:sp>
            <p:nvSpPr>
              <p:cNvPr id="117" name="TextBox 116">
                <a:extLst>
                  <a:ext uri="{FF2B5EF4-FFF2-40B4-BE49-F238E27FC236}">
                    <a16:creationId xmlns:a16="http://schemas.microsoft.com/office/drawing/2014/main" id="{9E26C039-A255-4E16-8EF7-E955E99E6078}"/>
                  </a:ext>
                </a:extLst>
              </p:cNvPr>
              <p:cNvSpPr txBox="1">
                <a:spLocks noRot="1" noChangeAspect="1" noMove="1" noResize="1" noEditPoints="1" noAdjustHandles="1" noChangeArrowheads="1" noChangeShapeType="1" noTextEdit="1"/>
              </p:cNvSpPr>
              <p:nvPr/>
            </p:nvSpPr>
            <p:spPr>
              <a:xfrm>
                <a:off x="7065366" y="4624546"/>
                <a:ext cx="1803827" cy="349455"/>
              </a:xfrm>
              <a:prstGeom prst="rect">
                <a:avLst/>
              </a:prstGeom>
              <a:blipFill>
                <a:blip r:embed="rId6"/>
                <a:stretch>
                  <a:fillRect l="-338" t="-3509" r="-676" b="-15789"/>
                </a:stretch>
              </a:blipFill>
            </p:spPr>
            <p:txBody>
              <a:bodyPr/>
              <a:lstStyle/>
              <a:p>
                <a:r>
                  <a:rPr lang="ko-KR" altLang="en-US">
                    <a:noFill/>
                  </a:rPr>
                  <a:t> </a:t>
                </a:r>
              </a:p>
            </p:txBody>
          </p:sp>
        </mc:Fallback>
      </mc:AlternateContent>
      <p:sp>
        <p:nvSpPr>
          <p:cNvPr id="94" name="TextBox 93">
            <a:extLst>
              <a:ext uri="{FF2B5EF4-FFF2-40B4-BE49-F238E27FC236}">
                <a16:creationId xmlns:a16="http://schemas.microsoft.com/office/drawing/2014/main" id="{7B568DEE-5E14-46CC-BA53-288D1F168AEE}"/>
              </a:ext>
            </a:extLst>
          </p:cNvPr>
          <p:cNvSpPr txBox="1"/>
          <p:nvPr/>
        </p:nvSpPr>
        <p:spPr>
          <a:xfrm>
            <a:off x="706279" y="1499316"/>
            <a:ext cx="5596404"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average pooling, 2x2 filter, stride 2 )</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7469820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95" name="TextBox 94">
            <a:extLst>
              <a:ext uri="{FF2B5EF4-FFF2-40B4-BE49-F238E27FC236}">
                <a16:creationId xmlns:a16="http://schemas.microsoft.com/office/drawing/2014/main" id="{DA9A4171-10B8-46AE-BE9C-C0855AE32E53}"/>
              </a:ext>
            </a:extLst>
          </p:cNvPr>
          <p:cNvSpPr txBox="1"/>
          <p:nvPr/>
        </p:nvSpPr>
        <p:spPr>
          <a:xfrm>
            <a:off x="609289" y="938431"/>
            <a:ext cx="3342262"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tf.keras.layers.MAXPool2D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1867C5B8-F51A-4192-95B1-AEA7127BB8EA}"/>
              </a:ext>
            </a:extLst>
          </p:cNvPr>
          <p:cNvSpPr>
            <a:spLocks noChangeArrowheads="1"/>
          </p:cNvSpPr>
          <p:nvPr/>
        </p:nvSpPr>
        <p:spPr bwMode="auto">
          <a:xfrm rot="10800000" flipH="1" flipV="1">
            <a:off x="850739" y="1496664"/>
            <a:ext cx="8246962" cy="366254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which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take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maximum</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(2, 2)</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take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max</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over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a:t>
            </a:r>
            <a:r>
              <a:rPr kumimoji="0" lang="ko-KR" altLang="ko-KR" sz="1400" b="0" i="0" u="none" strike="noStrike" cap="none" normalizeH="0" baseline="0">
                <a:ln>
                  <a:noFill/>
                </a:ln>
                <a:solidFill>
                  <a:srgbClr val="202124"/>
                </a:solidFill>
                <a:effectLst/>
                <a:latin typeface="Arial" panose="020B0604020202020204" pitchFamily="34" charset="0"/>
                <a:ea typeface="Roboto"/>
              </a:rPr>
              <a:t> 2x2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pooling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only</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integer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specified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length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used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both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dimensions</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values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Specifies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how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far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moves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each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step</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a:t>
            </a:r>
            <a:endParaRPr kumimoji="0" lang="en-US" altLang="ko-KR" sz="1400"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sz="1400" b="0" i="0" u="none" strike="noStrike" cap="none" normalizeH="0" baseline="0">
                <a:ln>
                  <a:noFill/>
                </a:ln>
                <a:solidFill>
                  <a:srgbClr val="202124"/>
                </a:solidFill>
                <a:effectLst/>
                <a:ea typeface="Roboto"/>
              </a:rPr>
              <a:t>: One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valid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no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zero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such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stride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1,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output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A</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one</a:t>
            </a:r>
            <a:r>
              <a:rPr kumimoji="0" lang="ko-KR" altLang="ko-KR" sz="1400" b="0" i="0" u="none" strike="noStrike" cap="none" normalizeH="0" baseline="0">
                <a:ln>
                  <a:noFill/>
                </a:ln>
                <a:solidFill>
                  <a:srgbClr val="202124"/>
                </a:solidFill>
                <a:effectLst/>
                <a:ea typeface="Roboto"/>
              </a:rPr>
              <a:t>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The </a:t>
            </a:r>
            <a:r>
              <a:rPr kumimoji="0" lang="ko-KR" altLang="ko-KR" sz="1400" b="0" i="0" u="none" strike="noStrike" cap="none" normalizeH="0" baseline="0" err="1">
                <a:ln>
                  <a:noFill/>
                </a:ln>
                <a:solidFill>
                  <a:srgbClr val="202124"/>
                </a:solidFill>
                <a:effectLst/>
                <a:ea typeface="Roboto"/>
              </a:rPr>
              <a:t>ordering</a:t>
            </a:r>
            <a:r>
              <a:rPr kumimoji="0" lang="ko-KR" altLang="ko-KR" sz="1400" b="0" i="0" u="none" strike="noStrike" cap="none" normalizeH="0" baseline="0">
                <a:ln>
                  <a:noFill/>
                </a:ln>
                <a:solidFill>
                  <a:srgbClr val="202124"/>
                </a:solidFill>
                <a:effectLst/>
                <a:ea typeface="Roboto"/>
              </a:rPr>
              <a:t> of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dimensions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inputs</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while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found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your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Keras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config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you</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never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set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be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channels_last</a:t>
            </a:r>
            <a:r>
              <a:rPr kumimoji="0" lang="ko-KR" altLang="ko-KR" sz="1400" b="0" i="0" u="none" strike="noStrike" cap="none" normalizeH="0" baseline="0">
                <a:ln>
                  <a:noFill/>
                </a:ln>
                <a:solidFill>
                  <a:srgbClr val="202124"/>
                </a:solidFill>
                <a:effectLst/>
                <a:ea typeface="Roboto"/>
              </a:rPr>
              <a:t>".</a:t>
            </a: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379380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tf.keras.layers.MaxPool2D(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padding='valid')(image)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(1, 1, 1, 1)</a:t>
            </a:r>
          </a:p>
          <a:p>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0062EF77-801E-480D-91BD-4A0CF040ADCC}"/>
              </a:ext>
            </a:extLst>
          </p:cNvPr>
          <p:cNvSpPr/>
          <p:nvPr/>
        </p:nvSpPr>
        <p:spPr>
          <a:xfrm>
            <a:off x="5295418" y="2806861"/>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F205CF3-7549-477D-8263-1F029685EAFF}"/>
              </a:ext>
            </a:extLst>
          </p:cNvPr>
          <p:cNvSpPr/>
          <p:nvPr/>
        </p:nvSpPr>
        <p:spPr>
          <a:xfrm>
            <a:off x="5937813" y="2806860"/>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79A54C4-B9A3-497C-B9E1-E9233070AA37}"/>
              </a:ext>
            </a:extLst>
          </p:cNvPr>
          <p:cNvSpPr/>
          <p:nvPr/>
        </p:nvSpPr>
        <p:spPr>
          <a:xfrm>
            <a:off x="5295418" y="3449255"/>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973D2B39-D32A-4776-B3B9-8FF7EEFA7513}"/>
              </a:ext>
            </a:extLst>
          </p:cNvPr>
          <p:cNvSpPr/>
          <p:nvPr/>
        </p:nvSpPr>
        <p:spPr>
          <a:xfrm>
            <a:off x="5937813" y="3449254"/>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2F12DC1-64EC-43E8-8E07-61E702CE966F}"/>
              </a:ext>
            </a:extLst>
          </p:cNvPr>
          <p:cNvSpPr/>
          <p:nvPr/>
        </p:nvSpPr>
        <p:spPr>
          <a:xfrm>
            <a:off x="5295418" y="2806860"/>
            <a:ext cx="642395" cy="6423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A5A15E8-4F78-4453-A433-41FE059EE742}"/>
              </a:ext>
            </a:extLst>
          </p:cNvPr>
          <p:cNvSpPr/>
          <p:nvPr/>
        </p:nvSpPr>
        <p:spPr>
          <a:xfrm>
            <a:off x="5937813" y="2806859"/>
            <a:ext cx="642395" cy="6423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2C46E04C-9A03-4954-AD81-6D2BCAD6F237}"/>
              </a:ext>
            </a:extLst>
          </p:cNvPr>
          <p:cNvSpPr/>
          <p:nvPr/>
        </p:nvSpPr>
        <p:spPr>
          <a:xfrm>
            <a:off x="5295418" y="3449254"/>
            <a:ext cx="642395" cy="6423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D30B1D86-57ED-41F4-B5A9-CA4852E5D07A}"/>
              </a:ext>
            </a:extLst>
          </p:cNvPr>
          <p:cNvSpPr/>
          <p:nvPr/>
        </p:nvSpPr>
        <p:spPr>
          <a:xfrm>
            <a:off x="5937813" y="3449253"/>
            <a:ext cx="642395" cy="6423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50876671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padding='same')(image)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1569660"/>
          </a:xfrm>
          <a:prstGeom prst="rect">
            <a:avLst/>
          </a:prstGeom>
          <a:noFill/>
        </p:spPr>
        <p:txBody>
          <a:bodyPr wrap="none" rtlCol="0">
            <a:spAutoFit/>
          </a:bodyPr>
          <a:lstStyle/>
          <a:p>
            <a:r>
              <a:rPr lang="en-US" altLang="ko-KR">
                <a:solidFill>
                  <a:schemeClr val="tx1"/>
                </a:solidFill>
                <a:latin typeface="Consolas" panose="020B0609020204030204" pitchFamily="49" charset="0"/>
              </a:rPr>
              <a:t>(1, 2, 2, 1)</a:t>
            </a:r>
          </a:p>
          <a:p>
            <a:r>
              <a:rPr lang="en-US" altLang="ko-KR">
                <a:solidFill>
                  <a:schemeClr val="tx1"/>
                </a:solidFill>
                <a:latin typeface="Consolas" panose="020B0609020204030204" pitchFamily="49" charset="0"/>
              </a:rPr>
              <a:t>[[[[4.]</a:t>
            </a:r>
          </a:p>
          <a:p>
            <a:r>
              <a:rPr lang="en-US" altLang="ko-KR">
                <a:solidFill>
                  <a:schemeClr val="tx1"/>
                </a:solidFill>
                <a:latin typeface="Consolas" panose="020B0609020204030204" pitchFamily="49" charset="0"/>
              </a:rPr>
              <a:t>   [3.]]</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   [1.]]]]</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264062" y="2668615"/>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741116"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264062"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741116"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218170"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218170"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264062"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741116"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218170"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23ED65A-4904-4182-A469-E5C95BB0B317}"/>
              </a:ext>
            </a:extLst>
          </p:cNvPr>
          <p:cNvSpPr/>
          <p:nvPr/>
        </p:nvSpPr>
        <p:spPr>
          <a:xfrm>
            <a:off x="4850203"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E8BB802-66C6-4552-86EF-4509143F2003}"/>
              </a:ext>
            </a:extLst>
          </p:cNvPr>
          <p:cNvSpPr/>
          <p:nvPr/>
        </p:nvSpPr>
        <p:spPr>
          <a:xfrm>
            <a:off x="5327257"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31AF89A-06B8-4144-AA86-D9400E48CE5C}"/>
              </a:ext>
            </a:extLst>
          </p:cNvPr>
          <p:cNvSpPr/>
          <p:nvPr/>
        </p:nvSpPr>
        <p:spPr>
          <a:xfrm>
            <a:off x="4850203"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E21E300-7CF2-4DE4-9598-4FC471D51807}"/>
              </a:ext>
            </a:extLst>
          </p:cNvPr>
          <p:cNvSpPr/>
          <p:nvPr/>
        </p:nvSpPr>
        <p:spPr>
          <a:xfrm>
            <a:off x="5327257"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5BF2AA5-124C-4A2B-BA27-6749050DBD81}"/>
              </a:ext>
            </a:extLst>
          </p:cNvPr>
          <p:cNvSpPr/>
          <p:nvPr/>
        </p:nvSpPr>
        <p:spPr>
          <a:xfrm>
            <a:off x="5804311" y="2668613"/>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CD7A812-67F2-4890-BA09-C442DD8AADF6}"/>
              </a:ext>
            </a:extLst>
          </p:cNvPr>
          <p:cNvSpPr/>
          <p:nvPr/>
        </p:nvSpPr>
        <p:spPr>
          <a:xfrm>
            <a:off x="5804311"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1392052-3050-460F-A4AF-398D4F1108B5}"/>
              </a:ext>
            </a:extLst>
          </p:cNvPr>
          <p:cNvSpPr/>
          <p:nvPr/>
        </p:nvSpPr>
        <p:spPr>
          <a:xfrm>
            <a:off x="4850203"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2E0CF1EA-E851-4403-B5DB-E72ABF83B886}"/>
              </a:ext>
            </a:extLst>
          </p:cNvPr>
          <p:cNvSpPr/>
          <p:nvPr/>
        </p:nvSpPr>
        <p:spPr>
          <a:xfrm>
            <a:off x="5327257"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5FF407-E3FF-4D88-BCC3-0A442F546343}"/>
              </a:ext>
            </a:extLst>
          </p:cNvPr>
          <p:cNvSpPr/>
          <p:nvPr/>
        </p:nvSpPr>
        <p:spPr>
          <a:xfrm>
            <a:off x="5804311"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5A123F9-45B7-429C-AF96-26548B4E7A12}"/>
              </a:ext>
            </a:extLst>
          </p:cNvPr>
          <p:cNvSpPr/>
          <p:nvPr/>
        </p:nvSpPr>
        <p:spPr>
          <a:xfrm>
            <a:off x="6436344"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AE72065-3FCC-422A-B158-9DAAFDD8F0B0}"/>
              </a:ext>
            </a:extLst>
          </p:cNvPr>
          <p:cNvSpPr/>
          <p:nvPr/>
        </p:nvSpPr>
        <p:spPr>
          <a:xfrm>
            <a:off x="6913398"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FA047AE-4860-4BC9-B542-F10C490652DB}"/>
              </a:ext>
            </a:extLst>
          </p:cNvPr>
          <p:cNvSpPr/>
          <p:nvPr/>
        </p:nvSpPr>
        <p:spPr>
          <a:xfrm>
            <a:off x="6436344"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919E1A9A-002D-48A2-88D0-36D8A22814F4}"/>
              </a:ext>
            </a:extLst>
          </p:cNvPr>
          <p:cNvSpPr/>
          <p:nvPr/>
        </p:nvSpPr>
        <p:spPr>
          <a:xfrm>
            <a:off x="6913398"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A7BF039-C352-4C3F-84D2-33709AA6B24E}"/>
              </a:ext>
            </a:extLst>
          </p:cNvPr>
          <p:cNvSpPr/>
          <p:nvPr/>
        </p:nvSpPr>
        <p:spPr>
          <a:xfrm>
            <a:off x="7390452"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B13ABDF-C9B3-4157-B612-2F647E8D71EE}"/>
              </a:ext>
            </a:extLst>
          </p:cNvPr>
          <p:cNvSpPr/>
          <p:nvPr/>
        </p:nvSpPr>
        <p:spPr>
          <a:xfrm>
            <a:off x="7390452"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E0AC115-84CF-47F8-AF6B-4914AFE87A05}"/>
              </a:ext>
            </a:extLst>
          </p:cNvPr>
          <p:cNvSpPr/>
          <p:nvPr/>
        </p:nvSpPr>
        <p:spPr>
          <a:xfrm>
            <a:off x="6436344"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7779840-5609-4407-9D5D-2FDBF93ACE96}"/>
              </a:ext>
            </a:extLst>
          </p:cNvPr>
          <p:cNvSpPr/>
          <p:nvPr/>
        </p:nvSpPr>
        <p:spPr>
          <a:xfrm>
            <a:off x="6913398"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CAD1FF2-3ED3-4AAE-ADEB-B3DB6E3FA30C}"/>
              </a:ext>
            </a:extLst>
          </p:cNvPr>
          <p:cNvSpPr/>
          <p:nvPr/>
        </p:nvSpPr>
        <p:spPr>
          <a:xfrm>
            <a:off x="7390452"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B7D1468-F48A-48F0-B9D6-E26ACFA6CF31}"/>
              </a:ext>
            </a:extLst>
          </p:cNvPr>
          <p:cNvSpPr/>
          <p:nvPr/>
        </p:nvSpPr>
        <p:spPr>
          <a:xfrm>
            <a:off x="8022485"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B4EAF18-0948-4AE9-AA7B-B6FA691768B1}"/>
              </a:ext>
            </a:extLst>
          </p:cNvPr>
          <p:cNvSpPr/>
          <p:nvPr/>
        </p:nvSpPr>
        <p:spPr>
          <a:xfrm>
            <a:off x="8499539"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E067049-0834-4CDC-ADD9-E3B2BFE60EBA}"/>
              </a:ext>
            </a:extLst>
          </p:cNvPr>
          <p:cNvSpPr/>
          <p:nvPr/>
        </p:nvSpPr>
        <p:spPr>
          <a:xfrm>
            <a:off x="8022485"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E21D3F5-3DEA-4844-B8D2-DBC8C20C1A7A}"/>
              </a:ext>
            </a:extLst>
          </p:cNvPr>
          <p:cNvSpPr/>
          <p:nvPr/>
        </p:nvSpPr>
        <p:spPr>
          <a:xfrm>
            <a:off x="8499539"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0E93461-432F-41CD-BA61-C62BD55C3D8D}"/>
              </a:ext>
            </a:extLst>
          </p:cNvPr>
          <p:cNvSpPr/>
          <p:nvPr/>
        </p:nvSpPr>
        <p:spPr>
          <a:xfrm>
            <a:off x="8976593"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F5B755E-8268-47F1-994F-F61C8DB0FA4D}"/>
              </a:ext>
            </a:extLst>
          </p:cNvPr>
          <p:cNvSpPr/>
          <p:nvPr/>
        </p:nvSpPr>
        <p:spPr>
          <a:xfrm>
            <a:off x="8976593"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BF46D72-6B16-485E-B621-1BDF03801E2E}"/>
              </a:ext>
            </a:extLst>
          </p:cNvPr>
          <p:cNvSpPr/>
          <p:nvPr/>
        </p:nvSpPr>
        <p:spPr>
          <a:xfrm>
            <a:off x="8022485"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E38F312-87BC-4B6D-9BCE-BBF38E0D62AD}"/>
              </a:ext>
            </a:extLst>
          </p:cNvPr>
          <p:cNvSpPr/>
          <p:nvPr/>
        </p:nvSpPr>
        <p:spPr>
          <a:xfrm>
            <a:off x="8499539"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2A0A3AE-89D0-4B65-8593-E1AA2BDDA694}"/>
              </a:ext>
            </a:extLst>
          </p:cNvPr>
          <p:cNvSpPr/>
          <p:nvPr/>
        </p:nvSpPr>
        <p:spPr>
          <a:xfrm>
            <a:off x="8976593" y="362271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94FEFB00-D5FF-4F28-838A-28BC7EFA2DF4}"/>
              </a:ext>
            </a:extLst>
          </p:cNvPr>
          <p:cNvGrpSpPr/>
          <p:nvPr/>
        </p:nvGrpSpPr>
        <p:grpSpPr>
          <a:xfrm>
            <a:off x="3741116" y="3138105"/>
            <a:ext cx="954108" cy="954107"/>
            <a:chOff x="2513785" y="4333291"/>
            <a:chExt cx="954108" cy="954107"/>
          </a:xfrm>
        </p:grpSpPr>
        <p:sp>
          <p:nvSpPr>
            <p:cNvPr id="48" name="직사각형 47">
              <a:extLst>
                <a:ext uri="{FF2B5EF4-FFF2-40B4-BE49-F238E27FC236}">
                  <a16:creationId xmlns:a16="http://schemas.microsoft.com/office/drawing/2014/main" id="{E7058438-6BF8-4A0E-A840-10FEC9951A64}"/>
                </a:ext>
              </a:extLst>
            </p:cNvPr>
            <p:cNvSpPr/>
            <p:nvPr/>
          </p:nvSpPr>
          <p:spPr>
            <a:xfrm>
              <a:off x="2513785" y="4333292"/>
              <a:ext cx="477054" cy="4770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AEF276A2-D8A4-484D-B71E-BAE3F0F20FEE}"/>
                </a:ext>
              </a:extLst>
            </p:cNvPr>
            <p:cNvSpPr/>
            <p:nvPr/>
          </p:nvSpPr>
          <p:spPr>
            <a:xfrm>
              <a:off x="2990839" y="4333291"/>
              <a:ext cx="477054" cy="4770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09C4A3F-836E-4D11-9B93-99557C335197}"/>
                </a:ext>
              </a:extLst>
            </p:cNvPr>
            <p:cNvSpPr/>
            <p:nvPr/>
          </p:nvSpPr>
          <p:spPr>
            <a:xfrm>
              <a:off x="2513785" y="4810343"/>
              <a:ext cx="477054" cy="4770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0F5CA558-DDF9-4970-B211-04B32B66C283}"/>
                </a:ext>
              </a:extLst>
            </p:cNvPr>
            <p:cNvSpPr/>
            <p:nvPr/>
          </p:nvSpPr>
          <p:spPr>
            <a:xfrm>
              <a:off x="2990839" y="4810344"/>
              <a:ext cx="477054" cy="4770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52" name="직사각형 51">
            <a:extLst>
              <a:ext uri="{FF2B5EF4-FFF2-40B4-BE49-F238E27FC236}">
                <a16:creationId xmlns:a16="http://schemas.microsoft.com/office/drawing/2014/main" id="{639CDB51-A0F8-4EB8-9ADF-999CB16BF272}"/>
              </a:ext>
            </a:extLst>
          </p:cNvPr>
          <p:cNvSpPr/>
          <p:nvPr/>
        </p:nvSpPr>
        <p:spPr>
          <a:xfrm>
            <a:off x="3264062" y="441144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8D15D925-1DC7-48C1-AD2E-DFDC393301AF}"/>
              </a:ext>
            </a:extLst>
          </p:cNvPr>
          <p:cNvSpPr/>
          <p:nvPr/>
        </p:nvSpPr>
        <p:spPr>
          <a:xfrm>
            <a:off x="3741116" y="4411445"/>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4644AFB3-D454-4DA4-9290-E354BAB9C604}"/>
              </a:ext>
            </a:extLst>
          </p:cNvPr>
          <p:cNvSpPr/>
          <p:nvPr/>
        </p:nvSpPr>
        <p:spPr>
          <a:xfrm>
            <a:off x="3264062" y="488849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99F6D624-85E4-4B00-B3ED-B6DD2FE7A9DD}"/>
              </a:ext>
            </a:extLst>
          </p:cNvPr>
          <p:cNvSpPr/>
          <p:nvPr/>
        </p:nvSpPr>
        <p:spPr>
          <a:xfrm>
            <a:off x="3741116" y="488849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60A6F7A2-8C7F-457C-B01C-C694B857399B}"/>
              </a:ext>
            </a:extLst>
          </p:cNvPr>
          <p:cNvSpPr/>
          <p:nvPr/>
        </p:nvSpPr>
        <p:spPr>
          <a:xfrm>
            <a:off x="4218170" y="441144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31F9094-B2E0-43B3-9609-D95684F06133}"/>
              </a:ext>
            </a:extLst>
          </p:cNvPr>
          <p:cNvSpPr/>
          <p:nvPr/>
        </p:nvSpPr>
        <p:spPr>
          <a:xfrm>
            <a:off x="4218170" y="488849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F4F76515-C398-46AF-B047-61EC6C045E23}"/>
              </a:ext>
            </a:extLst>
          </p:cNvPr>
          <p:cNvSpPr/>
          <p:nvPr/>
        </p:nvSpPr>
        <p:spPr>
          <a:xfrm>
            <a:off x="3264062" y="5365549"/>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CC3F7C06-CF50-4439-8CA2-54EC888A43FB}"/>
              </a:ext>
            </a:extLst>
          </p:cNvPr>
          <p:cNvSpPr/>
          <p:nvPr/>
        </p:nvSpPr>
        <p:spPr>
          <a:xfrm>
            <a:off x="3741116" y="5365549"/>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4FE09E74-44D6-4A86-B043-AECDFBBC5B26}"/>
              </a:ext>
            </a:extLst>
          </p:cNvPr>
          <p:cNvSpPr/>
          <p:nvPr/>
        </p:nvSpPr>
        <p:spPr>
          <a:xfrm>
            <a:off x="4218170" y="536554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837859D8-1E56-44A1-AD9A-E263FF7AE79D}"/>
              </a:ext>
            </a:extLst>
          </p:cNvPr>
          <p:cNvGrpSpPr/>
          <p:nvPr/>
        </p:nvGrpSpPr>
        <p:grpSpPr>
          <a:xfrm>
            <a:off x="3741116" y="4892375"/>
            <a:ext cx="954108" cy="954107"/>
            <a:chOff x="2513785" y="4333291"/>
            <a:chExt cx="954108" cy="954107"/>
          </a:xfrm>
        </p:grpSpPr>
        <p:sp>
          <p:nvSpPr>
            <p:cNvPr id="62" name="직사각형 61">
              <a:extLst>
                <a:ext uri="{FF2B5EF4-FFF2-40B4-BE49-F238E27FC236}">
                  <a16:creationId xmlns:a16="http://schemas.microsoft.com/office/drawing/2014/main" id="{9FB1BE00-F2CA-46BE-B564-7A4A90D596F6}"/>
                </a:ext>
              </a:extLst>
            </p:cNvPr>
            <p:cNvSpPr/>
            <p:nvPr/>
          </p:nvSpPr>
          <p:spPr>
            <a:xfrm>
              <a:off x="2513785" y="4333292"/>
              <a:ext cx="477054" cy="4770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7DD55AFA-88CB-4BDB-B0B6-39A7C4C5866B}"/>
                </a:ext>
              </a:extLst>
            </p:cNvPr>
            <p:cNvSpPr/>
            <p:nvPr/>
          </p:nvSpPr>
          <p:spPr>
            <a:xfrm>
              <a:off x="2990839" y="4333291"/>
              <a:ext cx="477054" cy="4770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0D91FCA-A75B-4C68-91D4-8E3C04212E83}"/>
                </a:ext>
              </a:extLst>
            </p:cNvPr>
            <p:cNvSpPr/>
            <p:nvPr/>
          </p:nvSpPr>
          <p:spPr>
            <a:xfrm>
              <a:off x="2513785" y="4810343"/>
              <a:ext cx="477054" cy="4770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9F25A37F-C65D-4B64-B747-60F96FD96329}"/>
                </a:ext>
              </a:extLst>
            </p:cNvPr>
            <p:cNvSpPr/>
            <p:nvPr/>
          </p:nvSpPr>
          <p:spPr>
            <a:xfrm>
              <a:off x="2990839" y="4810344"/>
              <a:ext cx="477054" cy="4770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38449387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2462213"/>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mnist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keras.datasets.mnist</a:t>
            </a:r>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class_names</a:t>
            </a:r>
            <a:r>
              <a:rPr lang="en-US" altLang="ko-KR" sz="1400">
                <a:solidFill>
                  <a:schemeClr val="tx1"/>
                </a:solidFill>
                <a:latin typeface="Consolas" panose="020B0609020204030204" pitchFamily="49" charset="0"/>
              </a:rPr>
              <a:t> = ['0','1','2','3','4','5','6','7','8','9']</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train_labels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test_labels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mnist.load_data</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train_images.astype</a:t>
            </a:r>
            <a:r>
              <a:rPr lang="en-US" altLang="ko-KR" sz="1400">
                <a:solidFill>
                  <a:schemeClr val="tx1"/>
                </a:solidFill>
                <a:latin typeface="Consolas" panose="020B0609020204030204" pitchFamily="49" charset="0"/>
              </a:rPr>
              <a:t>(np.float32) / 255.</a:t>
            </a:r>
          </a:p>
          <a:p>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test_images.astype</a:t>
            </a:r>
            <a:r>
              <a:rPr lang="en-US" altLang="ko-KR" sz="1400">
                <a:solidFill>
                  <a:schemeClr val="tx1"/>
                </a:solidFill>
                <a:latin typeface="Consolas" panose="020B0609020204030204" pitchFamily="49" charset="0"/>
              </a:rPr>
              <a:t>(np.float32) / 255.</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[0]</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31746" name="Picture 2">
            <a:extLst>
              <a:ext uri="{FF2B5EF4-FFF2-40B4-BE49-F238E27FC236}">
                <a16:creationId xmlns:a16="http://schemas.microsoft.com/office/drawing/2014/main" id="{B981D6A5-2DCB-433C-9FAB-79CED727F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4531" y="3949379"/>
            <a:ext cx="2390775"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4679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27703" y="1141898"/>
            <a:ext cx="8756439" cy="2677656"/>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img.reshape</a:t>
            </a:r>
            <a:r>
              <a:rPr lang="en-US" altLang="ko-KR" sz="1400">
                <a:solidFill>
                  <a:schemeClr val="tx1"/>
                </a:solidFill>
                <a:latin typeface="Consolas" panose="020B0609020204030204" pitchFamily="49" charset="0"/>
              </a:rPr>
              <a:t>(-1,28,28,1)</a:t>
            </a: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tf.convert_to_tensor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keras.initializers.RandomNormal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stddev</a:t>
            </a:r>
            <a:r>
              <a:rPr lang="en-US" altLang="ko-KR" sz="1400">
                <a:solidFill>
                  <a:schemeClr val="tx1"/>
                </a:solidFill>
                <a:latin typeface="Consolas" panose="020B0609020204030204" pitchFamily="49" charset="0"/>
              </a:rPr>
              <a:t>=0.01)</a:t>
            </a:r>
          </a:p>
          <a:p>
            <a:r>
              <a:rPr lang="en-US" altLang="ko-KR" sz="1400">
                <a:solidFill>
                  <a:schemeClr val="tx1"/>
                </a:solidFill>
                <a:latin typeface="Consolas" panose="020B0609020204030204" pitchFamily="49" charset="0"/>
              </a:rPr>
              <a:t>conv2d = keras.layers.Conv2D(filters=5,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=3, padding='same', </a:t>
            </a:r>
          </a:p>
          <a:p>
            <a:r>
              <a:rPr lang="en-US" altLang="ko-KR" sz="1400">
                <a:solidFill>
                  <a:schemeClr val="tx1"/>
                </a:solidFill>
                <a:latin typeface="Consolas" panose="020B0609020204030204" pitchFamily="49" charset="0"/>
              </a:rPr>
              <a:t>                             strides=(2,2),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(14,14),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1093808" y="3929604"/>
            <a:ext cx="3214341" cy="584775"/>
          </a:xfrm>
          <a:prstGeom prst="rect">
            <a:avLst/>
          </a:prstGeom>
          <a:noFill/>
        </p:spPr>
        <p:txBody>
          <a:bodyPr wrap="none" rtlCol="0">
            <a:spAutoFit/>
          </a:bodyPr>
          <a:lstStyle/>
          <a:p>
            <a:r>
              <a:rPr lang="en-US" altLang="ko-KR" err="1">
                <a:solidFill>
                  <a:schemeClr val="tx1"/>
                </a:solidFill>
                <a:latin typeface="Consolas" panose="020B0609020204030204" pitchFamily="49" charset="0"/>
              </a:rPr>
              <a:t>weight.shpe</a:t>
            </a:r>
            <a:r>
              <a:rPr lang="en-US" altLang="ko-KR">
                <a:solidFill>
                  <a:schemeClr val="tx1"/>
                </a:solidFill>
                <a:latin typeface="Consolas" panose="020B0609020204030204" pitchFamily="49" charset="0"/>
              </a:rPr>
              <a:t> (2, 2, 1, 3)</a:t>
            </a:r>
          </a:p>
          <a:p>
            <a:r>
              <a:rPr lang="en-US" altLang="ko-KR">
                <a:solidFill>
                  <a:schemeClr val="tx1"/>
                </a:solidFill>
                <a:latin typeface="Consolas" panose="020B0609020204030204" pitchFamily="49" charset="0"/>
              </a:rPr>
              <a:t>conv2d.shape (1, 14, 14, 5)</a:t>
            </a:r>
            <a:endParaRPr lang="ko-KR" altLang="en-US">
              <a:solidFill>
                <a:schemeClr val="tx1"/>
              </a:solidFill>
              <a:latin typeface="Consolas" panose="020B0609020204030204" pitchFamily="49" charset="0"/>
            </a:endParaRPr>
          </a:p>
        </p:txBody>
      </p:sp>
      <p:pic>
        <p:nvPicPr>
          <p:cNvPr id="33795" name="Picture 3">
            <a:extLst>
              <a:ext uri="{FF2B5EF4-FFF2-40B4-BE49-F238E27FC236}">
                <a16:creationId xmlns:a16="http://schemas.microsoft.com/office/drawing/2014/main" id="{4F13742E-A3A2-467C-9CC3-D4CA84E26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219" y="4963309"/>
            <a:ext cx="4918758" cy="1216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556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a:t>
            </a:r>
            <a:r>
              <a:rPr kumimoji="0" lang="ko-KR" altLang="en-US" sz="1800" err="1">
                <a:solidFill>
                  <a:schemeClr val="tx1"/>
                </a:solidFill>
                <a:latin typeface="맑은 고딕" pitchFamily="50" charset="-127"/>
                <a:ea typeface="맑은 고딕" pitchFamily="50" charset="-127"/>
              </a:rPr>
              <a:t>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1.2 </a:t>
            </a:r>
            <a:r>
              <a:rPr kumimoji="0" lang="ko-KR" altLang="en-US" sz="1800" b="1" u="sng">
                <a:solidFill>
                  <a:schemeClr val="tx1"/>
                </a:solidFill>
                <a:latin typeface="맑은 고딕" pitchFamily="50" charset="-127"/>
                <a:ea typeface="맑은 고딕" pitchFamily="50" charset="-127"/>
              </a:rPr>
              <a:t>딥러닝 이전 </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extLst>
      <p:ext uri="{BB962C8B-B14F-4D97-AF65-F5344CB8AC3E}">
        <p14:creationId xmlns:p14="http://schemas.microsoft.com/office/powerpoint/2010/main" val="101205286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755024" y="1027483"/>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strides=(2,2), padding='same')(conv2d)</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(pool,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(7,7),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908613" y="2615632"/>
            <a:ext cx="1531188" cy="338554"/>
          </a:xfrm>
          <a:prstGeom prst="rect">
            <a:avLst/>
          </a:prstGeom>
          <a:noFill/>
        </p:spPr>
        <p:txBody>
          <a:bodyPr wrap="none" rtlCol="0">
            <a:spAutoFit/>
          </a:bodyPr>
          <a:lstStyle/>
          <a:p>
            <a:r>
              <a:rPr lang="en-US" altLang="ko-KR">
                <a:solidFill>
                  <a:schemeClr val="tx1"/>
                </a:solidFill>
                <a:latin typeface="Consolas" panose="020B0609020204030204" pitchFamily="49" charset="0"/>
              </a:rPr>
              <a:t>(1, 7, 7, 5)</a:t>
            </a:r>
            <a:endParaRPr lang="ko-KR" altLang="en-US">
              <a:solidFill>
                <a:schemeClr val="tx1"/>
              </a:solidFill>
              <a:latin typeface="Consolas" panose="020B0609020204030204" pitchFamily="49" charset="0"/>
            </a:endParaRPr>
          </a:p>
        </p:txBody>
      </p:sp>
      <p:pic>
        <p:nvPicPr>
          <p:cNvPr id="34819" name="Picture 3">
            <a:extLst>
              <a:ext uri="{FF2B5EF4-FFF2-40B4-BE49-F238E27FC236}">
                <a16:creationId xmlns:a16="http://schemas.microsoft.com/office/drawing/2014/main" id="{866B2427-C50C-4973-B4FF-8CB306E79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627" y="3235549"/>
            <a:ext cx="5436227" cy="1336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9561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전체 </a:t>
            </a:r>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56681" y="1628770"/>
            <a:ext cx="1706173"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LeCun</a:t>
            </a:r>
            <a:r>
              <a:rPr lang="en-US" altLang="ko-KR" sz="1400">
                <a:solidFill>
                  <a:srgbClr val="000000"/>
                </a:solidFill>
                <a:latin typeface="고도 M" panose="02000503000000020004" pitchFamily="2" charset="-127"/>
                <a:ea typeface="고도 M" panose="02000503000000020004" pitchFamily="2" charset="-127"/>
              </a:rPr>
              <a:t> et al. , 1998</a:t>
            </a:r>
            <a:endParaRPr lang="ko-KR" altLang="en-US" sz="1400">
              <a:solidFill>
                <a:srgbClr val="000000"/>
              </a:solidFill>
              <a:latin typeface="고도 M" panose="02000503000000020004" pitchFamily="2" charset="-127"/>
              <a:ea typeface="고도 M" panose="02000503000000020004" pitchFamily="2" charset="-127"/>
            </a:endParaRPr>
          </a:p>
        </p:txBody>
      </p:sp>
      <p:grpSp>
        <p:nvGrpSpPr>
          <p:cNvPr id="68" name="그룹 67">
            <a:extLst>
              <a:ext uri="{FF2B5EF4-FFF2-40B4-BE49-F238E27FC236}">
                <a16:creationId xmlns:a16="http://schemas.microsoft.com/office/drawing/2014/main" id="{F6375214-4CAA-49AD-B012-391EF2CE9FAA}"/>
              </a:ext>
            </a:extLst>
          </p:cNvPr>
          <p:cNvGrpSpPr/>
          <p:nvPr/>
        </p:nvGrpSpPr>
        <p:grpSpPr>
          <a:xfrm>
            <a:off x="207067" y="2387957"/>
            <a:ext cx="7177499" cy="2224556"/>
            <a:chOff x="444348" y="1751348"/>
            <a:chExt cx="8710232" cy="2699603"/>
          </a:xfrm>
        </p:grpSpPr>
        <p:sp>
          <p:nvSpPr>
            <p:cNvPr id="3" name="TextBox 2">
              <a:extLst>
                <a:ext uri="{FF2B5EF4-FFF2-40B4-BE49-F238E27FC236}">
                  <a16:creationId xmlns:a16="http://schemas.microsoft.com/office/drawing/2014/main" id="{CC407552-2E6A-4501-B784-E0B72E820E12}"/>
                </a:ext>
              </a:extLst>
            </p:cNvPr>
            <p:cNvSpPr txBox="1"/>
            <p:nvPr/>
          </p:nvSpPr>
          <p:spPr>
            <a:xfrm>
              <a:off x="444348" y="2673539"/>
              <a:ext cx="1628806" cy="1564931"/>
            </a:xfrm>
            <a:prstGeom prst="rect">
              <a:avLst/>
            </a:prstGeom>
            <a:solidFill>
              <a:schemeClr val="bg1">
                <a:lumMod val="85000"/>
              </a:schemeClr>
            </a:solidFill>
          </p:spPr>
          <p:txBody>
            <a:bodyPr wrap="square" rtlCol="0">
              <a:spAutoFit/>
            </a:bodyPr>
            <a:lstStyle/>
            <a:p>
              <a:pPr algn="ctr"/>
              <a:r>
                <a:rPr lang="en-US" altLang="ko-KR" sz="9600">
                  <a:solidFill>
                    <a:schemeClr val="tx1"/>
                  </a:solidFill>
                  <a:latin typeface="Calvin" pitchFamily="2" charset="0"/>
                </a:rPr>
                <a:t>A</a:t>
              </a:r>
              <a:endParaRPr lang="ko-KR" altLang="en-US" sz="9600">
                <a:solidFill>
                  <a:schemeClr val="tx1"/>
                </a:solidFill>
                <a:latin typeface="Calvin" pitchFamily="2" charset="0"/>
              </a:endParaRPr>
            </a:p>
          </p:txBody>
        </p:sp>
        <p:sp>
          <p:nvSpPr>
            <p:cNvPr id="5" name="직사각형 4">
              <a:extLst>
                <a:ext uri="{FF2B5EF4-FFF2-40B4-BE49-F238E27FC236}">
                  <a16:creationId xmlns:a16="http://schemas.microsoft.com/office/drawing/2014/main" id="{CACB6C14-B207-4E72-A5AA-057EDF54C8A2}"/>
                </a:ext>
              </a:extLst>
            </p:cNvPr>
            <p:cNvSpPr/>
            <p:nvPr/>
          </p:nvSpPr>
          <p:spPr>
            <a:xfrm>
              <a:off x="2675273" y="23251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8442EF72-F845-41C2-ADBB-01BA9EFE057D}"/>
                </a:ext>
              </a:extLst>
            </p:cNvPr>
            <p:cNvSpPr/>
            <p:nvPr/>
          </p:nvSpPr>
          <p:spPr>
            <a:xfrm>
              <a:off x="2827673" y="24775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F2EE0EF-1927-47CB-8531-FB1DB6AD44A5}"/>
                </a:ext>
              </a:extLst>
            </p:cNvPr>
            <p:cNvSpPr/>
            <p:nvPr/>
          </p:nvSpPr>
          <p:spPr>
            <a:xfrm>
              <a:off x="2980073" y="26299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756DD9CC-C2AC-4D89-B7AD-98B4299C8C6C}"/>
                </a:ext>
              </a:extLst>
            </p:cNvPr>
            <p:cNvSpPr/>
            <p:nvPr/>
          </p:nvSpPr>
          <p:spPr>
            <a:xfrm>
              <a:off x="3132473" y="27823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4EEE143E-A39C-4C84-9963-66140108BF70}"/>
                </a:ext>
              </a:extLst>
            </p:cNvPr>
            <p:cNvSpPr/>
            <p:nvPr/>
          </p:nvSpPr>
          <p:spPr>
            <a:xfrm>
              <a:off x="3284873" y="29347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28A6B2B6-91DE-4E9E-B2A0-3C82404AEEA3}"/>
                </a:ext>
              </a:extLst>
            </p:cNvPr>
            <p:cNvSpPr/>
            <p:nvPr/>
          </p:nvSpPr>
          <p:spPr>
            <a:xfrm>
              <a:off x="3437273" y="30871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3" name="그룹 22">
              <a:extLst>
                <a:ext uri="{FF2B5EF4-FFF2-40B4-BE49-F238E27FC236}">
                  <a16:creationId xmlns:a16="http://schemas.microsoft.com/office/drawing/2014/main" id="{01AAAF64-8EC8-44DC-A66F-54D9FE60CFFE}"/>
                </a:ext>
              </a:extLst>
            </p:cNvPr>
            <p:cNvGrpSpPr/>
            <p:nvPr/>
          </p:nvGrpSpPr>
          <p:grpSpPr>
            <a:xfrm>
              <a:off x="1534448" y="3589673"/>
              <a:ext cx="2875572" cy="470263"/>
              <a:chOff x="1534448" y="3589673"/>
              <a:chExt cx="2875572" cy="470263"/>
            </a:xfrm>
          </p:grpSpPr>
          <p:sp>
            <p:nvSpPr>
              <p:cNvPr id="6" name="직사각형 5">
                <a:extLst>
                  <a:ext uri="{FF2B5EF4-FFF2-40B4-BE49-F238E27FC236}">
                    <a16:creationId xmlns:a16="http://schemas.microsoft.com/office/drawing/2014/main" id="{240DE46C-3666-408D-921F-4821E2C71CB4}"/>
                  </a:ext>
                </a:extLst>
              </p:cNvPr>
              <p:cNvSpPr/>
              <p:nvPr/>
            </p:nvSpPr>
            <p:spPr>
              <a:xfrm>
                <a:off x="1546642" y="3589673"/>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15DB7191-72CE-4644-A98F-71F0313B0657}"/>
                  </a:ext>
                </a:extLst>
              </p:cNvPr>
              <p:cNvSpPr/>
              <p:nvPr/>
            </p:nvSpPr>
            <p:spPr>
              <a:xfrm>
                <a:off x="4343835" y="3993751"/>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D6748AC5-B3DC-4EEC-94C2-B2C670F455E6}"/>
                  </a:ext>
                </a:extLst>
              </p:cNvPr>
              <p:cNvCxnSpPr>
                <a:endCxn id="7" idx="2"/>
              </p:cNvCxnSpPr>
              <p:nvPr/>
            </p:nvCxnSpPr>
            <p:spPr>
              <a:xfrm>
                <a:off x="1839250" y="3589673"/>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직선 연결선 315">
                <a:extLst>
                  <a:ext uri="{FF2B5EF4-FFF2-40B4-BE49-F238E27FC236}">
                    <a16:creationId xmlns:a16="http://schemas.microsoft.com/office/drawing/2014/main" id="{7175407C-F9FC-450E-9E67-6214DEF1A625}"/>
                  </a:ext>
                </a:extLst>
              </p:cNvPr>
              <p:cNvCxnSpPr>
                <a:cxnSpLocks/>
                <a:endCxn id="7" idx="2"/>
              </p:cNvCxnSpPr>
              <p:nvPr/>
            </p:nvCxnSpPr>
            <p:spPr>
              <a:xfrm>
                <a:off x="1534448" y="3589673"/>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직선 연결선 316">
                <a:extLst>
                  <a:ext uri="{FF2B5EF4-FFF2-40B4-BE49-F238E27FC236}">
                    <a16:creationId xmlns:a16="http://schemas.microsoft.com/office/drawing/2014/main" id="{897A6613-B108-4F5B-B910-A7F656EF290D}"/>
                  </a:ext>
                </a:extLst>
              </p:cNvPr>
              <p:cNvCxnSpPr>
                <a:cxnSpLocks/>
                <a:endCxn id="7" idx="2"/>
              </p:cNvCxnSpPr>
              <p:nvPr/>
            </p:nvCxnSpPr>
            <p:spPr>
              <a:xfrm>
                <a:off x="1534448" y="3882281"/>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직선 연결선 317">
                <a:extLst>
                  <a:ext uri="{FF2B5EF4-FFF2-40B4-BE49-F238E27FC236}">
                    <a16:creationId xmlns:a16="http://schemas.microsoft.com/office/drawing/2014/main" id="{F1021052-EA25-41FD-A1E0-06AA07F257BB}"/>
                  </a:ext>
                </a:extLst>
              </p:cNvPr>
              <p:cNvCxnSpPr>
                <a:cxnSpLocks/>
                <a:endCxn id="7" idx="2"/>
              </p:cNvCxnSpPr>
              <p:nvPr/>
            </p:nvCxnSpPr>
            <p:spPr>
              <a:xfrm>
                <a:off x="1839250" y="3882281"/>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9" name="직사각형 318">
              <a:extLst>
                <a:ext uri="{FF2B5EF4-FFF2-40B4-BE49-F238E27FC236}">
                  <a16:creationId xmlns:a16="http://schemas.microsoft.com/office/drawing/2014/main" id="{FD06AD3D-7591-47C9-BD81-198FB0B4F6E6}"/>
                </a:ext>
              </a:extLst>
            </p:cNvPr>
            <p:cNvSpPr/>
            <p:nvPr/>
          </p:nvSpPr>
          <p:spPr>
            <a:xfrm>
              <a:off x="4845199" y="2626255"/>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49EFFAB8-7853-4CA9-B185-EDF3479990FE}"/>
                </a:ext>
              </a:extLst>
            </p:cNvPr>
            <p:cNvSpPr/>
            <p:nvPr/>
          </p:nvSpPr>
          <p:spPr>
            <a:xfrm>
              <a:off x="4943237" y="2724293"/>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80A691E0-485F-4FD0-A1C2-53F886E5984D}"/>
                </a:ext>
              </a:extLst>
            </p:cNvPr>
            <p:cNvSpPr/>
            <p:nvPr/>
          </p:nvSpPr>
          <p:spPr>
            <a:xfrm>
              <a:off x="5041276" y="2822332"/>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C24D2D16-2BAC-4595-9580-C487287A4057}"/>
                </a:ext>
              </a:extLst>
            </p:cNvPr>
            <p:cNvSpPr/>
            <p:nvPr/>
          </p:nvSpPr>
          <p:spPr>
            <a:xfrm>
              <a:off x="5139314" y="2920370"/>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7E39DF7B-11C8-4D39-8EB9-319A650AF007}"/>
                </a:ext>
              </a:extLst>
            </p:cNvPr>
            <p:cNvSpPr/>
            <p:nvPr/>
          </p:nvSpPr>
          <p:spPr>
            <a:xfrm>
              <a:off x="5237353" y="3018409"/>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25A86627-811C-4473-B896-76380F203811}"/>
                </a:ext>
              </a:extLst>
            </p:cNvPr>
            <p:cNvSpPr/>
            <p:nvPr/>
          </p:nvSpPr>
          <p:spPr>
            <a:xfrm>
              <a:off x="5335391" y="3116447"/>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9" name="그룹 18">
              <a:extLst>
                <a:ext uri="{FF2B5EF4-FFF2-40B4-BE49-F238E27FC236}">
                  <a16:creationId xmlns:a16="http://schemas.microsoft.com/office/drawing/2014/main" id="{39EDBB05-057C-451A-9660-3ACDB6881356}"/>
                </a:ext>
              </a:extLst>
            </p:cNvPr>
            <p:cNvGrpSpPr/>
            <p:nvPr/>
          </p:nvGrpSpPr>
          <p:grpSpPr>
            <a:xfrm>
              <a:off x="4065487" y="3236102"/>
              <a:ext cx="1564913" cy="255922"/>
              <a:chOff x="2634340" y="5045745"/>
              <a:chExt cx="2875572" cy="470263"/>
            </a:xfrm>
          </p:grpSpPr>
          <p:sp>
            <p:nvSpPr>
              <p:cNvPr id="327" name="직사각형 326">
                <a:extLst>
                  <a:ext uri="{FF2B5EF4-FFF2-40B4-BE49-F238E27FC236}">
                    <a16:creationId xmlns:a16="http://schemas.microsoft.com/office/drawing/2014/main" id="{DCC42EF9-D113-453B-9E50-16FF50B88E8E}"/>
                  </a:ext>
                </a:extLst>
              </p:cNvPr>
              <p:cNvSpPr/>
              <p:nvPr/>
            </p:nvSpPr>
            <p:spPr>
              <a:xfrm>
                <a:off x="2646534" y="504574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타원 327">
                <a:extLst>
                  <a:ext uri="{FF2B5EF4-FFF2-40B4-BE49-F238E27FC236}">
                    <a16:creationId xmlns:a16="http://schemas.microsoft.com/office/drawing/2014/main" id="{A0F0D0E3-DE5B-45A9-BE24-F447F87083AC}"/>
                  </a:ext>
                </a:extLst>
              </p:cNvPr>
              <p:cNvSpPr/>
              <p:nvPr/>
            </p:nvSpPr>
            <p:spPr>
              <a:xfrm>
                <a:off x="5443727" y="544982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29" name="직선 연결선 328">
                <a:extLst>
                  <a:ext uri="{FF2B5EF4-FFF2-40B4-BE49-F238E27FC236}">
                    <a16:creationId xmlns:a16="http://schemas.microsoft.com/office/drawing/2014/main" id="{EE1A1EC2-29E9-4A9A-ADF3-B7EFE8D39A6E}"/>
                  </a:ext>
                </a:extLst>
              </p:cNvPr>
              <p:cNvCxnSpPr>
                <a:endCxn id="328" idx="2"/>
              </p:cNvCxnSpPr>
              <p:nvPr/>
            </p:nvCxnSpPr>
            <p:spPr>
              <a:xfrm>
                <a:off x="2939142" y="504574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직선 연결선 329">
                <a:extLst>
                  <a:ext uri="{FF2B5EF4-FFF2-40B4-BE49-F238E27FC236}">
                    <a16:creationId xmlns:a16="http://schemas.microsoft.com/office/drawing/2014/main" id="{416F95F3-DFF0-4C4D-BD61-292A3F40F828}"/>
                  </a:ext>
                </a:extLst>
              </p:cNvPr>
              <p:cNvCxnSpPr>
                <a:cxnSpLocks/>
                <a:endCxn id="328" idx="2"/>
              </p:cNvCxnSpPr>
              <p:nvPr/>
            </p:nvCxnSpPr>
            <p:spPr>
              <a:xfrm>
                <a:off x="2634340" y="504574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직선 연결선 330">
                <a:extLst>
                  <a:ext uri="{FF2B5EF4-FFF2-40B4-BE49-F238E27FC236}">
                    <a16:creationId xmlns:a16="http://schemas.microsoft.com/office/drawing/2014/main" id="{42702158-855B-4286-8B59-F546E382D782}"/>
                  </a:ext>
                </a:extLst>
              </p:cNvPr>
              <p:cNvCxnSpPr>
                <a:cxnSpLocks/>
                <a:endCxn id="328" idx="2"/>
              </p:cNvCxnSpPr>
              <p:nvPr/>
            </p:nvCxnSpPr>
            <p:spPr>
              <a:xfrm>
                <a:off x="2634340" y="533835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직선 연결선 331">
                <a:extLst>
                  <a:ext uri="{FF2B5EF4-FFF2-40B4-BE49-F238E27FC236}">
                    <a16:creationId xmlns:a16="http://schemas.microsoft.com/office/drawing/2014/main" id="{B3A3F5C0-84EC-4746-A72E-7A330AFEDE1D}"/>
                  </a:ext>
                </a:extLst>
              </p:cNvPr>
              <p:cNvCxnSpPr>
                <a:cxnSpLocks/>
                <a:endCxn id="328" idx="2"/>
              </p:cNvCxnSpPr>
              <p:nvPr/>
            </p:nvCxnSpPr>
            <p:spPr>
              <a:xfrm>
                <a:off x="2939142" y="533835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 name="그룹 21">
              <a:extLst>
                <a:ext uri="{FF2B5EF4-FFF2-40B4-BE49-F238E27FC236}">
                  <a16:creationId xmlns:a16="http://schemas.microsoft.com/office/drawing/2014/main" id="{9C71EFC9-1E7A-416E-AD62-3D7D4231DC33}"/>
                </a:ext>
              </a:extLst>
            </p:cNvPr>
            <p:cNvGrpSpPr/>
            <p:nvPr/>
          </p:nvGrpSpPr>
          <p:grpSpPr>
            <a:xfrm>
              <a:off x="5638545" y="1751348"/>
              <a:ext cx="2449596" cy="2627117"/>
              <a:chOff x="6339094" y="1356797"/>
              <a:chExt cx="3183194" cy="3413879"/>
            </a:xfrm>
          </p:grpSpPr>
          <p:sp>
            <p:nvSpPr>
              <p:cNvPr id="360" name="직사각형 359">
                <a:extLst>
                  <a:ext uri="{FF2B5EF4-FFF2-40B4-BE49-F238E27FC236}">
                    <a16:creationId xmlns:a16="http://schemas.microsoft.com/office/drawing/2014/main" id="{89F80B3D-D7AD-48F1-A44C-6A7A1BBC3126}"/>
                  </a:ext>
                </a:extLst>
              </p:cNvPr>
              <p:cNvSpPr/>
              <p:nvPr/>
            </p:nvSpPr>
            <p:spPr>
              <a:xfrm>
                <a:off x="6339094" y="135679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BEA5425F-F020-4DB4-BE3F-0A6783CE8AA6}"/>
                  </a:ext>
                </a:extLst>
              </p:cNvPr>
              <p:cNvSpPr/>
              <p:nvPr/>
            </p:nvSpPr>
            <p:spPr>
              <a:xfrm>
                <a:off x="6482067" y="152922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D3F46FA7-520A-43E4-ACFB-87F180842EE0}"/>
                  </a:ext>
                </a:extLst>
              </p:cNvPr>
              <p:cNvSpPr/>
              <p:nvPr/>
            </p:nvSpPr>
            <p:spPr>
              <a:xfrm>
                <a:off x="6663484" y="169955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44B54CE1-1698-4669-9174-94137345034A}"/>
                  </a:ext>
                </a:extLst>
              </p:cNvPr>
              <p:cNvSpPr/>
              <p:nvPr/>
            </p:nvSpPr>
            <p:spPr>
              <a:xfrm>
                <a:off x="6806457" y="187198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8DFF98D4-FD4B-4B03-8473-18924C49270A}"/>
                  </a:ext>
                </a:extLst>
              </p:cNvPr>
              <p:cNvSpPr/>
              <p:nvPr/>
            </p:nvSpPr>
            <p:spPr>
              <a:xfrm>
                <a:off x="6955685" y="20389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38501B1B-9DD1-4E53-BDB1-45C8B5833AC1}"/>
                  </a:ext>
                </a:extLst>
              </p:cNvPr>
              <p:cNvSpPr/>
              <p:nvPr/>
            </p:nvSpPr>
            <p:spPr>
              <a:xfrm>
                <a:off x="7098658" y="22113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4BEC556E-E680-4407-9433-B0AF1A477031}"/>
                  </a:ext>
                </a:extLst>
              </p:cNvPr>
              <p:cNvSpPr/>
              <p:nvPr/>
            </p:nvSpPr>
            <p:spPr>
              <a:xfrm>
                <a:off x="7280075" y="23816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4C6C3CD8-E61E-4252-812B-E55DBA0A5F6A}"/>
                  </a:ext>
                </a:extLst>
              </p:cNvPr>
              <p:cNvSpPr/>
              <p:nvPr/>
            </p:nvSpPr>
            <p:spPr>
              <a:xfrm>
                <a:off x="7423048" y="25540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1" name="그룹 20">
                <a:extLst>
                  <a:ext uri="{FF2B5EF4-FFF2-40B4-BE49-F238E27FC236}">
                    <a16:creationId xmlns:a16="http://schemas.microsoft.com/office/drawing/2014/main" id="{95165CC8-11BD-4983-AE88-689974419A94}"/>
                  </a:ext>
                </a:extLst>
              </p:cNvPr>
              <p:cNvGrpSpPr/>
              <p:nvPr/>
            </p:nvGrpSpPr>
            <p:grpSpPr>
              <a:xfrm>
                <a:off x="7565723" y="2724293"/>
                <a:ext cx="1319674" cy="1367496"/>
                <a:chOff x="7108085" y="2191307"/>
                <a:chExt cx="1319674" cy="1367496"/>
              </a:xfrm>
            </p:grpSpPr>
            <p:sp>
              <p:nvSpPr>
                <p:cNvPr id="390" name="직사각형 389">
                  <a:extLst>
                    <a:ext uri="{FF2B5EF4-FFF2-40B4-BE49-F238E27FC236}">
                      <a16:creationId xmlns:a16="http://schemas.microsoft.com/office/drawing/2014/main" id="{E1FC8613-FC73-4042-8898-AB2DD19CC8C3}"/>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F8BDF463-1AD1-4E9D-97EC-411D453CF2D9}"/>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03D3672C-2AFE-434D-A9C2-CCB1567532A8}"/>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E03CF08C-5F93-4DFB-A9C3-2193EB0ACC72}"/>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E620DEC8-8C20-4E6B-9543-955C0D4B4113}"/>
                  </a:ext>
                </a:extLst>
              </p:cNvPr>
              <p:cNvGrpSpPr/>
              <p:nvPr/>
            </p:nvGrpSpPr>
            <p:grpSpPr>
              <a:xfrm>
                <a:off x="8202614" y="3403180"/>
                <a:ext cx="1319674" cy="1367496"/>
                <a:chOff x="7108085" y="2191307"/>
                <a:chExt cx="1319674" cy="1367496"/>
              </a:xfrm>
            </p:grpSpPr>
            <p:sp>
              <p:nvSpPr>
                <p:cNvPr id="399" name="직사각형 398">
                  <a:extLst>
                    <a:ext uri="{FF2B5EF4-FFF2-40B4-BE49-F238E27FC236}">
                      <a16:creationId xmlns:a16="http://schemas.microsoft.com/office/drawing/2014/main" id="{48E57EE9-B463-4230-97E9-96D89C4F58CD}"/>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4F397D59-2175-469D-B5A0-43A207B7AEF0}"/>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D467631-4B03-4389-ACDD-4899BF67A9CA}"/>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3CB6510-FC9B-48D1-A043-241872FB5A75}"/>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24" name="그룹 23">
              <a:extLst>
                <a:ext uri="{FF2B5EF4-FFF2-40B4-BE49-F238E27FC236}">
                  <a16:creationId xmlns:a16="http://schemas.microsoft.com/office/drawing/2014/main" id="{52864EBB-36EC-4E49-AC82-6935BEE5633B}"/>
                </a:ext>
              </a:extLst>
            </p:cNvPr>
            <p:cNvGrpSpPr/>
            <p:nvPr/>
          </p:nvGrpSpPr>
          <p:grpSpPr>
            <a:xfrm>
              <a:off x="5809506" y="3532108"/>
              <a:ext cx="2192143" cy="358497"/>
              <a:chOff x="5832297" y="3366465"/>
              <a:chExt cx="2875572" cy="470263"/>
            </a:xfrm>
          </p:grpSpPr>
          <p:sp>
            <p:nvSpPr>
              <p:cNvPr id="326" name="타원 325">
                <a:extLst>
                  <a:ext uri="{FF2B5EF4-FFF2-40B4-BE49-F238E27FC236}">
                    <a16:creationId xmlns:a16="http://schemas.microsoft.com/office/drawing/2014/main" id="{F5AA9FA3-BEB7-4BE5-BA63-82F2CFEA4A7B}"/>
                  </a:ext>
                </a:extLst>
              </p:cNvPr>
              <p:cNvSpPr/>
              <p:nvPr/>
            </p:nvSpPr>
            <p:spPr>
              <a:xfrm>
                <a:off x="5918580" y="3699636"/>
                <a:ext cx="42577" cy="4257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DA3035B0-EA8D-4D8C-99A5-BE5A099F2729}"/>
                  </a:ext>
                </a:extLst>
              </p:cNvPr>
              <p:cNvSpPr/>
              <p:nvPr/>
            </p:nvSpPr>
            <p:spPr>
              <a:xfrm>
                <a:off x="5844491" y="336646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5" name="타원 404">
                <a:extLst>
                  <a:ext uri="{FF2B5EF4-FFF2-40B4-BE49-F238E27FC236}">
                    <a16:creationId xmlns:a16="http://schemas.microsoft.com/office/drawing/2014/main" id="{96139347-641E-4FDC-9C8F-3A72BFDD3E8D}"/>
                  </a:ext>
                </a:extLst>
              </p:cNvPr>
              <p:cNvSpPr/>
              <p:nvPr/>
            </p:nvSpPr>
            <p:spPr>
              <a:xfrm>
                <a:off x="8641684" y="377054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6" name="직선 연결선 405">
                <a:extLst>
                  <a:ext uri="{FF2B5EF4-FFF2-40B4-BE49-F238E27FC236}">
                    <a16:creationId xmlns:a16="http://schemas.microsoft.com/office/drawing/2014/main" id="{AE5876B4-F142-4561-BF04-42B5519CD2B7}"/>
                  </a:ext>
                </a:extLst>
              </p:cNvPr>
              <p:cNvCxnSpPr>
                <a:endCxn id="405" idx="2"/>
              </p:cNvCxnSpPr>
              <p:nvPr/>
            </p:nvCxnSpPr>
            <p:spPr>
              <a:xfrm>
                <a:off x="6137099" y="336646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직선 연결선 406">
                <a:extLst>
                  <a:ext uri="{FF2B5EF4-FFF2-40B4-BE49-F238E27FC236}">
                    <a16:creationId xmlns:a16="http://schemas.microsoft.com/office/drawing/2014/main" id="{6D8548F4-CA1A-4317-A0C8-BED34134E132}"/>
                  </a:ext>
                </a:extLst>
              </p:cNvPr>
              <p:cNvCxnSpPr>
                <a:cxnSpLocks/>
                <a:endCxn id="405" idx="2"/>
              </p:cNvCxnSpPr>
              <p:nvPr/>
            </p:nvCxnSpPr>
            <p:spPr>
              <a:xfrm>
                <a:off x="5832297" y="336646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직선 연결선 407">
                <a:extLst>
                  <a:ext uri="{FF2B5EF4-FFF2-40B4-BE49-F238E27FC236}">
                    <a16:creationId xmlns:a16="http://schemas.microsoft.com/office/drawing/2014/main" id="{87A71B1F-7CE8-46D8-A208-0CADBDA15268}"/>
                  </a:ext>
                </a:extLst>
              </p:cNvPr>
              <p:cNvCxnSpPr>
                <a:cxnSpLocks/>
                <a:endCxn id="405" idx="2"/>
              </p:cNvCxnSpPr>
              <p:nvPr/>
            </p:nvCxnSpPr>
            <p:spPr>
              <a:xfrm>
                <a:off x="5832297" y="365907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E5D835C-FD8D-42E6-8514-513F9B9B92A5}"/>
                  </a:ext>
                </a:extLst>
              </p:cNvPr>
              <p:cNvCxnSpPr>
                <a:cxnSpLocks/>
                <a:endCxn id="405" idx="2"/>
              </p:cNvCxnSpPr>
              <p:nvPr/>
            </p:nvCxnSpPr>
            <p:spPr>
              <a:xfrm>
                <a:off x="6137099" y="365907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7BDA1B0A-CFC8-4472-B087-57D5A6CA75BA}"/>
                </a:ext>
              </a:extLst>
            </p:cNvPr>
            <p:cNvGrpSpPr/>
            <p:nvPr/>
          </p:nvGrpSpPr>
          <p:grpSpPr>
            <a:xfrm>
              <a:off x="6883762" y="1927090"/>
              <a:ext cx="2270818" cy="2275495"/>
              <a:chOff x="7117261" y="1751349"/>
              <a:chExt cx="2729402" cy="2735023"/>
            </a:xfrm>
          </p:grpSpPr>
          <p:grpSp>
            <p:nvGrpSpPr>
              <p:cNvPr id="25" name="그룹 24">
                <a:extLst>
                  <a:ext uri="{FF2B5EF4-FFF2-40B4-BE49-F238E27FC236}">
                    <a16:creationId xmlns:a16="http://schemas.microsoft.com/office/drawing/2014/main" id="{192DACE5-F86B-4541-BB7D-ACFAEBEEF7A8}"/>
                  </a:ext>
                </a:extLst>
              </p:cNvPr>
              <p:cNvGrpSpPr/>
              <p:nvPr/>
            </p:nvGrpSpPr>
            <p:grpSpPr>
              <a:xfrm>
                <a:off x="7117261" y="1751349"/>
                <a:ext cx="548857" cy="548856"/>
                <a:chOff x="7117261" y="1751349"/>
                <a:chExt cx="548857" cy="548856"/>
              </a:xfrm>
            </p:grpSpPr>
            <p:sp>
              <p:nvSpPr>
                <p:cNvPr id="411" name="직사각형 410">
                  <a:extLst>
                    <a:ext uri="{FF2B5EF4-FFF2-40B4-BE49-F238E27FC236}">
                      <a16:creationId xmlns:a16="http://schemas.microsoft.com/office/drawing/2014/main" id="{485686EA-D482-4C1B-85F5-B03C911E3C8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FE5EB1AE-D7BB-491E-BC83-7017E81E43D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0" name="그룹 429">
                <a:extLst>
                  <a:ext uri="{FF2B5EF4-FFF2-40B4-BE49-F238E27FC236}">
                    <a16:creationId xmlns:a16="http://schemas.microsoft.com/office/drawing/2014/main" id="{92D58D73-ABA5-44C0-BACD-EC83BD41C3F1}"/>
                  </a:ext>
                </a:extLst>
              </p:cNvPr>
              <p:cNvGrpSpPr/>
              <p:nvPr/>
            </p:nvGrpSpPr>
            <p:grpSpPr>
              <a:xfrm>
                <a:off x="7427564" y="2048920"/>
                <a:ext cx="548857" cy="548856"/>
                <a:chOff x="7117261" y="1751349"/>
                <a:chExt cx="548857" cy="548856"/>
              </a:xfrm>
            </p:grpSpPr>
            <p:sp>
              <p:nvSpPr>
                <p:cNvPr id="431" name="직사각형 430">
                  <a:extLst>
                    <a:ext uri="{FF2B5EF4-FFF2-40B4-BE49-F238E27FC236}">
                      <a16:creationId xmlns:a16="http://schemas.microsoft.com/office/drawing/2014/main" id="{36846E82-9BB8-4231-BBE8-BDD52BF013E4}"/>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2D07DD32-C0CA-4FC0-8F7D-02206108AC35}"/>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3" name="그룹 432">
                <a:extLst>
                  <a:ext uri="{FF2B5EF4-FFF2-40B4-BE49-F238E27FC236}">
                    <a16:creationId xmlns:a16="http://schemas.microsoft.com/office/drawing/2014/main" id="{69FECABC-E25A-4C72-B357-B07EC84575AB}"/>
                  </a:ext>
                </a:extLst>
              </p:cNvPr>
              <p:cNvGrpSpPr/>
              <p:nvPr/>
            </p:nvGrpSpPr>
            <p:grpSpPr>
              <a:xfrm>
                <a:off x="7739271" y="2363686"/>
                <a:ext cx="548857" cy="548856"/>
                <a:chOff x="7117261" y="1751349"/>
                <a:chExt cx="548857" cy="548856"/>
              </a:xfrm>
            </p:grpSpPr>
            <p:sp>
              <p:nvSpPr>
                <p:cNvPr id="434" name="직사각형 433">
                  <a:extLst>
                    <a:ext uri="{FF2B5EF4-FFF2-40B4-BE49-F238E27FC236}">
                      <a16:creationId xmlns:a16="http://schemas.microsoft.com/office/drawing/2014/main" id="{606D211D-8E62-4C69-AEFF-4237DB44DD92}"/>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43098DEF-6E7A-42B5-91A7-22655BF1D76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6" name="그룹 435">
                <a:extLst>
                  <a:ext uri="{FF2B5EF4-FFF2-40B4-BE49-F238E27FC236}">
                    <a16:creationId xmlns:a16="http://schemas.microsoft.com/office/drawing/2014/main" id="{C7797268-423C-4062-AF9B-C3D1C4A3D431}"/>
                  </a:ext>
                </a:extLst>
              </p:cNvPr>
              <p:cNvGrpSpPr/>
              <p:nvPr/>
            </p:nvGrpSpPr>
            <p:grpSpPr>
              <a:xfrm>
                <a:off x="8050978" y="2678452"/>
                <a:ext cx="548857" cy="548856"/>
                <a:chOff x="7117261" y="1751349"/>
                <a:chExt cx="548857" cy="548856"/>
              </a:xfrm>
            </p:grpSpPr>
            <p:sp>
              <p:nvSpPr>
                <p:cNvPr id="437" name="직사각형 436">
                  <a:extLst>
                    <a:ext uri="{FF2B5EF4-FFF2-40B4-BE49-F238E27FC236}">
                      <a16:creationId xmlns:a16="http://schemas.microsoft.com/office/drawing/2014/main" id="{8ED33635-4C2D-4768-856C-74AFAD3E5D6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02E431C5-F94C-4D2B-A2E8-F7980C755698}"/>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9" name="그룹 438">
                <a:extLst>
                  <a:ext uri="{FF2B5EF4-FFF2-40B4-BE49-F238E27FC236}">
                    <a16:creationId xmlns:a16="http://schemas.microsoft.com/office/drawing/2014/main" id="{8CB3071F-CB8E-43BC-91BB-7B05573795B8}"/>
                  </a:ext>
                </a:extLst>
              </p:cNvPr>
              <p:cNvGrpSpPr/>
              <p:nvPr/>
            </p:nvGrpSpPr>
            <p:grpSpPr>
              <a:xfrm>
                <a:off x="8362685" y="2993218"/>
                <a:ext cx="548857" cy="548856"/>
                <a:chOff x="7117261" y="1751349"/>
                <a:chExt cx="548857" cy="548856"/>
              </a:xfrm>
            </p:grpSpPr>
            <p:sp>
              <p:nvSpPr>
                <p:cNvPr id="440" name="직사각형 439">
                  <a:extLst>
                    <a:ext uri="{FF2B5EF4-FFF2-40B4-BE49-F238E27FC236}">
                      <a16:creationId xmlns:a16="http://schemas.microsoft.com/office/drawing/2014/main" id="{EE1B7DFE-366F-4E6C-B809-FA92A270EB7D}"/>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9CA2512F-3174-43E3-8F5B-275CCA24D68B}"/>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2" name="그룹 441">
                <a:extLst>
                  <a:ext uri="{FF2B5EF4-FFF2-40B4-BE49-F238E27FC236}">
                    <a16:creationId xmlns:a16="http://schemas.microsoft.com/office/drawing/2014/main" id="{B0CD66EC-82A1-428F-85EE-18706EB13B42}"/>
                  </a:ext>
                </a:extLst>
              </p:cNvPr>
              <p:cNvGrpSpPr/>
              <p:nvPr/>
            </p:nvGrpSpPr>
            <p:grpSpPr>
              <a:xfrm>
                <a:off x="8674392" y="3307984"/>
                <a:ext cx="548857" cy="548856"/>
                <a:chOff x="7117261" y="1751349"/>
                <a:chExt cx="548857" cy="548856"/>
              </a:xfrm>
            </p:grpSpPr>
            <p:sp>
              <p:nvSpPr>
                <p:cNvPr id="443" name="직사각형 442">
                  <a:extLst>
                    <a:ext uri="{FF2B5EF4-FFF2-40B4-BE49-F238E27FC236}">
                      <a16:creationId xmlns:a16="http://schemas.microsoft.com/office/drawing/2014/main" id="{C0F745CD-A7D6-45BC-B575-720F36FCA5F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4" name="직사각형 443">
                  <a:extLst>
                    <a:ext uri="{FF2B5EF4-FFF2-40B4-BE49-F238E27FC236}">
                      <a16:creationId xmlns:a16="http://schemas.microsoft.com/office/drawing/2014/main" id="{CABE1D5B-BF5B-4CF8-9E40-3E48E711AF5E}"/>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5" name="그룹 444">
                <a:extLst>
                  <a:ext uri="{FF2B5EF4-FFF2-40B4-BE49-F238E27FC236}">
                    <a16:creationId xmlns:a16="http://schemas.microsoft.com/office/drawing/2014/main" id="{0AD545D0-8057-4100-B6E6-AAAC9B5CD127}"/>
                  </a:ext>
                </a:extLst>
              </p:cNvPr>
              <p:cNvGrpSpPr/>
              <p:nvPr/>
            </p:nvGrpSpPr>
            <p:grpSpPr>
              <a:xfrm>
                <a:off x="8986099" y="3622750"/>
                <a:ext cx="548857" cy="548856"/>
                <a:chOff x="7117261" y="1751349"/>
                <a:chExt cx="548857" cy="548856"/>
              </a:xfrm>
            </p:grpSpPr>
            <p:sp>
              <p:nvSpPr>
                <p:cNvPr id="446" name="직사각형 445">
                  <a:extLst>
                    <a:ext uri="{FF2B5EF4-FFF2-40B4-BE49-F238E27FC236}">
                      <a16:creationId xmlns:a16="http://schemas.microsoft.com/office/drawing/2014/main" id="{6EE63DAE-3ABC-45B7-B242-3909912EB3D5}"/>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7" name="직사각형 446">
                  <a:extLst>
                    <a:ext uri="{FF2B5EF4-FFF2-40B4-BE49-F238E27FC236}">
                      <a16:creationId xmlns:a16="http://schemas.microsoft.com/office/drawing/2014/main" id="{DBFDAD45-283E-475F-BE63-C36F7FACB65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8" name="그룹 447">
                <a:extLst>
                  <a:ext uri="{FF2B5EF4-FFF2-40B4-BE49-F238E27FC236}">
                    <a16:creationId xmlns:a16="http://schemas.microsoft.com/office/drawing/2014/main" id="{7DE618D5-94C9-484B-8C90-EBFD81075FA6}"/>
                  </a:ext>
                </a:extLst>
              </p:cNvPr>
              <p:cNvGrpSpPr/>
              <p:nvPr/>
            </p:nvGrpSpPr>
            <p:grpSpPr>
              <a:xfrm>
                <a:off x="9297806" y="3937516"/>
                <a:ext cx="548857" cy="548856"/>
                <a:chOff x="7117261" y="1751349"/>
                <a:chExt cx="548857" cy="548856"/>
              </a:xfrm>
            </p:grpSpPr>
            <p:sp>
              <p:nvSpPr>
                <p:cNvPr id="449" name="직사각형 448">
                  <a:extLst>
                    <a:ext uri="{FF2B5EF4-FFF2-40B4-BE49-F238E27FC236}">
                      <a16:creationId xmlns:a16="http://schemas.microsoft.com/office/drawing/2014/main" id="{CFDD4BC0-FA09-4962-BA51-0AD93F216E4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1B1C3C60-272D-4BBB-B70C-61B8186CA5F1}"/>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452" name="타원 451">
              <a:extLst>
                <a:ext uri="{FF2B5EF4-FFF2-40B4-BE49-F238E27FC236}">
                  <a16:creationId xmlns:a16="http://schemas.microsoft.com/office/drawing/2014/main" id="{460AB68F-8E45-4692-9A1D-FC2FC4E18439}"/>
                </a:ext>
              </a:extLst>
            </p:cNvPr>
            <p:cNvSpPr/>
            <p:nvPr/>
          </p:nvSpPr>
          <p:spPr>
            <a:xfrm>
              <a:off x="7787991" y="4196370"/>
              <a:ext cx="17647" cy="17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018D3793-C63C-4D17-A285-C21EC10C99EB}"/>
                </a:ext>
              </a:extLst>
            </p:cNvPr>
            <p:cNvSpPr/>
            <p:nvPr/>
          </p:nvSpPr>
          <p:spPr>
            <a:xfrm>
              <a:off x="7529711" y="4075234"/>
              <a:ext cx="121281" cy="12128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4" name="타원 453">
              <a:extLst>
                <a:ext uri="{FF2B5EF4-FFF2-40B4-BE49-F238E27FC236}">
                  <a16:creationId xmlns:a16="http://schemas.microsoft.com/office/drawing/2014/main" id="{83B43A0D-9422-43F9-94E0-9237EB5A4803}"/>
                </a:ext>
              </a:extLst>
            </p:cNvPr>
            <p:cNvSpPr/>
            <p:nvPr/>
          </p:nvSpPr>
          <p:spPr>
            <a:xfrm>
              <a:off x="8921121" y="4009580"/>
              <a:ext cx="27433" cy="2743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55" name="직선 연결선 454">
              <a:extLst>
                <a:ext uri="{FF2B5EF4-FFF2-40B4-BE49-F238E27FC236}">
                  <a16:creationId xmlns:a16="http://schemas.microsoft.com/office/drawing/2014/main" id="{9F44F7A4-70C6-4A10-A1B7-2988BAB895A2}"/>
                </a:ext>
              </a:extLst>
            </p:cNvPr>
            <p:cNvCxnSpPr>
              <a:cxnSpLocks/>
              <a:endCxn id="454" idx="2"/>
            </p:cNvCxnSpPr>
            <p:nvPr/>
          </p:nvCxnSpPr>
          <p:spPr>
            <a:xfrm flipV="1">
              <a:off x="7646796" y="4023297"/>
              <a:ext cx="1274325" cy="5633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직선 연결선 455">
              <a:extLst>
                <a:ext uri="{FF2B5EF4-FFF2-40B4-BE49-F238E27FC236}">
                  <a16:creationId xmlns:a16="http://schemas.microsoft.com/office/drawing/2014/main" id="{0A0D3D02-1570-4B3A-99CC-6FC068A25C59}"/>
                </a:ext>
              </a:extLst>
            </p:cNvPr>
            <p:cNvCxnSpPr>
              <a:cxnSpLocks/>
              <a:endCxn id="454" idx="2"/>
            </p:cNvCxnSpPr>
            <p:nvPr/>
          </p:nvCxnSpPr>
          <p:spPr>
            <a:xfrm flipV="1">
              <a:off x="7522866" y="4023297"/>
              <a:ext cx="1398255" cy="5633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직선 연결선 456">
              <a:extLst>
                <a:ext uri="{FF2B5EF4-FFF2-40B4-BE49-F238E27FC236}">
                  <a16:creationId xmlns:a16="http://schemas.microsoft.com/office/drawing/2014/main" id="{7F62F798-6ACA-461F-B863-3210BECAC692}"/>
                </a:ext>
              </a:extLst>
            </p:cNvPr>
            <p:cNvCxnSpPr>
              <a:cxnSpLocks/>
              <a:endCxn id="454" idx="2"/>
            </p:cNvCxnSpPr>
            <p:nvPr/>
          </p:nvCxnSpPr>
          <p:spPr>
            <a:xfrm flipV="1">
              <a:off x="7532914" y="4023297"/>
              <a:ext cx="1388207" cy="17021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직선 연결선 457">
              <a:extLst>
                <a:ext uri="{FF2B5EF4-FFF2-40B4-BE49-F238E27FC236}">
                  <a16:creationId xmlns:a16="http://schemas.microsoft.com/office/drawing/2014/main" id="{99008C70-4CF0-4EA5-A23E-F8DC1970DB13}"/>
                </a:ext>
              </a:extLst>
            </p:cNvPr>
            <p:cNvCxnSpPr>
              <a:cxnSpLocks/>
              <a:endCxn id="454" idx="2"/>
            </p:cNvCxnSpPr>
            <p:nvPr/>
          </p:nvCxnSpPr>
          <p:spPr>
            <a:xfrm flipV="1">
              <a:off x="7653495" y="4023297"/>
              <a:ext cx="1267626" cy="16686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5" name="직사각형 74">
            <a:extLst>
              <a:ext uri="{FF2B5EF4-FFF2-40B4-BE49-F238E27FC236}">
                <a16:creationId xmlns:a16="http://schemas.microsoft.com/office/drawing/2014/main" id="{DDFD4527-0041-4A75-86B8-32A16DEB7A4F}"/>
              </a:ext>
            </a:extLst>
          </p:cNvPr>
          <p:cNvSpPr/>
          <p:nvPr/>
        </p:nvSpPr>
        <p:spPr>
          <a:xfrm rot="19151880">
            <a:off x="7131523" y="2312099"/>
            <a:ext cx="359476" cy="2375982"/>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9" name="직사각형 458">
            <a:extLst>
              <a:ext uri="{FF2B5EF4-FFF2-40B4-BE49-F238E27FC236}">
                <a16:creationId xmlns:a16="http://schemas.microsoft.com/office/drawing/2014/main" id="{403EF20A-C321-47A1-BF6A-DA8F671F96B9}"/>
              </a:ext>
            </a:extLst>
          </p:cNvPr>
          <p:cNvSpPr/>
          <p:nvPr/>
        </p:nvSpPr>
        <p:spPr>
          <a:xfrm rot="19151880">
            <a:off x="7875940" y="2399646"/>
            <a:ext cx="359476" cy="1829381"/>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3D0102DD-AAC3-405D-A752-00880D2472C1}"/>
              </a:ext>
            </a:extLst>
          </p:cNvPr>
          <p:cNvSpPr/>
          <p:nvPr/>
        </p:nvSpPr>
        <p:spPr>
          <a:xfrm rot="19151880">
            <a:off x="8561113" y="2405427"/>
            <a:ext cx="359476" cy="1536354"/>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7" name="직선 연결선 76">
            <a:extLst>
              <a:ext uri="{FF2B5EF4-FFF2-40B4-BE49-F238E27FC236}">
                <a16:creationId xmlns:a16="http://schemas.microsoft.com/office/drawing/2014/main" id="{2A0FC146-ECA4-48EA-A024-86FD7AE3525D}"/>
              </a:ext>
            </a:extLst>
          </p:cNvPr>
          <p:cNvCxnSpPr/>
          <p:nvPr/>
        </p:nvCxnSpPr>
        <p:spPr>
          <a:xfrm flipV="1">
            <a:off x="7384566" y="4226090"/>
            <a:ext cx="492007" cy="1817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직선 연결선 460">
            <a:extLst>
              <a:ext uri="{FF2B5EF4-FFF2-40B4-BE49-F238E27FC236}">
                <a16:creationId xmlns:a16="http://schemas.microsoft.com/office/drawing/2014/main" id="{C87CE856-4DC8-4F5A-AC0B-CFF03B97C982}"/>
              </a:ext>
            </a:extLst>
          </p:cNvPr>
          <p:cNvCxnSpPr>
            <a:cxnSpLocks/>
          </p:cNvCxnSpPr>
          <p:nvPr/>
        </p:nvCxnSpPr>
        <p:spPr>
          <a:xfrm flipV="1">
            <a:off x="8115937" y="3881240"/>
            <a:ext cx="341684" cy="2862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직선 연결선 461">
            <a:extLst>
              <a:ext uri="{FF2B5EF4-FFF2-40B4-BE49-F238E27FC236}">
                <a16:creationId xmlns:a16="http://schemas.microsoft.com/office/drawing/2014/main" id="{733A535E-CA95-4252-859B-66286BD6BB72}"/>
              </a:ext>
            </a:extLst>
          </p:cNvPr>
          <p:cNvCxnSpPr>
            <a:cxnSpLocks/>
          </p:cNvCxnSpPr>
          <p:nvPr/>
        </p:nvCxnSpPr>
        <p:spPr>
          <a:xfrm flipV="1">
            <a:off x="8711761" y="3655978"/>
            <a:ext cx="333212" cy="1434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직선 연결선 462">
            <a:extLst>
              <a:ext uri="{FF2B5EF4-FFF2-40B4-BE49-F238E27FC236}">
                <a16:creationId xmlns:a16="http://schemas.microsoft.com/office/drawing/2014/main" id="{AEB8D7EE-9DBB-4EBC-971B-ECDD8BD6F66E}"/>
              </a:ext>
            </a:extLst>
          </p:cNvPr>
          <p:cNvCxnSpPr>
            <a:cxnSpLocks/>
          </p:cNvCxnSpPr>
          <p:nvPr/>
        </p:nvCxnSpPr>
        <p:spPr>
          <a:xfrm>
            <a:off x="5785145" y="2532774"/>
            <a:ext cx="741942" cy="307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직선 연결선 463">
            <a:extLst>
              <a:ext uri="{FF2B5EF4-FFF2-40B4-BE49-F238E27FC236}">
                <a16:creationId xmlns:a16="http://schemas.microsoft.com/office/drawing/2014/main" id="{A6FCBEEA-B03B-4E36-B0D5-4D6896D8428A}"/>
              </a:ext>
            </a:extLst>
          </p:cNvPr>
          <p:cNvCxnSpPr>
            <a:cxnSpLocks/>
          </p:cNvCxnSpPr>
          <p:nvPr/>
        </p:nvCxnSpPr>
        <p:spPr>
          <a:xfrm>
            <a:off x="6778376" y="2763959"/>
            <a:ext cx="662228" cy="53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직선 연결선 464">
            <a:extLst>
              <a:ext uri="{FF2B5EF4-FFF2-40B4-BE49-F238E27FC236}">
                <a16:creationId xmlns:a16="http://schemas.microsoft.com/office/drawing/2014/main" id="{9159F654-828E-4874-B9FC-AEAD77E1FAC9}"/>
              </a:ext>
            </a:extLst>
          </p:cNvPr>
          <p:cNvCxnSpPr>
            <a:cxnSpLocks/>
          </p:cNvCxnSpPr>
          <p:nvPr/>
        </p:nvCxnSpPr>
        <p:spPr>
          <a:xfrm>
            <a:off x="7630569" y="2736783"/>
            <a:ext cx="579434" cy="211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71B9708-30EC-4FFB-9E89-253F86A05464}"/>
              </a:ext>
            </a:extLst>
          </p:cNvPr>
          <p:cNvSpPr txBox="1"/>
          <p:nvPr/>
        </p:nvSpPr>
        <p:spPr>
          <a:xfrm>
            <a:off x="377800" y="2390119"/>
            <a:ext cx="103586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INPUT</a:t>
            </a:r>
          </a:p>
          <a:p>
            <a:pPr algn="l"/>
            <a:r>
              <a:rPr lang="en-US" altLang="ko-KR" sz="1400">
                <a:solidFill>
                  <a:schemeClr val="tx1"/>
                </a:solidFill>
                <a:latin typeface="고도 M" panose="02000503000000020004" pitchFamily="2" charset="-127"/>
                <a:ea typeface="고도 M" panose="02000503000000020004" pitchFamily="2" charset="-127"/>
              </a:rPr>
              <a:t>1x32x32x1</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6" name="TextBox 465">
            <a:extLst>
              <a:ext uri="{FF2B5EF4-FFF2-40B4-BE49-F238E27FC236}">
                <a16:creationId xmlns:a16="http://schemas.microsoft.com/office/drawing/2014/main" id="{D5D75771-5B04-4128-8AE3-863FFB11F199}"/>
              </a:ext>
            </a:extLst>
          </p:cNvPr>
          <p:cNvSpPr txBox="1"/>
          <p:nvPr/>
        </p:nvSpPr>
        <p:spPr>
          <a:xfrm>
            <a:off x="1744905" y="2330192"/>
            <a:ext cx="1528047"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C1:feature maps</a:t>
            </a:r>
          </a:p>
          <a:p>
            <a:pPr algn="l"/>
            <a:r>
              <a:rPr lang="en-US" altLang="ko-KR" sz="1400">
                <a:solidFill>
                  <a:schemeClr val="tx1"/>
                </a:solidFill>
                <a:latin typeface="고도 M" panose="02000503000000020004" pitchFamily="2" charset="-127"/>
                <a:ea typeface="고도 M" panose="02000503000000020004" pitchFamily="2" charset="-127"/>
              </a:rPr>
              <a:t>6@28x28</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7" name="TextBox 466">
            <a:extLst>
              <a:ext uri="{FF2B5EF4-FFF2-40B4-BE49-F238E27FC236}">
                <a16:creationId xmlns:a16="http://schemas.microsoft.com/office/drawing/2014/main" id="{6D746CEB-22C6-4D9F-84EF-54AE6F66BE3F}"/>
              </a:ext>
            </a:extLst>
          </p:cNvPr>
          <p:cNvSpPr txBox="1"/>
          <p:nvPr/>
        </p:nvSpPr>
        <p:spPr>
          <a:xfrm>
            <a:off x="1183014" y="4781788"/>
            <a:ext cx="1269322"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p>
          <a:p>
            <a:pPr algn="l"/>
            <a:r>
              <a:rPr lang="en-US" altLang="ko-KR" sz="1400">
                <a:solidFill>
                  <a:schemeClr val="tx1"/>
                </a:solidFill>
                <a:latin typeface="고도 M" panose="02000503000000020004" pitchFamily="2" charset="-127"/>
                <a:ea typeface="고도 M" panose="02000503000000020004" pitchFamily="2" charset="-127"/>
              </a:rPr>
              <a:t>filters=6</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8" name="TextBox 467">
            <a:extLst>
              <a:ext uri="{FF2B5EF4-FFF2-40B4-BE49-F238E27FC236}">
                <a16:creationId xmlns:a16="http://schemas.microsoft.com/office/drawing/2014/main" id="{D179E314-B973-4767-BC92-F58322235607}"/>
              </a:ext>
            </a:extLst>
          </p:cNvPr>
          <p:cNvSpPr txBox="1"/>
          <p:nvPr/>
        </p:nvSpPr>
        <p:spPr>
          <a:xfrm>
            <a:off x="3385499" y="2559087"/>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S2: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6@14x14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9" name="TextBox 468">
            <a:extLst>
              <a:ext uri="{FF2B5EF4-FFF2-40B4-BE49-F238E27FC236}">
                <a16:creationId xmlns:a16="http://schemas.microsoft.com/office/drawing/2014/main" id="{590B959F-D63C-4AA2-9207-121936BE8692}"/>
              </a:ext>
            </a:extLst>
          </p:cNvPr>
          <p:cNvSpPr txBox="1"/>
          <p:nvPr/>
        </p:nvSpPr>
        <p:spPr>
          <a:xfrm>
            <a:off x="4075863" y="1827730"/>
            <a:ext cx="1064715"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C3: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16@10x10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0" name="TextBox 469">
            <a:extLst>
              <a:ext uri="{FF2B5EF4-FFF2-40B4-BE49-F238E27FC236}">
                <a16:creationId xmlns:a16="http://schemas.microsoft.com/office/drawing/2014/main" id="{C149B79B-95A5-469D-951C-2C49FBCA167B}"/>
              </a:ext>
            </a:extLst>
          </p:cNvPr>
          <p:cNvSpPr txBox="1"/>
          <p:nvPr/>
        </p:nvSpPr>
        <p:spPr>
          <a:xfrm>
            <a:off x="5254391" y="2011224"/>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S4: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16@5x5</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1" name="TextBox 470">
            <a:extLst>
              <a:ext uri="{FF2B5EF4-FFF2-40B4-BE49-F238E27FC236}">
                <a16:creationId xmlns:a16="http://schemas.microsoft.com/office/drawing/2014/main" id="{699B5BB0-5F11-4DA0-8708-86FACB0EFA15}"/>
              </a:ext>
            </a:extLst>
          </p:cNvPr>
          <p:cNvSpPr txBox="1"/>
          <p:nvPr/>
        </p:nvSpPr>
        <p:spPr>
          <a:xfrm>
            <a:off x="6296907" y="2292474"/>
            <a:ext cx="91486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C5: layer</a:t>
            </a:r>
          </a:p>
          <a:p>
            <a:pPr algn="l"/>
            <a:r>
              <a:rPr lang="en-US" altLang="ko-KR" sz="1400">
                <a:solidFill>
                  <a:schemeClr val="tx1"/>
                </a:solidFill>
                <a:latin typeface="고도 M" panose="02000503000000020004" pitchFamily="2" charset="-127"/>
                <a:ea typeface="고도 M" panose="02000503000000020004" pitchFamily="2" charset="-127"/>
              </a:rPr>
              <a:t>120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2" name="TextBox 471">
            <a:extLst>
              <a:ext uri="{FF2B5EF4-FFF2-40B4-BE49-F238E27FC236}">
                <a16:creationId xmlns:a16="http://schemas.microsoft.com/office/drawing/2014/main" id="{E1AAB73D-B546-448A-A10F-317828B2DDAC}"/>
              </a:ext>
            </a:extLst>
          </p:cNvPr>
          <p:cNvSpPr txBox="1"/>
          <p:nvPr/>
        </p:nvSpPr>
        <p:spPr>
          <a:xfrm>
            <a:off x="7238053" y="2330888"/>
            <a:ext cx="902042"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F6: layer</a:t>
            </a:r>
          </a:p>
          <a:p>
            <a:pPr algn="l"/>
            <a:r>
              <a:rPr lang="en-US" altLang="ko-KR" sz="1400">
                <a:solidFill>
                  <a:schemeClr val="tx1"/>
                </a:solidFill>
                <a:latin typeface="고도 M" panose="02000503000000020004" pitchFamily="2" charset="-127"/>
                <a:ea typeface="고도 M" panose="02000503000000020004" pitchFamily="2" charset="-127"/>
              </a:rPr>
              <a:t>84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3" name="TextBox 472">
            <a:extLst>
              <a:ext uri="{FF2B5EF4-FFF2-40B4-BE49-F238E27FC236}">
                <a16:creationId xmlns:a16="http://schemas.microsoft.com/office/drawing/2014/main" id="{9070C890-118D-43DB-8761-0F1FD5204C9D}"/>
              </a:ext>
            </a:extLst>
          </p:cNvPr>
          <p:cNvSpPr txBox="1"/>
          <p:nvPr/>
        </p:nvSpPr>
        <p:spPr>
          <a:xfrm>
            <a:off x="8197373" y="2257532"/>
            <a:ext cx="88678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OUTPUT</a:t>
            </a:r>
          </a:p>
          <a:p>
            <a:pPr algn="l"/>
            <a:r>
              <a:rPr lang="en-US" altLang="ko-KR" sz="1400">
                <a:solidFill>
                  <a:schemeClr val="tx1"/>
                </a:solidFill>
                <a:latin typeface="고도 M" panose="02000503000000020004" pitchFamily="2" charset="-127"/>
                <a:ea typeface="고도 M" panose="02000503000000020004" pitchFamily="2" charset="-127"/>
              </a:rPr>
              <a:t>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4" name="TextBox 473">
            <a:extLst>
              <a:ext uri="{FF2B5EF4-FFF2-40B4-BE49-F238E27FC236}">
                <a16:creationId xmlns:a16="http://schemas.microsoft.com/office/drawing/2014/main" id="{1F0E4C22-EFC4-47F1-BF3C-6311AFD32525}"/>
              </a:ext>
            </a:extLst>
          </p:cNvPr>
          <p:cNvSpPr txBox="1"/>
          <p:nvPr/>
        </p:nvSpPr>
        <p:spPr>
          <a:xfrm>
            <a:off x="3109638"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6" name="TextBox 475">
            <a:extLst>
              <a:ext uri="{FF2B5EF4-FFF2-40B4-BE49-F238E27FC236}">
                <a16:creationId xmlns:a16="http://schemas.microsoft.com/office/drawing/2014/main" id="{70929E49-A239-41B0-A659-5332A1A33C09}"/>
              </a:ext>
            </a:extLst>
          </p:cNvPr>
          <p:cNvSpPr txBox="1"/>
          <p:nvPr/>
        </p:nvSpPr>
        <p:spPr>
          <a:xfrm>
            <a:off x="4610964" y="4781788"/>
            <a:ext cx="1269322"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p>
          <a:p>
            <a:pPr algn="l"/>
            <a:r>
              <a:rPr lang="en-US" altLang="ko-KR" sz="1400">
                <a:solidFill>
                  <a:schemeClr val="tx1"/>
                </a:solidFill>
                <a:latin typeface="고도 M" panose="02000503000000020004" pitchFamily="2" charset="-127"/>
                <a:ea typeface="고도 M" panose="02000503000000020004" pitchFamily="2" charset="-127"/>
              </a:rPr>
              <a:t>filters=16</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7" name="TextBox 476">
            <a:extLst>
              <a:ext uri="{FF2B5EF4-FFF2-40B4-BE49-F238E27FC236}">
                <a16:creationId xmlns:a16="http://schemas.microsoft.com/office/drawing/2014/main" id="{20DD9981-7225-408F-82E0-6A25F957A494}"/>
              </a:ext>
            </a:extLst>
          </p:cNvPr>
          <p:cNvSpPr txBox="1"/>
          <p:nvPr/>
        </p:nvSpPr>
        <p:spPr>
          <a:xfrm>
            <a:off x="6044005"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8" name="TextBox 477">
            <a:extLst>
              <a:ext uri="{FF2B5EF4-FFF2-40B4-BE49-F238E27FC236}">
                <a16:creationId xmlns:a16="http://schemas.microsoft.com/office/drawing/2014/main" id="{86A759AE-7BFE-49D2-961C-FE0796053917}"/>
              </a:ext>
            </a:extLst>
          </p:cNvPr>
          <p:cNvSpPr txBox="1"/>
          <p:nvPr/>
        </p:nvSpPr>
        <p:spPr>
          <a:xfrm>
            <a:off x="6667147" y="445942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9" name="TextBox 478">
            <a:extLst>
              <a:ext uri="{FF2B5EF4-FFF2-40B4-BE49-F238E27FC236}">
                <a16:creationId xmlns:a16="http://schemas.microsoft.com/office/drawing/2014/main" id="{EE7F65E3-FFC9-44B1-AFC6-B115D67C0D0D}"/>
              </a:ext>
            </a:extLst>
          </p:cNvPr>
          <p:cNvSpPr txBox="1"/>
          <p:nvPr/>
        </p:nvSpPr>
        <p:spPr>
          <a:xfrm>
            <a:off x="7903121" y="475055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80" name="TextBox 479">
            <a:extLst>
              <a:ext uri="{FF2B5EF4-FFF2-40B4-BE49-F238E27FC236}">
                <a16:creationId xmlns:a16="http://schemas.microsoft.com/office/drawing/2014/main" id="{A8A8E6F3-573D-46D8-9C5C-EC4AE5CA57D7}"/>
              </a:ext>
            </a:extLst>
          </p:cNvPr>
          <p:cNvSpPr txBox="1"/>
          <p:nvPr/>
        </p:nvSpPr>
        <p:spPr>
          <a:xfrm>
            <a:off x="8349525" y="3955854"/>
            <a:ext cx="1984839"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Gaussian connections</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481" name="직선 연결선 480">
            <a:extLst>
              <a:ext uri="{FF2B5EF4-FFF2-40B4-BE49-F238E27FC236}">
                <a16:creationId xmlns:a16="http://schemas.microsoft.com/office/drawing/2014/main" id="{37E14078-5A7D-462D-8730-D332421C33D8}"/>
              </a:ext>
            </a:extLst>
          </p:cNvPr>
          <p:cNvCxnSpPr>
            <a:cxnSpLocks/>
          </p:cNvCxnSpPr>
          <p:nvPr/>
        </p:nvCxnSpPr>
        <p:spPr>
          <a:xfrm>
            <a:off x="1829545" y="4226090"/>
            <a:ext cx="2890" cy="5682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직선 연결선 481">
            <a:extLst>
              <a:ext uri="{FF2B5EF4-FFF2-40B4-BE49-F238E27FC236}">
                <a16:creationId xmlns:a16="http://schemas.microsoft.com/office/drawing/2014/main" id="{68FBD8D0-6420-4BAE-968C-C88F077E7EDA}"/>
              </a:ext>
            </a:extLst>
          </p:cNvPr>
          <p:cNvCxnSpPr>
            <a:cxnSpLocks/>
          </p:cNvCxnSpPr>
          <p:nvPr/>
        </p:nvCxnSpPr>
        <p:spPr>
          <a:xfrm>
            <a:off x="3845704" y="3927153"/>
            <a:ext cx="0" cy="8315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직선 연결선 482">
            <a:extLst>
              <a:ext uri="{FF2B5EF4-FFF2-40B4-BE49-F238E27FC236}">
                <a16:creationId xmlns:a16="http://schemas.microsoft.com/office/drawing/2014/main" id="{5B6A2AD9-BDD3-4429-98EE-0FA06B8B1F3A}"/>
              </a:ext>
            </a:extLst>
          </p:cNvPr>
          <p:cNvCxnSpPr>
            <a:cxnSpLocks/>
          </p:cNvCxnSpPr>
          <p:nvPr/>
        </p:nvCxnSpPr>
        <p:spPr>
          <a:xfrm>
            <a:off x="5220494" y="4109194"/>
            <a:ext cx="0" cy="7041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직선 연결선 483">
            <a:extLst>
              <a:ext uri="{FF2B5EF4-FFF2-40B4-BE49-F238E27FC236}">
                <a16:creationId xmlns:a16="http://schemas.microsoft.com/office/drawing/2014/main" id="{B5845732-36D1-42E4-9DD4-86B9BF073E16}"/>
              </a:ext>
            </a:extLst>
          </p:cNvPr>
          <p:cNvCxnSpPr>
            <a:cxnSpLocks/>
          </p:cNvCxnSpPr>
          <p:nvPr/>
        </p:nvCxnSpPr>
        <p:spPr>
          <a:xfrm>
            <a:off x="6544761" y="4361349"/>
            <a:ext cx="0" cy="4728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직선 연결선 484">
            <a:extLst>
              <a:ext uri="{FF2B5EF4-FFF2-40B4-BE49-F238E27FC236}">
                <a16:creationId xmlns:a16="http://schemas.microsoft.com/office/drawing/2014/main" id="{22C18D43-932B-4B94-9A4B-8063A1D9A1A3}"/>
              </a:ext>
            </a:extLst>
          </p:cNvPr>
          <p:cNvCxnSpPr>
            <a:cxnSpLocks/>
          </p:cNvCxnSpPr>
          <p:nvPr/>
        </p:nvCxnSpPr>
        <p:spPr>
          <a:xfrm>
            <a:off x="7560398" y="4397616"/>
            <a:ext cx="0" cy="1248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직선 연결선 485">
            <a:extLst>
              <a:ext uri="{FF2B5EF4-FFF2-40B4-BE49-F238E27FC236}">
                <a16:creationId xmlns:a16="http://schemas.microsoft.com/office/drawing/2014/main" id="{FE5C7C00-A787-4EB1-9A08-8D880281AD5A}"/>
              </a:ext>
            </a:extLst>
          </p:cNvPr>
          <p:cNvCxnSpPr>
            <a:cxnSpLocks/>
          </p:cNvCxnSpPr>
          <p:nvPr/>
        </p:nvCxnSpPr>
        <p:spPr>
          <a:xfrm>
            <a:off x="8319866" y="4082914"/>
            <a:ext cx="0" cy="6702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직선 연결선 486">
            <a:extLst>
              <a:ext uri="{FF2B5EF4-FFF2-40B4-BE49-F238E27FC236}">
                <a16:creationId xmlns:a16="http://schemas.microsoft.com/office/drawing/2014/main" id="{B7F3B24A-6FEC-48AB-8121-7569B4CB2EA0}"/>
              </a:ext>
            </a:extLst>
          </p:cNvPr>
          <p:cNvCxnSpPr>
            <a:cxnSpLocks/>
          </p:cNvCxnSpPr>
          <p:nvPr/>
        </p:nvCxnSpPr>
        <p:spPr>
          <a:xfrm>
            <a:off x="8944899" y="3742659"/>
            <a:ext cx="0" cy="248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8" name="TextBox 487">
            <a:extLst>
              <a:ext uri="{FF2B5EF4-FFF2-40B4-BE49-F238E27FC236}">
                <a16:creationId xmlns:a16="http://schemas.microsoft.com/office/drawing/2014/main" id="{01535DF6-B236-44B7-BB28-8DBFF01A83B4}"/>
              </a:ext>
            </a:extLst>
          </p:cNvPr>
          <p:cNvSpPr txBox="1"/>
          <p:nvPr/>
        </p:nvSpPr>
        <p:spPr>
          <a:xfrm>
            <a:off x="742056" y="5507102"/>
            <a:ext cx="3618748"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 filters  5x5,  stride 1, padding=valid</a:t>
            </a:r>
          </a:p>
          <a:p>
            <a:pPr algn="l"/>
            <a:r>
              <a:rPr lang="en-US" altLang="ko-KR" sz="1400">
                <a:solidFill>
                  <a:schemeClr val="tx1"/>
                </a:solidFill>
                <a:latin typeface="고도 M" panose="02000503000000020004" pitchFamily="2" charset="-127"/>
                <a:ea typeface="고도 M" panose="02000503000000020004" pitchFamily="2" charset="-127"/>
              </a:rPr>
              <a:t>Subsampling 2x2, stride 2, padding=same</a:t>
            </a:r>
          </a:p>
        </p:txBody>
      </p:sp>
      <p:sp>
        <p:nvSpPr>
          <p:cNvPr id="489" name="TextBox 488">
            <a:extLst>
              <a:ext uri="{FF2B5EF4-FFF2-40B4-BE49-F238E27FC236}">
                <a16:creationId xmlns:a16="http://schemas.microsoft.com/office/drawing/2014/main" id="{3F761420-BA67-4E66-A7B9-ECB16AAC14E7}"/>
              </a:ext>
            </a:extLst>
          </p:cNvPr>
          <p:cNvSpPr txBox="1"/>
          <p:nvPr/>
        </p:nvSpPr>
        <p:spPr>
          <a:xfrm>
            <a:off x="556681" y="1011106"/>
            <a:ext cx="1175002"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LeNet-5</a:t>
            </a:r>
            <a:endParaRPr lang="ko-KR" altLang="en-US" sz="2000">
              <a:solidFill>
                <a:srgbClr val="000000"/>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0B3E69CF-3BF8-46C7-908F-D8731C6B1D43}"/>
              </a:ext>
            </a:extLst>
          </p:cNvPr>
          <p:cNvSpPr/>
          <p:nvPr/>
        </p:nvSpPr>
        <p:spPr>
          <a:xfrm>
            <a:off x="6053917" y="812800"/>
            <a:ext cx="264815" cy="26481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 name="타원 125">
            <a:extLst>
              <a:ext uri="{FF2B5EF4-FFF2-40B4-BE49-F238E27FC236}">
                <a16:creationId xmlns:a16="http://schemas.microsoft.com/office/drawing/2014/main" id="{59CAB23A-2AE7-47EF-ABB6-8FBF8686D996}"/>
              </a:ext>
            </a:extLst>
          </p:cNvPr>
          <p:cNvSpPr/>
          <p:nvPr/>
        </p:nvSpPr>
        <p:spPr>
          <a:xfrm>
            <a:off x="6045970" y="1134628"/>
            <a:ext cx="264815" cy="26481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 name="타원 126">
            <a:extLst>
              <a:ext uri="{FF2B5EF4-FFF2-40B4-BE49-F238E27FC236}">
                <a16:creationId xmlns:a16="http://schemas.microsoft.com/office/drawing/2014/main" id="{AA8D4DA5-F8BB-4AB6-B335-553759423A16}"/>
              </a:ext>
            </a:extLst>
          </p:cNvPr>
          <p:cNvSpPr/>
          <p:nvPr/>
        </p:nvSpPr>
        <p:spPr>
          <a:xfrm>
            <a:off x="6046276" y="1433466"/>
            <a:ext cx="264815" cy="26481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타원 127">
            <a:extLst>
              <a:ext uri="{FF2B5EF4-FFF2-40B4-BE49-F238E27FC236}">
                <a16:creationId xmlns:a16="http://schemas.microsoft.com/office/drawing/2014/main" id="{56AD6D71-D15F-43D7-9600-55A10284925F}"/>
              </a:ext>
            </a:extLst>
          </p:cNvPr>
          <p:cNvSpPr/>
          <p:nvPr/>
        </p:nvSpPr>
        <p:spPr>
          <a:xfrm>
            <a:off x="6053917" y="1760465"/>
            <a:ext cx="264815" cy="26481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타원 128">
            <a:extLst>
              <a:ext uri="{FF2B5EF4-FFF2-40B4-BE49-F238E27FC236}">
                <a16:creationId xmlns:a16="http://schemas.microsoft.com/office/drawing/2014/main" id="{91132378-B5EE-4B29-A711-0ED173E341AA}"/>
              </a:ext>
            </a:extLst>
          </p:cNvPr>
          <p:cNvSpPr/>
          <p:nvPr/>
        </p:nvSpPr>
        <p:spPr>
          <a:xfrm>
            <a:off x="7019039" y="477475"/>
            <a:ext cx="264815" cy="26481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타원 129">
            <a:extLst>
              <a:ext uri="{FF2B5EF4-FFF2-40B4-BE49-F238E27FC236}">
                <a16:creationId xmlns:a16="http://schemas.microsoft.com/office/drawing/2014/main" id="{3C84C85B-3E8F-4D7A-87B0-0FE834A3E127}"/>
              </a:ext>
            </a:extLst>
          </p:cNvPr>
          <p:cNvSpPr/>
          <p:nvPr/>
        </p:nvSpPr>
        <p:spPr>
          <a:xfrm>
            <a:off x="7015269" y="849049"/>
            <a:ext cx="264815" cy="26481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타원 130">
            <a:extLst>
              <a:ext uri="{FF2B5EF4-FFF2-40B4-BE49-F238E27FC236}">
                <a16:creationId xmlns:a16="http://schemas.microsoft.com/office/drawing/2014/main" id="{E5BBDD9D-68F9-49A4-9CAA-82AAD1D62F28}"/>
              </a:ext>
            </a:extLst>
          </p:cNvPr>
          <p:cNvSpPr/>
          <p:nvPr/>
        </p:nvSpPr>
        <p:spPr>
          <a:xfrm>
            <a:off x="7011499" y="1220623"/>
            <a:ext cx="264815" cy="26481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타원 131">
            <a:extLst>
              <a:ext uri="{FF2B5EF4-FFF2-40B4-BE49-F238E27FC236}">
                <a16:creationId xmlns:a16="http://schemas.microsoft.com/office/drawing/2014/main" id="{8D5B299E-5571-45B4-A049-CC170BE02428}"/>
              </a:ext>
            </a:extLst>
          </p:cNvPr>
          <p:cNvSpPr/>
          <p:nvPr/>
        </p:nvSpPr>
        <p:spPr>
          <a:xfrm>
            <a:off x="7007729" y="1592197"/>
            <a:ext cx="264815" cy="26481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 name="타원 132">
            <a:extLst>
              <a:ext uri="{FF2B5EF4-FFF2-40B4-BE49-F238E27FC236}">
                <a16:creationId xmlns:a16="http://schemas.microsoft.com/office/drawing/2014/main" id="{C59E5161-1323-4E92-8A7B-B283EAE8820F}"/>
              </a:ext>
            </a:extLst>
          </p:cNvPr>
          <p:cNvSpPr/>
          <p:nvPr/>
        </p:nvSpPr>
        <p:spPr>
          <a:xfrm>
            <a:off x="7003959" y="1963771"/>
            <a:ext cx="264815" cy="26481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 name="직선 화살표 연결선 7">
            <a:extLst>
              <a:ext uri="{FF2B5EF4-FFF2-40B4-BE49-F238E27FC236}">
                <a16:creationId xmlns:a16="http://schemas.microsoft.com/office/drawing/2014/main" id="{F4C4B87C-7AF2-4245-A2CD-D8A0EF8302DE}"/>
              </a:ext>
            </a:extLst>
          </p:cNvPr>
          <p:cNvCxnSpPr>
            <a:stCxn id="2" idx="6"/>
            <a:endCxn id="129" idx="2"/>
          </p:cNvCxnSpPr>
          <p:nvPr/>
        </p:nvCxnSpPr>
        <p:spPr>
          <a:xfrm flipV="1">
            <a:off x="6318732" y="609883"/>
            <a:ext cx="700307" cy="335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직선 화살표 연결선 135">
            <a:extLst>
              <a:ext uri="{FF2B5EF4-FFF2-40B4-BE49-F238E27FC236}">
                <a16:creationId xmlns:a16="http://schemas.microsoft.com/office/drawing/2014/main" id="{2432BD8D-F98D-4E10-BF05-551BE6FF2E1B}"/>
              </a:ext>
            </a:extLst>
          </p:cNvPr>
          <p:cNvCxnSpPr>
            <a:cxnSpLocks/>
            <a:stCxn id="2" idx="6"/>
            <a:endCxn id="130" idx="2"/>
          </p:cNvCxnSpPr>
          <p:nvPr/>
        </p:nvCxnSpPr>
        <p:spPr>
          <a:xfrm>
            <a:off x="6318732" y="945208"/>
            <a:ext cx="696537" cy="36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EBF88634-068A-4B68-A8D6-90D1D7368824}"/>
              </a:ext>
            </a:extLst>
          </p:cNvPr>
          <p:cNvCxnSpPr>
            <a:cxnSpLocks/>
            <a:stCxn id="126" idx="6"/>
            <a:endCxn id="131" idx="2"/>
          </p:cNvCxnSpPr>
          <p:nvPr/>
        </p:nvCxnSpPr>
        <p:spPr>
          <a:xfrm>
            <a:off x="6310785" y="1267036"/>
            <a:ext cx="700714" cy="859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2A14F9DC-D6A1-49AD-9A17-E97C933B7603}"/>
              </a:ext>
            </a:extLst>
          </p:cNvPr>
          <p:cNvCxnSpPr>
            <a:cxnSpLocks/>
            <a:stCxn id="126" idx="6"/>
            <a:endCxn id="130" idx="2"/>
          </p:cNvCxnSpPr>
          <p:nvPr/>
        </p:nvCxnSpPr>
        <p:spPr>
          <a:xfrm flipV="1">
            <a:off x="6310785" y="981457"/>
            <a:ext cx="704484" cy="2855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021A67D-ED23-41FF-9300-3EE9EB312AAA}"/>
              </a:ext>
            </a:extLst>
          </p:cNvPr>
          <p:cNvSpPr txBox="1"/>
          <p:nvPr/>
        </p:nvSpPr>
        <p:spPr>
          <a:xfrm>
            <a:off x="5878115" y="339750"/>
            <a:ext cx="66717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120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47" name="TextBox 146">
            <a:extLst>
              <a:ext uri="{FF2B5EF4-FFF2-40B4-BE49-F238E27FC236}">
                <a16:creationId xmlns:a16="http://schemas.microsoft.com/office/drawing/2014/main" id="{C810D36B-C6BA-4AE8-935D-D3699FF2A212}"/>
              </a:ext>
            </a:extLst>
          </p:cNvPr>
          <p:cNvSpPr txBox="1"/>
          <p:nvPr/>
        </p:nvSpPr>
        <p:spPr>
          <a:xfrm>
            <a:off x="5111507" y="179889"/>
            <a:ext cx="70884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400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50FA5AC9-2A80-48F0-85CA-BFB9AABF6F70}"/>
              </a:ext>
            </a:extLst>
          </p:cNvPr>
          <p:cNvSpPr txBox="1"/>
          <p:nvPr/>
        </p:nvSpPr>
        <p:spPr>
          <a:xfrm>
            <a:off x="6827721" y="73637"/>
            <a:ext cx="53412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84</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57" name="타원 156">
            <a:extLst>
              <a:ext uri="{FF2B5EF4-FFF2-40B4-BE49-F238E27FC236}">
                <a16:creationId xmlns:a16="http://schemas.microsoft.com/office/drawing/2014/main" id="{1C47B0FC-A1B6-4299-A9A9-7C9D80DF8C7C}"/>
              </a:ext>
            </a:extLst>
          </p:cNvPr>
          <p:cNvSpPr/>
          <p:nvPr/>
        </p:nvSpPr>
        <p:spPr>
          <a:xfrm>
            <a:off x="7744165" y="501764"/>
            <a:ext cx="264815" cy="26481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타원 157">
            <a:extLst>
              <a:ext uri="{FF2B5EF4-FFF2-40B4-BE49-F238E27FC236}">
                <a16:creationId xmlns:a16="http://schemas.microsoft.com/office/drawing/2014/main" id="{8C03A923-CB45-4041-BCAF-5F57EDA7651C}"/>
              </a:ext>
            </a:extLst>
          </p:cNvPr>
          <p:cNvSpPr/>
          <p:nvPr/>
        </p:nvSpPr>
        <p:spPr>
          <a:xfrm>
            <a:off x="7740395" y="873338"/>
            <a:ext cx="264815" cy="26481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타원 158">
            <a:extLst>
              <a:ext uri="{FF2B5EF4-FFF2-40B4-BE49-F238E27FC236}">
                <a16:creationId xmlns:a16="http://schemas.microsoft.com/office/drawing/2014/main" id="{CFFC2206-073A-4404-8E56-B5C69492E793}"/>
              </a:ext>
            </a:extLst>
          </p:cNvPr>
          <p:cNvSpPr/>
          <p:nvPr/>
        </p:nvSpPr>
        <p:spPr>
          <a:xfrm>
            <a:off x="7736625" y="1244912"/>
            <a:ext cx="264815" cy="26481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타원 159">
            <a:extLst>
              <a:ext uri="{FF2B5EF4-FFF2-40B4-BE49-F238E27FC236}">
                <a16:creationId xmlns:a16="http://schemas.microsoft.com/office/drawing/2014/main" id="{D4348FFC-658D-4043-AFFA-4D408767AC44}"/>
              </a:ext>
            </a:extLst>
          </p:cNvPr>
          <p:cNvSpPr/>
          <p:nvPr/>
        </p:nvSpPr>
        <p:spPr>
          <a:xfrm>
            <a:off x="7732855" y="1616486"/>
            <a:ext cx="264815" cy="26481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타원 160">
            <a:extLst>
              <a:ext uri="{FF2B5EF4-FFF2-40B4-BE49-F238E27FC236}">
                <a16:creationId xmlns:a16="http://schemas.microsoft.com/office/drawing/2014/main" id="{880F4079-9BF3-4FF0-A956-4845E99D150D}"/>
              </a:ext>
            </a:extLst>
          </p:cNvPr>
          <p:cNvSpPr/>
          <p:nvPr/>
        </p:nvSpPr>
        <p:spPr>
          <a:xfrm>
            <a:off x="7729085" y="1988060"/>
            <a:ext cx="264815" cy="26481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TextBox 161">
            <a:extLst>
              <a:ext uri="{FF2B5EF4-FFF2-40B4-BE49-F238E27FC236}">
                <a16:creationId xmlns:a16="http://schemas.microsoft.com/office/drawing/2014/main" id="{F261C7E6-C0BF-4385-8A30-6A373B4D4F1E}"/>
              </a:ext>
            </a:extLst>
          </p:cNvPr>
          <p:cNvSpPr txBox="1"/>
          <p:nvPr/>
        </p:nvSpPr>
        <p:spPr>
          <a:xfrm>
            <a:off x="7552847" y="97926"/>
            <a:ext cx="49244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63" name="TextBox 162">
            <a:extLst>
              <a:ext uri="{FF2B5EF4-FFF2-40B4-BE49-F238E27FC236}">
                <a16:creationId xmlns:a16="http://schemas.microsoft.com/office/drawing/2014/main" id="{EFE50689-5A7D-4961-BC5E-34D917EC1109}"/>
              </a:ext>
            </a:extLst>
          </p:cNvPr>
          <p:cNvSpPr txBox="1"/>
          <p:nvPr/>
        </p:nvSpPr>
        <p:spPr>
          <a:xfrm>
            <a:off x="3833504" y="175980"/>
            <a:ext cx="11721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16*5*5</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157933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9063763" cy="769441"/>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활성함수는 네트워크에 비선형성</a:t>
            </a:r>
            <a:r>
              <a:rPr lang="en-US" altLang="ko-KR">
                <a:solidFill>
                  <a:srgbClr val="000000"/>
                </a:solidFill>
                <a:latin typeface="고도 M" panose="02000503000000020004" pitchFamily="2" charset="-127"/>
                <a:ea typeface="고도 M" panose="02000503000000020004" pitchFamily="2" charset="-127"/>
              </a:rPr>
              <a:t>(nonlinearity)</a:t>
            </a:r>
            <a:r>
              <a:rPr lang="ko-KR" altLang="en-US">
                <a:solidFill>
                  <a:srgbClr val="000000"/>
                </a:solidFill>
                <a:latin typeface="고도 M" panose="02000503000000020004" pitchFamily="2" charset="-127"/>
                <a:ea typeface="고도 M" panose="02000503000000020004" pitchFamily="2" charset="-127"/>
              </a:rPr>
              <a:t>을 추가하기 위해 사용됨</a:t>
            </a: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활성함수 없이 </a:t>
            </a:r>
            <a:r>
              <a:rPr lang="en-US" altLang="ko-KR" sz="1400">
                <a:solidFill>
                  <a:srgbClr val="000000"/>
                </a:solidFill>
                <a:latin typeface="고도 M" panose="02000503000000020004" pitchFamily="2" charset="-127"/>
                <a:ea typeface="고도 M" panose="02000503000000020004" pitchFamily="2" charset="-127"/>
              </a:rPr>
              <a:t>layer</a:t>
            </a:r>
            <a:r>
              <a:rPr lang="ko-KR" altLang="en-US" sz="1400">
                <a:solidFill>
                  <a:srgbClr val="000000"/>
                </a:solidFill>
                <a:latin typeface="고도 M" panose="02000503000000020004" pitchFamily="2" charset="-127"/>
                <a:ea typeface="고도 M" panose="02000503000000020004" pitchFamily="2" charset="-127"/>
              </a:rPr>
              <a:t>를 쌓은 네트워크는 </a:t>
            </a:r>
            <a:r>
              <a:rPr lang="en-US" altLang="ko-KR" sz="1400">
                <a:solidFill>
                  <a:srgbClr val="000000"/>
                </a:solidFill>
                <a:latin typeface="고도 M" panose="02000503000000020004" pitchFamily="2" charset="-127"/>
                <a:ea typeface="고도 M" panose="02000503000000020004" pitchFamily="2" charset="-127"/>
              </a:rPr>
              <a:t>1-layer </a:t>
            </a:r>
            <a:r>
              <a:rPr lang="ko-KR" altLang="en-US" sz="1400">
                <a:solidFill>
                  <a:srgbClr val="000000"/>
                </a:solidFill>
                <a:latin typeface="고도 M" panose="02000503000000020004" pitchFamily="2" charset="-127"/>
                <a:ea typeface="고도 M" panose="02000503000000020004" pitchFamily="2" charset="-127"/>
              </a:rPr>
              <a:t>네트워크와 동일하기 때문에 활성 함수는 비성형함수로 불리기도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멀티레이어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퍼셉트론을</a:t>
            </a:r>
            <a:r>
              <a:rPr lang="ko-KR" altLang="en-US" sz="1400">
                <a:solidFill>
                  <a:srgbClr val="000000"/>
                </a:solidFill>
                <a:latin typeface="고도 M" panose="02000503000000020004" pitchFamily="2" charset="-127"/>
                <a:ea typeface="고도 M" panose="02000503000000020004" pitchFamily="2" charset="-127"/>
              </a:rPr>
              <a:t> 만들 때 활성함수를 사용하지 않으면 </a:t>
            </a:r>
            <a:r>
              <a:rPr lang="ko-KR" altLang="en-US" sz="1400" err="1">
                <a:solidFill>
                  <a:srgbClr val="000000"/>
                </a:solidFill>
                <a:latin typeface="고도 M" panose="02000503000000020004" pitchFamily="2" charset="-127"/>
                <a:ea typeface="고도 M" panose="02000503000000020004" pitchFamily="2" charset="-127"/>
              </a:rPr>
              <a:t>쓰나마나이다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2EBE719-65BA-46E4-B52C-7E6CE8B482C1}"/>
              </a:ext>
            </a:extLst>
          </p:cNvPr>
          <p:cNvSpPr txBox="1"/>
          <p:nvPr/>
        </p:nvSpPr>
        <p:spPr>
          <a:xfrm>
            <a:off x="517097" y="2395634"/>
            <a:ext cx="360226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 </a:t>
            </a:r>
            <a:r>
              <a:rPr lang="en-US" altLang="ko-KR">
                <a:solidFill>
                  <a:srgbClr val="000000"/>
                </a:solidFill>
                <a:latin typeface="고도 M" panose="02000503000000020004" pitchFamily="2" charset="-127"/>
                <a:ea typeface="고도 M" panose="02000503000000020004" pitchFamily="2" charset="-127"/>
              </a:rPr>
              <a:t>(Sigmoid Function)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611691" y="4760203"/>
            <a:ext cx="2828018"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[0,1] </a:t>
            </a:r>
            <a:r>
              <a:rPr lang="ko-KR" altLang="en-US" sz="1400">
                <a:solidFill>
                  <a:srgbClr val="000000"/>
                </a:solidFill>
                <a:latin typeface="고도 M" panose="02000503000000020004" pitchFamily="2" charset="-127"/>
                <a:ea typeface="고도 M" panose="02000503000000020004" pitchFamily="2" charset="-127"/>
              </a:rPr>
              <a:t>사이로 제한됨</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뇌의 뉴런과 유사하여 많이 쓰였음</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420778A-68B1-4BF6-ACB9-DFEC135E5F2B}"/>
                  </a:ext>
                </a:extLst>
              </p:cNvPr>
              <p:cNvSpPr txBox="1"/>
              <p:nvPr/>
            </p:nvSpPr>
            <p:spPr>
              <a:xfrm>
                <a:off x="1234233" y="3304397"/>
                <a:ext cx="2205476" cy="70006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𝜎</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sSup>
                            <m:sSupPr>
                              <m:ctrlPr>
                                <a:rPr lang="en-US" altLang="ko-KR" sz="2400" b="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𝑒</m:t>
                              </m:r>
                            </m:e>
                            <m:sup>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𝑥</m:t>
                              </m:r>
                            </m:sup>
                          </m:sSup>
                        </m:den>
                      </m:f>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420778A-68B1-4BF6-ACB9-DFEC135E5F2B}"/>
                  </a:ext>
                </a:extLst>
              </p:cNvPr>
              <p:cNvSpPr txBox="1">
                <a:spLocks noRot="1" noChangeAspect="1" noMove="1" noResize="1" noEditPoints="1" noAdjustHandles="1" noChangeArrowheads="1" noChangeShapeType="1" noTextEdit="1"/>
              </p:cNvSpPr>
              <p:nvPr/>
            </p:nvSpPr>
            <p:spPr>
              <a:xfrm>
                <a:off x="1234233" y="3304397"/>
                <a:ext cx="2205476" cy="700063"/>
              </a:xfrm>
              <a:prstGeom prst="rect">
                <a:avLst/>
              </a:prstGeom>
              <a:blipFill>
                <a:blip r:embed="rId3"/>
                <a:stretch>
                  <a:fillRect/>
                </a:stretch>
              </a:blipFill>
            </p:spPr>
            <p:txBody>
              <a:bodyPr/>
              <a:lstStyle/>
              <a:p>
                <a:r>
                  <a:rPr lang="ko-KR" altLang="en-US">
                    <a:noFill/>
                  </a:rPr>
                  <a:t> </a:t>
                </a:r>
              </a:p>
            </p:txBody>
          </p:sp>
        </mc:Fallback>
      </mc:AlternateContent>
      <p:pic>
        <p:nvPicPr>
          <p:cNvPr id="13" name="Picture 2">
            <a:extLst>
              <a:ext uri="{FF2B5EF4-FFF2-40B4-BE49-F238E27FC236}">
                <a16:creationId xmlns:a16="http://schemas.microsoft.com/office/drawing/2014/main" id="{56C814F4-433F-4A59-AC83-369412EC2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3182" y="2696232"/>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34780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018221" cy="5262979"/>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문제점</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그레디언트가</a:t>
            </a:r>
            <a:r>
              <a:rPr lang="ko-KR" altLang="en-US">
                <a:solidFill>
                  <a:srgbClr val="000000"/>
                </a:solidFill>
                <a:latin typeface="고도 M" panose="02000503000000020004" pitchFamily="2" charset="-127"/>
                <a:ea typeface="고도 M" panose="02000503000000020004" pitchFamily="2" charset="-127"/>
              </a:rPr>
              <a:t> 죽는 현상이 발생한다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문제</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0</a:t>
            </a:r>
            <a:r>
              <a:rPr lang="ko-KR" altLang="en-US">
                <a:solidFill>
                  <a:srgbClr val="000000"/>
                </a:solidFill>
                <a:latin typeface="고도 M" panose="02000503000000020004" pitchFamily="2" charset="-127"/>
                <a:ea typeface="고도 M" panose="02000503000000020004" pitchFamily="2" charset="-127"/>
              </a:rPr>
              <a:t>이 곱해 지니까 그 다음 </a:t>
            </a:r>
            <a:r>
              <a:rPr lang="en-US" altLang="ko-KR">
                <a:solidFill>
                  <a:srgbClr val="000000"/>
                </a:solidFill>
                <a:latin typeface="고도 M" panose="02000503000000020004" pitchFamily="2" charset="-127"/>
                <a:ea typeface="고도 M" panose="02000503000000020004" pitchFamily="2" charset="-127"/>
              </a:rPr>
              <a:t>layer</a:t>
            </a:r>
            <a:r>
              <a:rPr lang="ko-KR" altLang="en-US">
                <a:solidFill>
                  <a:srgbClr val="000000"/>
                </a:solidFill>
                <a:latin typeface="고도 M" panose="02000503000000020004" pitchFamily="2" charset="-127"/>
                <a:ea typeface="고도 M" panose="02000503000000020004" pitchFamily="2" charset="-127"/>
              </a:rPr>
              <a:t>로 전파되지 않는다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즉</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학습이 되지 않는다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a:solidFill>
                  <a:srgbClr val="000000"/>
                </a:solidFill>
                <a:latin typeface="고도 M" panose="02000503000000020004" pitchFamily="2" charset="-127"/>
                <a:ea typeface="고도 M" panose="02000503000000020004" pitchFamily="2" charset="-127"/>
              </a:rPr>
              <a:t>활성함수의 결과 값의 중심이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이 아닌 </a:t>
            </a:r>
            <a:r>
              <a:rPr lang="en-US" altLang="ko-KR">
                <a:solidFill>
                  <a:srgbClr val="000000"/>
                </a:solidFill>
                <a:latin typeface="고도 M" panose="02000503000000020004" pitchFamily="2" charset="-127"/>
                <a:ea typeface="고도 M" panose="02000503000000020004" pitchFamily="2" charset="-127"/>
              </a:rPr>
              <a:t>0.5</a:t>
            </a:r>
            <a:r>
              <a:rPr lang="ko-KR" altLang="en-US">
                <a:solidFill>
                  <a:srgbClr val="000000"/>
                </a:solidFill>
                <a:latin typeface="고도 M" panose="02000503000000020004" pitchFamily="2" charset="-127"/>
                <a:ea typeface="고도 M" panose="02000503000000020004" pitchFamily="2" charset="-127"/>
              </a:rPr>
              <a:t>이다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a:solidFill>
                  <a:srgbClr val="000000"/>
                </a:solidFill>
                <a:latin typeface="고도 M" panose="02000503000000020004" pitchFamily="2" charset="-127"/>
                <a:ea typeface="고도 M" panose="02000503000000020004" pitchFamily="2" charset="-127"/>
              </a:rPr>
              <a:t>계산이 복잡하다 </a:t>
            </a:r>
            <a:r>
              <a:rPr lang="en-US" altLang="ko-KR">
                <a:solidFill>
                  <a:srgbClr val="000000"/>
                </a:solidFill>
                <a:latin typeface="고도 M" panose="02000503000000020004" pitchFamily="2" charset="-127"/>
                <a:ea typeface="고도 M" panose="02000503000000020004" pitchFamily="2" charset="-127"/>
              </a:rPr>
              <a:t>(</a:t>
            </a:r>
            <a:r>
              <a:rPr lang="ko-KR" altLang="en-US">
                <a:solidFill>
                  <a:srgbClr val="000000"/>
                </a:solidFill>
                <a:latin typeface="고도 M" panose="02000503000000020004" pitchFamily="2" charset="-127"/>
                <a:ea typeface="고도 M" panose="02000503000000020004" pitchFamily="2" charset="-127"/>
              </a:rPr>
              <a:t>지수함수 계산</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Vanishing</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시그모이드와</a:t>
            </a:r>
            <a:r>
              <a:rPr lang="ko-KR" altLang="en-US">
                <a:solidFill>
                  <a:srgbClr val="000000"/>
                </a:solidFill>
                <a:latin typeface="고도 M" panose="02000503000000020004" pitchFamily="2" charset="-127"/>
                <a:ea typeface="고도 M" panose="02000503000000020004" pitchFamily="2" charset="-127"/>
              </a:rPr>
              <a:t> 같이 결과값이 포화</a:t>
            </a:r>
            <a:r>
              <a:rPr lang="en-US" altLang="ko-KR">
                <a:solidFill>
                  <a:srgbClr val="000000"/>
                </a:solidFill>
                <a:latin typeface="고도 M" panose="02000503000000020004" pitchFamily="2" charset="-127"/>
                <a:ea typeface="고도 M" panose="02000503000000020004" pitchFamily="2" charset="-127"/>
              </a:rPr>
              <a:t>(saturated)</a:t>
            </a:r>
            <a:r>
              <a:rPr lang="ko-KR" altLang="en-US">
                <a:solidFill>
                  <a:srgbClr val="000000"/>
                </a:solidFill>
                <a:latin typeface="고도 M" panose="02000503000000020004" pitchFamily="2" charset="-127"/>
                <a:ea typeface="고도 M" panose="02000503000000020004" pitchFamily="2" charset="-127"/>
              </a:rPr>
              <a:t>되는 함수는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현상을 야기</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이전 레이어로 전파되는 </a:t>
            </a:r>
            <a:r>
              <a:rPr lang="ko-KR" altLang="en-US" err="1">
                <a:solidFill>
                  <a:srgbClr val="000000"/>
                </a:solidFill>
                <a:latin typeface="고도 M" panose="02000503000000020004" pitchFamily="2" charset="-127"/>
                <a:ea typeface="고도 M" panose="02000503000000020004" pitchFamily="2" charset="-127"/>
              </a:rPr>
              <a:t>그라디언트가</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가까워 지는 현상</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레이어를 깊게 쌓으면 파라미터의 업데이트가 제대로 이루어지지 않음</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양 극단의 </a:t>
            </a:r>
            <a:r>
              <a:rPr lang="ko-KR" altLang="en-US" err="1">
                <a:solidFill>
                  <a:srgbClr val="000000"/>
                </a:solidFill>
                <a:latin typeface="고도 M" panose="02000503000000020004" pitchFamily="2" charset="-127"/>
                <a:ea typeface="고도 M" panose="02000503000000020004" pitchFamily="2" charset="-127"/>
              </a:rPr>
              <a:t>미분값이</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가깝기 때문에 발생하는 문제</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6688499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pic>
        <p:nvPicPr>
          <p:cNvPr id="112642" name="Picture 2">
            <a:extLst>
              <a:ext uri="{FF2B5EF4-FFF2-40B4-BE49-F238E27FC236}">
                <a16:creationId xmlns:a16="http://schemas.microsoft.com/office/drawing/2014/main" id="{7B1C7106-C45C-4190-AE24-C3DFD3DF8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003" y="1787087"/>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17D539-0377-4221-88C7-24A138C41013}"/>
              </a:ext>
            </a:extLst>
          </p:cNvPr>
          <p:cNvSpPr txBox="1"/>
          <p:nvPr/>
        </p:nvSpPr>
        <p:spPr>
          <a:xfrm>
            <a:off x="1962269" y="1412349"/>
            <a:ext cx="1542410"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EAB672E-B449-441E-AB35-CA0F74D9A439}"/>
              </a:ext>
            </a:extLst>
          </p:cNvPr>
          <p:cNvSpPr txBox="1"/>
          <p:nvPr/>
        </p:nvSpPr>
        <p:spPr>
          <a:xfrm>
            <a:off x="6291754" y="1410090"/>
            <a:ext cx="1721946"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미분값</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14FAF681-D4A5-4426-8656-374C56B6B6FE}"/>
              </a:ext>
            </a:extLst>
          </p:cNvPr>
          <p:cNvSpPr txBox="1"/>
          <p:nvPr/>
        </p:nvSpPr>
        <p:spPr>
          <a:xfrm>
            <a:off x="5723908" y="4359180"/>
            <a:ext cx="3345788" cy="523220"/>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양쪽 꼬리가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에 수렴하며 최대값이 </a:t>
            </a:r>
            <a:r>
              <a:rPr lang="en-US" altLang="ko-KR" sz="1400">
                <a:solidFill>
                  <a:srgbClr val="000000"/>
                </a:solidFill>
                <a:latin typeface="고도 M" panose="02000503000000020004" pitchFamily="2" charset="-127"/>
                <a:ea typeface="고도 M" panose="02000503000000020004" pitchFamily="2" charset="-127"/>
              </a:rPr>
              <a:t>0.25</a:t>
            </a:r>
            <a:r>
              <a:rPr lang="ko-KR" altLang="en-US" sz="1400">
                <a:solidFill>
                  <a:srgbClr val="000000"/>
                </a:solidFill>
                <a:latin typeface="고도 M" panose="02000503000000020004" pitchFamily="2" charset="-127"/>
                <a:ea typeface="고도 M" panose="02000503000000020004" pitchFamily="2" charset="-127"/>
              </a:rPr>
              <a:t>를</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ko-KR" altLang="en-US" sz="1400">
                <a:solidFill>
                  <a:srgbClr val="000000"/>
                </a:solidFill>
                <a:latin typeface="고도 M" panose="02000503000000020004" pitchFamily="2" charset="-127"/>
                <a:ea typeface="고도 M" panose="02000503000000020004" pitchFamily="2" charset="-127"/>
              </a:rPr>
              <a:t>넘지 않는다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pic>
        <p:nvPicPr>
          <p:cNvPr id="112646" name="Picture 6">
            <a:extLst>
              <a:ext uri="{FF2B5EF4-FFF2-40B4-BE49-F238E27FC236}">
                <a16:creationId xmlns:a16="http://schemas.microsoft.com/office/drawing/2014/main" id="{BF5448D5-5F28-411F-8A37-DD2FAB78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3237" y="1748644"/>
            <a:ext cx="3676650" cy="2533650"/>
          </a:xfrm>
          <a:prstGeom prst="rect">
            <a:avLst/>
          </a:prstGeom>
          <a:noFill/>
          <a:extLst>
            <a:ext uri="{909E8E84-426E-40DD-AFC4-6F175D3DCCD1}">
              <a14:hiddenFill xmlns:a14="http://schemas.microsoft.com/office/drawing/2010/main">
                <a:solidFill>
                  <a:srgbClr val="FFFFFF"/>
                </a:solidFill>
              </a14:hiddenFill>
            </a:ext>
          </a:extLst>
        </p:spPr>
      </p:pic>
      <p:sp>
        <p:nvSpPr>
          <p:cNvPr id="2" name="타원 1">
            <a:extLst>
              <a:ext uri="{FF2B5EF4-FFF2-40B4-BE49-F238E27FC236}">
                <a16:creationId xmlns:a16="http://schemas.microsoft.com/office/drawing/2014/main" id="{D2A532E6-DDFD-4FF0-AC3D-180CA37FB923}"/>
              </a:ext>
            </a:extLst>
          </p:cNvPr>
          <p:cNvSpPr/>
          <p:nvPr/>
        </p:nvSpPr>
        <p:spPr>
          <a:xfrm>
            <a:off x="2836985" y="2399323"/>
            <a:ext cx="78154" cy="7815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D4F8643C-E452-4159-88EC-BAD8B1CB2B65}"/>
              </a:ext>
            </a:extLst>
          </p:cNvPr>
          <p:cNvCxnSpPr/>
          <p:nvPr/>
        </p:nvCxnSpPr>
        <p:spPr>
          <a:xfrm flipH="1">
            <a:off x="2555631" y="1664677"/>
            <a:ext cx="656492" cy="151618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9D6FA5D4-31AD-42D9-8B00-11DC55229026}"/>
              </a:ext>
            </a:extLst>
          </p:cNvPr>
          <p:cNvCxnSpPr>
            <a:cxnSpLocks/>
          </p:cNvCxnSpPr>
          <p:nvPr/>
        </p:nvCxnSpPr>
        <p:spPr>
          <a:xfrm flipH="1">
            <a:off x="2618155" y="1664677"/>
            <a:ext cx="1309695" cy="65649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ACCCBD39-B5BA-4DF5-BFE4-2722165FA609}"/>
              </a:ext>
            </a:extLst>
          </p:cNvPr>
          <p:cNvSpPr/>
          <p:nvPr/>
        </p:nvSpPr>
        <p:spPr>
          <a:xfrm>
            <a:off x="3208217" y="1949938"/>
            <a:ext cx="78154" cy="7815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63798359-086F-4563-84F8-1BD8787C2923}"/>
              </a:ext>
            </a:extLst>
          </p:cNvPr>
          <p:cNvSpPr/>
          <p:nvPr/>
        </p:nvSpPr>
        <p:spPr>
          <a:xfrm>
            <a:off x="4064003" y="1906958"/>
            <a:ext cx="78154" cy="7815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029C725A-1970-442C-AB25-32D0B02C61D0}"/>
              </a:ext>
            </a:extLst>
          </p:cNvPr>
          <p:cNvCxnSpPr>
            <a:cxnSpLocks/>
          </p:cNvCxnSpPr>
          <p:nvPr/>
        </p:nvCxnSpPr>
        <p:spPr>
          <a:xfrm flipH="1">
            <a:off x="2988543" y="2741328"/>
            <a:ext cx="1584601" cy="3397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타원 19">
            <a:extLst>
              <a:ext uri="{FF2B5EF4-FFF2-40B4-BE49-F238E27FC236}">
                <a16:creationId xmlns:a16="http://schemas.microsoft.com/office/drawing/2014/main" id="{146A0B43-EB2D-4984-9ECA-B81C1498A488}"/>
              </a:ext>
            </a:extLst>
          </p:cNvPr>
          <p:cNvSpPr/>
          <p:nvPr/>
        </p:nvSpPr>
        <p:spPr>
          <a:xfrm>
            <a:off x="2278185" y="3661507"/>
            <a:ext cx="78154" cy="7815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직선 연결선 20">
            <a:extLst>
              <a:ext uri="{FF2B5EF4-FFF2-40B4-BE49-F238E27FC236}">
                <a16:creationId xmlns:a16="http://schemas.microsoft.com/office/drawing/2014/main" id="{5889DF29-3C42-45C4-ABEC-E42E3971E9F3}"/>
              </a:ext>
            </a:extLst>
          </p:cNvPr>
          <p:cNvCxnSpPr>
            <a:cxnSpLocks/>
          </p:cNvCxnSpPr>
          <p:nvPr/>
        </p:nvCxnSpPr>
        <p:spPr>
          <a:xfrm flipH="1">
            <a:off x="1851546" y="3233616"/>
            <a:ext cx="1301964" cy="76693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타원 23">
            <a:extLst>
              <a:ext uri="{FF2B5EF4-FFF2-40B4-BE49-F238E27FC236}">
                <a16:creationId xmlns:a16="http://schemas.microsoft.com/office/drawing/2014/main" id="{F6557BB3-F143-45A2-B10F-8F1782FD17B0}"/>
              </a:ext>
            </a:extLst>
          </p:cNvPr>
          <p:cNvSpPr/>
          <p:nvPr/>
        </p:nvSpPr>
        <p:spPr>
          <a:xfrm>
            <a:off x="1470242" y="3770925"/>
            <a:ext cx="78154" cy="7815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5" name="직선 연결선 24">
            <a:extLst>
              <a:ext uri="{FF2B5EF4-FFF2-40B4-BE49-F238E27FC236}">
                <a16:creationId xmlns:a16="http://schemas.microsoft.com/office/drawing/2014/main" id="{81F23725-07A5-4A06-BF63-72E9530CD6C7}"/>
              </a:ext>
            </a:extLst>
          </p:cNvPr>
          <p:cNvCxnSpPr>
            <a:cxnSpLocks/>
          </p:cNvCxnSpPr>
          <p:nvPr/>
        </p:nvCxnSpPr>
        <p:spPr>
          <a:xfrm flipH="1">
            <a:off x="1033554" y="3778611"/>
            <a:ext cx="1584601" cy="3397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4F4EA69B-027C-4EAC-A6DD-688F716EA8FA}"/>
              </a:ext>
            </a:extLst>
          </p:cNvPr>
          <p:cNvCxnSpPr>
            <a:cxnSpLocks/>
          </p:cNvCxnSpPr>
          <p:nvPr/>
        </p:nvCxnSpPr>
        <p:spPr>
          <a:xfrm flipH="1">
            <a:off x="3608332" y="1906172"/>
            <a:ext cx="1584601" cy="3397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660582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611691" y="946149"/>
            <a:ext cx="2589170"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err="1">
                <a:solidFill>
                  <a:srgbClr val="000000"/>
                </a:solidFill>
                <a:latin typeface="고도 M" panose="02000503000000020004" pitchFamily="2" charset="-127"/>
                <a:ea typeface="고도 M" panose="02000503000000020004" pitchFamily="2" charset="-127"/>
              </a:rPr>
              <a:t>하이퍼</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볼릭</a:t>
            </a:r>
            <a:r>
              <a:rPr lang="ko-KR" altLang="en-US">
                <a:solidFill>
                  <a:srgbClr val="000000"/>
                </a:solidFill>
                <a:latin typeface="고도 M" panose="02000503000000020004" pitchFamily="2" charset="-127"/>
                <a:ea typeface="고도 M" panose="02000503000000020004" pitchFamily="2" charset="-127"/>
              </a:rPr>
              <a:t> 탄젠트</a:t>
            </a:r>
            <a:r>
              <a:rPr lang="en-US" altLang="ko-KR">
                <a:solidFill>
                  <a:srgbClr val="000000"/>
                </a:solidFill>
                <a:latin typeface="고도 M" panose="02000503000000020004" pitchFamily="2" charset="-127"/>
                <a:ea typeface="고도 M" panose="02000503000000020004" pitchFamily="2" charset="-127"/>
              </a:rPr>
              <a:t>(tanh)</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496077" y="4618978"/>
            <a:ext cx="5864106"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[-1, 1] </a:t>
            </a:r>
            <a:r>
              <a:rPr lang="ko-KR" altLang="en-US" sz="1400">
                <a:solidFill>
                  <a:srgbClr val="000000"/>
                </a:solidFill>
                <a:latin typeface="고도 M" panose="02000503000000020004" pitchFamily="2" charset="-127"/>
                <a:ea typeface="고도 M" panose="02000503000000020004" pitchFamily="2" charset="-127"/>
              </a:rPr>
              <a:t>사이로 제한됨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 중심이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나머지 특성은 </a:t>
            </a:r>
            <a:r>
              <a:rPr lang="ko-KR" altLang="en-US" sz="1400" err="1">
                <a:solidFill>
                  <a:srgbClr val="000000"/>
                </a:solidFill>
                <a:latin typeface="고도 M" panose="02000503000000020004" pitchFamily="2" charset="-127"/>
                <a:ea typeface="고도 M" panose="02000503000000020004" pitchFamily="2" charset="-127"/>
              </a:rPr>
              <a:t>시그모이드와</a:t>
            </a:r>
            <a:r>
              <a:rPr lang="ko-KR" altLang="en-US" sz="1400">
                <a:solidFill>
                  <a:srgbClr val="000000"/>
                </a:solidFill>
                <a:latin typeface="고도 M" panose="02000503000000020004" pitchFamily="2" charset="-127"/>
                <a:ea typeface="고도 M" panose="02000503000000020004" pitchFamily="2" charset="-127"/>
              </a:rPr>
              <a:t> 비슷함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함수를 이용하여 유도 가능</a:t>
            </a:r>
          </a:p>
          <a:p>
            <a:pPr lvl="0">
              <a:defRPr/>
            </a:pPr>
            <a:endParaRPr lang="ko-KR" altLang="en-US"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그러나</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여전히 </a:t>
            </a:r>
            <a:r>
              <a:rPr lang="en-US" altLang="ko-KR" sz="1400">
                <a:solidFill>
                  <a:srgbClr val="000000"/>
                </a:solidFill>
                <a:latin typeface="고도 M" panose="02000503000000020004" pitchFamily="2" charset="-127"/>
                <a:ea typeface="고도 M" panose="02000503000000020004" pitchFamily="2" charset="-127"/>
              </a:rPr>
              <a:t>gradient vanishing </a:t>
            </a:r>
            <a:r>
              <a:rPr lang="ko-KR" altLang="en-US" sz="1400">
                <a:solidFill>
                  <a:srgbClr val="000000"/>
                </a:solidFill>
                <a:latin typeface="고도 M" panose="02000503000000020004" pitchFamily="2" charset="-127"/>
                <a:ea typeface="고도 M" panose="02000503000000020004" pitchFamily="2" charset="-127"/>
              </a:rPr>
              <a:t>문제가 발생</a:t>
            </a:r>
          </a:p>
        </p:txBody>
      </p:sp>
      <p:pic>
        <p:nvPicPr>
          <p:cNvPr id="115720" name="Picture 8">
            <a:extLst>
              <a:ext uri="{FF2B5EF4-FFF2-40B4-BE49-F238E27FC236}">
                <a16:creationId xmlns:a16="http://schemas.microsoft.com/office/drawing/2014/main" id="{E8A3C424-4114-4624-830C-D7B3E585B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395" y="1963104"/>
            <a:ext cx="36766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15722" name="Picture 10">
            <a:extLst>
              <a:ext uri="{FF2B5EF4-FFF2-40B4-BE49-F238E27FC236}">
                <a16:creationId xmlns:a16="http://schemas.microsoft.com/office/drawing/2014/main" id="{F27A461E-22EF-4B1A-8145-FD780E1DA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1954627"/>
            <a:ext cx="3810000" cy="2495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02A9610-5BA3-4773-9CC1-D9DB87235A4B}"/>
                  </a:ext>
                </a:extLst>
              </p:cNvPr>
              <p:cNvSpPr txBox="1"/>
              <p:nvPr/>
            </p:nvSpPr>
            <p:spPr>
              <a:xfrm>
                <a:off x="806075" y="1570332"/>
                <a:ext cx="372352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m:t>
                      </m:r>
                      <m:r>
                        <a:rPr lang="en-US" altLang="ko-KR" sz="2000" b="0" i="0" smtClean="0">
                          <a:solidFill>
                            <a:schemeClr val="tx1"/>
                          </a:solidFill>
                          <a:latin typeface="Cambria Math" panose="02040503050406030204" pitchFamily="18" charset="0"/>
                        </a:rPr>
                        <m:t>2</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sigmoid</m:t>
                      </m:r>
                      <m:d>
                        <m:dPr>
                          <m:ctrlPr>
                            <a:rPr lang="en-US" altLang="ko-KR" sz="2000" b="0" i="1" smtClean="0">
                              <a:solidFill>
                                <a:schemeClr val="tx1"/>
                              </a:solidFill>
                              <a:latin typeface="Cambria Math" panose="02040503050406030204" pitchFamily="18" charset="0"/>
                            </a:rPr>
                          </m:ctrlPr>
                        </m:dPr>
                        <m:e>
                          <m:r>
                            <a:rPr lang="en-US" altLang="ko-KR" sz="2000" b="0" i="0" smtClean="0">
                              <a:solidFill>
                                <a:schemeClr val="tx1"/>
                              </a:solidFill>
                              <a:latin typeface="Cambria Math" panose="02040503050406030204" pitchFamily="18" charset="0"/>
                            </a:rPr>
                            <m:t>2</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m:t>
                      </m:r>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02A9610-5BA3-4773-9CC1-D9DB87235A4B}"/>
                  </a:ext>
                </a:extLst>
              </p:cNvPr>
              <p:cNvSpPr txBox="1">
                <a:spLocks noRot="1" noChangeAspect="1" noMove="1" noResize="1" noEditPoints="1" noAdjustHandles="1" noChangeArrowheads="1" noChangeShapeType="1" noTextEdit="1"/>
              </p:cNvSpPr>
              <p:nvPr/>
            </p:nvSpPr>
            <p:spPr>
              <a:xfrm>
                <a:off x="806075" y="1570332"/>
                <a:ext cx="3723520" cy="307777"/>
              </a:xfrm>
              <a:prstGeom prst="rect">
                <a:avLst/>
              </a:prstGeom>
              <a:blipFill>
                <a:blip r:embed="rId5"/>
                <a:stretch>
                  <a:fillRect l="-164" b="-34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E4B3D7-3EE0-406A-A4C0-C438ACACE665}"/>
                  </a:ext>
                </a:extLst>
              </p:cNvPr>
              <p:cNvSpPr txBox="1"/>
              <p:nvPr/>
            </p:nvSpPr>
            <p:spPr>
              <a:xfrm>
                <a:off x="5448940" y="1570331"/>
                <a:ext cx="4511427"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sSup>
                        <m:sSupPr>
                          <m:ctrlPr>
                            <a:rPr lang="en-US" altLang="ko-KR" sz="2000" b="0" i="1" smtClean="0">
                              <a:solidFill>
                                <a:schemeClr val="tx1"/>
                              </a:solidFill>
                              <a:latin typeface="Cambria Math" panose="02040503050406030204" pitchFamily="18" charset="0"/>
                            </a:rPr>
                          </m:ctrlPr>
                        </m:sSupPr>
                        <m:e>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e>
                        <m:sup>
                          <m:r>
                            <a:rPr lang="en-US" altLang="ko-KR" sz="2000" b="0" i="0" smtClean="0">
                              <a:solidFill>
                                <a:schemeClr val="tx1"/>
                              </a:solidFill>
                              <a:latin typeface="Cambria Math" panose="02040503050406030204" pitchFamily="18" charset="0"/>
                            </a:rPr>
                            <m:t>′</m:t>
                          </m:r>
                        </m:sup>
                      </m:sSup>
                      <m:r>
                        <a:rPr lang="en-US" altLang="ko-KR" sz="2000" b="0" i="0" smtClean="0">
                          <a:solidFill>
                            <a:schemeClr val="tx1"/>
                          </a:solidFill>
                          <a:latin typeface="Cambria Math" panose="02040503050406030204" pitchFamily="18" charset="0"/>
                        </a:rPr>
                        <m:t>=(</m:t>
                      </m:r>
                      <m:r>
                        <a:rPr lang="en-US" altLang="ko-KR" sz="2000" b="0" i="0" smtClean="0">
                          <a:solidFill>
                            <a:schemeClr val="tx1"/>
                          </a:solidFill>
                          <a:latin typeface="Cambria Math" panose="02040503050406030204" pitchFamily="18" charset="0"/>
                        </a:rPr>
                        <m:t>1</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tanh</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x</m:t>
                      </m:r>
                      <m:r>
                        <a:rPr lang="en-US" altLang="ko-KR" sz="2000" b="0" i="0" smtClean="0">
                          <a:solidFill>
                            <a:schemeClr val="tx1"/>
                          </a:solidFill>
                          <a:latin typeface="Cambria Math" panose="02040503050406030204" pitchFamily="18" charset="0"/>
                        </a:rPr>
                        <m:t>))(</m:t>
                      </m:r>
                      <m:r>
                        <a:rPr lang="en-US" altLang="ko-KR" sz="2000" b="0" i="0" smtClean="0">
                          <a:solidFill>
                            <a:schemeClr val="tx1"/>
                          </a:solidFill>
                          <a:latin typeface="Cambria Math" panose="02040503050406030204" pitchFamily="18" charset="0"/>
                        </a:rPr>
                        <m:t>1</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56E4B3D7-3EE0-406A-A4C0-C438ACACE665}"/>
                  </a:ext>
                </a:extLst>
              </p:cNvPr>
              <p:cNvSpPr txBox="1">
                <a:spLocks noRot="1" noChangeAspect="1" noMove="1" noResize="1" noEditPoints="1" noAdjustHandles="1" noChangeArrowheads="1" noChangeShapeType="1" noTextEdit="1"/>
              </p:cNvSpPr>
              <p:nvPr/>
            </p:nvSpPr>
            <p:spPr>
              <a:xfrm>
                <a:off x="5448940" y="1570331"/>
                <a:ext cx="4511427" cy="307777"/>
              </a:xfrm>
              <a:prstGeom prst="rect">
                <a:avLst/>
              </a:prstGeom>
              <a:blipFill>
                <a:blip r:embed="rId6"/>
                <a:stretch>
                  <a:fillRect t="-400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7288208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837663" y="1012344"/>
            <a:ext cx="3510256"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err="1">
                <a:solidFill>
                  <a:srgbClr val="000000"/>
                </a:solidFill>
                <a:latin typeface="고도 M" panose="02000503000000020004" pitchFamily="2" charset="-127"/>
                <a:ea typeface="고도 M" panose="02000503000000020004" pitchFamily="2" charset="-127"/>
              </a:rPr>
              <a:t>렐루</a:t>
            </a:r>
            <a:r>
              <a:rPr lang="en-US" altLang="ko-KR">
                <a:solidFill>
                  <a:srgbClr val="000000"/>
                </a:solidFill>
                <a:latin typeface="고도 M" panose="02000503000000020004" pitchFamily="2" charset="-127"/>
                <a:ea typeface="고도 M" panose="02000503000000020004" pitchFamily="2" charset="-127"/>
              </a:rPr>
              <a:t>(</a:t>
            </a:r>
            <a:r>
              <a:rPr lang="en-US" altLang="ko-KR" err="1">
                <a:solidFill>
                  <a:srgbClr val="000000"/>
                </a:solidFill>
                <a:latin typeface="고도 M" panose="02000503000000020004" pitchFamily="2" charset="-127"/>
                <a:ea typeface="고도 M" panose="02000503000000020004" pitchFamily="2" charset="-127"/>
              </a:rPr>
              <a:t>ReLU</a:t>
            </a:r>
            <a:r>
              <a:rPr lang="en-US" altLang="ko-KR">
                <a:solidFill>
                  <a:srgbClr val="000000"/>
                </a:solidFill>
                <a:latin typeface="고도 M" panose="02000503000000020004" pitchFamily="2" charset="-127"/>
                <a:ea typeface="고도 M" panose="02000503000000020004" pitchFamily="2" charset="-127"/>
              </a:rPr>
              <a:t>, Rectified Linear Unit)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837663" y="3862234"/>
            <a:ext cx="6179897"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최근 </a:t>
            </a:r>
            <a:r>
              <a:rPr lang="ko-KR" altLang="en-US" sz="1400" err="1">
                <a:solidFill>
                  <a:srgbClr val="000000"/>
                </a:solidFill>
                <a:latin typeface="고도 M" panose="02000503000000020004" pitchFamily="2" charset="-127"/>
                <a:ea typeface="고도 M" panose="02000503000000020004" pitchFamily="2" charset="-127"/>
              </a:rPr>
              <a:t>뉴럴</a:t>
            </a:r>
            <a:r>
              <a:rPr lang="ko-KR" altLang="en-US" sz="1400">
                <a:solidFill>
                  <a:srgbClr val="000000"/>
                </a:solidFill>
                <a:latin typeface="고도 M" panose="02000503000000020004" pitchFamily="2" charset="-127"/>
                <a:ea typeface="고도 M" panose="02000503000000020004" pitchFamily="2" charset="-127"/>
              </a:rPr>
              <a:t> 네트워크에서 가장 많이 쓰이는 활성 함수</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선형아니야</a:t>
            </a:r>
            <a:r>
              <a:rPr lang="en-US" altLang="ko-KR" sz="1400">
                <a:solidFill>
                  <a:srgbClr val="000000"/>
                </a:solidFill>
                <a:latin typeface="고도 M" panose="02000503000000020004" pitchFamily="2" charset="-127"/>
                <a:ea typeface="고도 M" panose="02000503000000020004" pitchFamily="2" charset="-127"/>
              </a:rPr>
              <a:t>? NO! 0</a:t>
            </a:r>
            <a:r>
              <a:rPr lang="ko-KR" altLang="en-US" sz="1400">
                <a:solidFill>
                  <a:srgbClr val="000000"/>
                </a:solidFill>
                <a:latin typeface="고도 M" panose="02000503000000020004" pitchFamily="2" charset="-127"/>
                <a:ea typeface="고도 M" panose="02000503000000020004" pitchFamily="2" charset="-127"/>
              </a:rPr>
              <a:t>에서 확 꺾이기 때문에 비선형이라고 본다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장점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양 </a:t>
            </a:r>
            <a:r>
              <a:rPr lang="ko-KR" altLang="en-US" sz="1400" err="1">
                <a:solidFill>
                  <a:srgbClr val="000000"/>
                </a:solidFill>
                <a:latin typeface="고도 M" panose="02000503000000020004" pitchFamily="2" charset="-127"/>
                <a:ea typeface="고도 M" panose="02000503000000020004" pitchFamily="2" charset="-127"/>
              </a:rPr>
              <a:t>극단값이</a:t>
            </a:r>
            <a:r>
              <a:rPr lang="ko-KR" altLang="en-US" sz="1400">
                <a:solidFill>
                  <a:srgbClr val="000000"/>
                </a:solidFill>
                <a:latin typeface="고도 M" panose="02000503000000020004" pitchFamily="2" charset="-127"/>
                <a:ea typeface="고도 M" panose="02000503000000020004" pitchFamily="2" charset="-127"/>
              </a:rPr>
              <a:t> 포화되지 않는다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양수 지역은 선형적</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계산이 매우 효율적이다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최대값 연산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수렴속도가 </a:t>
            </a:r>
            <a:r>
              <a:rPr lang="ko-KR" altLang="en-US" sz="1400" err="1">
                <a:solidFill>
                  <a:srgbClr val="000000"/>
                </a:solidFill>
                <a:latin typeface="고도 M" panose="02000503000000020004" pitchFamily="2" charset="-127"/>
                <a:ea typeface="고도 M" panose="02000503000000020004" pitchFamily="2" charset="-127"/>
              </a:rPr>
              <a:t>시그모이드류</a:t>
            </a:r>
            <a:r>
              <a:rPr lang="ko-KR" altLang="en-US" sz="1400">
                <a:solidFill>
                  <a:srgbClr val="000000"/>
                </a:solidFill>
                <a:latin typeface="고도 M" panose="02000503000000020004" pitchFamily="2" charset="-127"/>
                <a:ea typeface="고도 M" panose="02000503000000020004" pitchFamily="2" charset="-127"/>
              </a:rPr>
              <a:t> 함수대비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배 정도 빠르다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중심값이</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아님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마이너한 문제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입력값이</a:t>
            </a:r>
            <a:r>
              <a:rPr lang="ko-KR" altLang="en-US" sz="1400">
                <a:solidFill>
                  <a:srgbClr val="000000"/>
                </a:solidFill>
                <a:latin typeface="고도 M" panose="02000503000000020004" pitchFamily="2" charset="-127"/>
                <a:ea typeface="고도 M" panose="02000503000000020004" pitchFamily="2" charset="-127"/>
              </a:rPr>
              <a:t> 음수인 경우 항상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을 출력함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마찬가지로 파라미터 업데이트가 안됨</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B95003C9-8FBC-4BF8-9C7B-7D51DBE19632}"/>
                  </a:ext>
                </a:extLst>
              </p:cNvPr>
              <p:cNvSpPr txBox="1"/>
              <p:nvPr/>
            </p:nvSpPr>
            <p:spPr>
              <a:xfrm>
                <a:off x="1250110" y="1717646"/>
                <a:ext cx="244656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𝑓</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max</m:t>
                      </m:r>
                      <m:r>
                        <a:rPr lang="en-US" altLang="ko-KR" sz="2400" b="0" i="1" smtClean="0">
                          <a:solidFill>
                            <a:schemeClr val="tx1"/>
                          </a:solidFill>
                          <a:latin typeface="Cambria Math" panose="02040503050406030204" pitchFamily="18" charset="0"/>
                        </a:rPr>
                        <m:t>⁡(0,</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p:sp>
            <p:nvSpPr>
              <p:cNvPr id="2" name="TextBox 1">
                <a:extLst>
                  <a:ext uri="{FF2B5EF4-FFF2-40B4-BE49-F238E27FC236}">
                    <a16:creationId xmlns:a16="http://schemas.microsoft.com/office/drawing/2014/main" id="{B95003C9-8FBC-4BF8-9C7B-7D51DBE19632}"/>
                  </a:ext>
                </a:extLst>
              </p:cNvPr>
              <p:cNvSpPr txBox="1">
                <a:spLocks noRot="1" noChangeAspect="1" noMove="1" noResize="1" noEditPoints="1" noAdjustHandles="1" noChangeArrowheads="1" noChangeShapeType="1" noTextEdit="1"/>
              </p:cNvSpPr>
              <p:nvPr/>
            </p:nvSpPr>
            <p:spPr>
              <a:xfrm>
                <a:off x="1250110" y="1717646"/>
                <a:ext cx="2446567" cy="369332"/>
              </a:xfrm>
              <a:prstGeom prst="rect">
                <a:avLst/>
              </a:prstGeom>
              <a:blipFill>
                <a:blip r:embed="rId3"/>
                <a:stretch>
                  <a:fillRect l="-1746" r="-2244" b="-35000"/>
                </a:stretch>
              </a:blipFill>
            </p:spPr>
            <p:txBody>
              <a:bodyPr/>
              <a:lstStyle/>
              <a:p>
                <a:r>
                  <a:rPr lang="ko-KR" altLang="en-US">
                    <a:noFill/>
                  </a:rPr>
                  <a:t> </a:t>
                </a:r>
              </a:p>
            </p:txBody>
          </p:sp>
        </mc:Fallback>
      </mc:AlternateContent>
      <p:pic>
        <p:nvPicPr>
          <p:cNvPr id="116744" name="Picture 8">
            <a:extLst>
              <a:ext uri="{FF2B5EF4-FFF2-40B4-BE49-F238E27FC236}">
                <a16:creationId xmlns:a16="http://schemas.microsoft.com/office/drawing/2014/main" id="{4353A2A8-9688-4B52-9021-6B7016D19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7542" y="1424480"/>
            <a:ext cx="3638550" cy="249555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직선 연결선 3">
            <a:extLst>
              <a:ext uri="{FF2B5EF4-FFF2-40B4-BE49-F238E27FC236}">
                <a16:creationId xmlns:a16="http://schemas.microsoft.com/office/drawing/2014/main" id="{EB58DC26-2890-439C-8672-D68DDF0C6383}"/>
              </a:ext>
            </a:extLst>
          </p:cNvPr>
          <p:cNvCxnSpPr/>
          <p:nvPr/>
        </p:nvCxnSpPr>
        <p:spPr>
          <a:xfrm flipH="1">
            <a:off x="3223201" y="2070741"/>
            <a:ext cx="1273908" cy="12739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C6651C4-91EC-4FC9-8F23-1B6A7D6BD2F1}"/>
                  </a:ext>
                </a:extLst>
              </p:cNvPr>
              <p:cNvSpPr txBox="1"/>
              <p:nvPr/>
            </p:nvSpPr>
            <p:spPr>
              <a:xfrm>
                <a:off x="1250109" y="2356123"/>
                <a:ext cx="1350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𝑓</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p:sp>
            <p:nvSpPr>
              <p:cNvPr id="10" name="TextBox 9">
                <a:extLst>
                  <a:ext uri="{FF2B5EF4-FFF2-40B4-BE49-F238E27FC236}">
                    <a16:creationId xmlns:a16="http://schemas.microsoft.com/office/drawing/2014/main" id="{1C6651C4-91EC-4FC9-8F23-1B6A7D6BD2F1}"/>
                  </a:ext>
                </a:extLst>
              </p:cNvPr>
              <p:cNvSpPr txBox="1">
                <a:spLocks noRot="1" noChangeAspect="1" noMove="1" noResize="1" noEditPoints="1" noAdjustHandles="1" noChangeArrowheads="1" noChangeShapeType="1" noTextEdit="1"/>
              </p:cNvSpPr>
              <p:nvPr/>
            </p:nvSpPr>
            <p:spPr>
              <a:xfrm>
                <a:off x="1250109" y="2356123"/>
                <a:ext cx="1350113" cy="369332"/>
              </a:xfrm>
              <a:prstGeom prst="rect">
                <a:avLst/>
              </a:prstGeom>
              <a:blipFill>
                <a:blip r:embed="rId5"/>
                <a:stretch>
                  <a:fillRect l="-3604" b="-35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4124222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01223" y="3062424"/>
            <a:ext cx="7280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180" name="사각형: 둥근 모서리 7179">
            <a:extLst>
              <a:ext uri="{FF2B5EF4-FFF2-40B4-BE49-F238E27FC236}">
                <a16:creationId xmlns:a16="http://schemas.microsoft.com/office/drawing/2014/main" id="{1C745B6A-19ED-4CD6-ADA2-2A4B1AD6131F}"/>
              </a:ext>
            </a:extLst>
          </p:cNvPr>
          <p:cNvSpPr/>
          <p:nvPr/>
        </p:nvSpPr>
        <p:spPr>
          <a:xfrm>
            <a:off x="3960194" y="4370934"/>
            <a:ext cx="4202349" cy="401637"/>
          </a:xfrm>
          <a:prstGeom prst="roundRect">
            <a:avLst/>
          </a:prstGeom>
          <a:noFill/>
          <a:ln w="12700">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err="1">
                <a:solidFill>
                  <a:schemeClr val="tx1"/>
                </a:solidFill>
                <a:latin typeface="고도 M" panose="02000503000000020004" pitchFamily="2" charset="-127"/>
                <a:ea typeface="고도 M" panose="02000503000000020004" pitchFamily="2" charset="-127"/>
              </a:rPr>
              <a:t>밸리드</a:t>
            </a:r>
            <a:r>
              <a:rPr lang="ko-KR" altLang="en-US"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패팅</a:t>
            </a:r>
            <a:r>
              <a:rPr lang="en-US" altLang="ko-KR"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스트라이드</a:t>
            </a:r>
            <a:r>
              <a:rPr lang="ko-KR" altLang="en-US" sz="1200">
                <a:solidFill>
                  <a:schemeClr val="tx1"/>
                </a:solidFill>
                <a:latin typeface="고도 M" panose="02000503000000020004" pitchFamily="2" charset="-127"/>
                <a:ea typeface="고도 M" panose="02000503000000020004" pitchFamily="2" charset="-127"/>
              </a:rPr>
              <a:t> </a:t>
            </a:r>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일 경우 </a:t>
            </a:r>
            <a:r>
              <a:rPr lang="en-US" altLang="ko-KR" sz="1200">
                <a:solidFill>
                  <a:schemeClr val="tx1"/>
                </a:solidFill>
                <a:latin typeface="고도 M" panose="02000503000000020004" pitchFamily="2" charset="-127"/>
                <a:ea typeface="고도 M" panose="02000503000000020004" pitchFamily="2" charset="-127"/>
              </a:rPr>
              <a:t>4</a:t>
            </a:r>
            <a:r>
              <a:rPr lang="ko-KR" altLang="en-US" sz="1200">
                <a:solidFill>
                  <a:schemeClr val="tx1"/>
                </a:solidFill>
                <a:latin typeface="고도 M" panose="02000503000000020004" pitchFamily="2" charset="-127"/>
                <a:ea typeface="고도 M" panose="02000503000000020004" pitchFamily="2" charset="-127"/>
              </a:rPr>
              <a:t>번의 </a:t>
            </a:r>
            <a:r>
              <a:rPr lang="ko-KR" altLang="en-US" sz="1200" err="1">
                <a:solidFill>
                  <a:schemeClr val="tx1"/>
                </a:solidFill>
                <a:latin typeface="고도 M" panose="02000503000000020004" pitchFamily="2" charset="-127"/>
                <a:ea typeface="고도 M" panose="02000503000000020004" pitchFamily="2" charset="-127"/>
              </a:rPr>
              <a:t>합성곱이</a:t>
            </a:r>
            <a:r>
              <a:rPr lang="ko-KR" altLang="en-US" sz="1200">
                <a:solidFill>
                  <a:schemeClr val="tx1"/>
                </a:solidFill>
                <a:latin typeface="고도 M" panose="02000503000000020004" pitchFamily="2" charset="-127"/>
                <a:ea typeface="고도 M" panose="02000503000000020004" pitchFamily="2" charset="-127"/>
              </a:rPr>
              <a:t> 수행된다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cxnSp>
        <p:nvCxnSpPr>
          <p:cNvPr id="7182" name="연결선: 꺾임 7181">
            <a:extLst>
              <a:ext uri="{FF2B5EF4-FFF2-40B4-BE49-F238E27FC236}">
                <a16:creationId xmlns:a16="http://schemas.microsoft.com/office/drawing/2014/main" id="{496A65F2-6990-4289-9901-DED366547233}"/>
              </a:ext>
            </a:extLst>
          </p:cNvPr>
          <p:cNvCxnSpPr>
            <a:cxnSpLocks/>
            <a:stCxn id="7180" idx="1"/>
          </p:cNvCxnSpPr>
          <p:nvPr/>
        </p:nvCxnSpPr>
        <p:spPr>
          <a:xfrm rot="10800000">
            <a:off x="3519808" y="4036607"/>
            <a:ext cx="440387" cy="535146"/>
          </a:xfrm>
          <a:prstGeom prst="bentConnector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901725"/>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98499" y="2808542"/>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6214851" y="3413635"/>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6266925" y="3434073"/>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6318999" y="3454511"/>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6371073" y="3474949"/>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3858564" y="4170537"/>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4511614" y="4143271"/>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3791163" y="5154334"/>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4531946" y="5141815"/>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spTree>
    <p:extLst>
      <p:ext uri="{BB962C8B-B14F-4D97-AF65-F5344CB8AC3E}">
        <p14:creationId xmlns:p14="http://schemas.microsoft.com/office/powerpoint/2010/main" val="245416267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7516238" y="4202348"/>
            <a:ext cx="1225685" cy="2594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1023144" y="2809950"/>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2011736" y="3738359"/>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2945892" y="3328775"/>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4302643" y="3584957"/>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1491017" y="3303936"/>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1405488" y="4072908"/>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2044162" y="2875840"/>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478564"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풀링</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621785" y="2634027"/>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2230037" y="2608670"/>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2127254" y="2535953"/>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2026282" y="2471103"/>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3422017" y="2672582"/>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4723656" y="2944729"/>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4840008" y="3549822"/>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4892082" y="3570260"/>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4944156" y="3590698"/>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4996230" y="3611136"/>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2483721" y="4306724"/>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3136771" y="4279458"/>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2416320" y="5290521"/>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3157103" y="5278002"/>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5771744" y="3745154"/>
            <a:ext cx="36316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5679233" y="3969305"/>
            <a:ext cx="1053494" cy="492443"/>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활성화 함수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ReLU</a:t>
            </a:r>
            <a:r>
              <a:rPr lang="en-US" altLang="ko-KR" sz="1200">
                <a:solidFill>
                  <a:srgbClr val="000000"/>
                </a:solidFill>
                <a:latin typeface="고도 M" panose="02000503000000020004" pitchFamily="2" charset="-127"/>
                <a:ea typeface="고도 M" panose="02000503000000020004" pitchFamily="2" charset="-127"/>
              </a:rPr>
              <a:t>)</a:t>
            </a:r>
            <a:endParaRPr lang="en-US" altLang="ko-KR" sz="14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6638514" y="3513609"/>
            <a:ext cx="1026601" cy="936096"/>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8040347" y="4068786"/>
            <a:ext cx="823720" cy="260824"/>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7496783" y="3670570"/>
            <a:ext cx="1258110" cy="3891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7068766" y="4416357"/>
            <a:ext cx="1394298" cy="12321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7133617" y="3968884"/>
            <a:ext cx="1303506" cy="3048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8544423" y="3476944"/>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1x1x5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7650932" y="3189725"/>
            <a:ext cx="513282"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a:t>
            </a:r>
          </a:p>
          <a:p>
            <a:pPr lvl="0">
              <a:defRPr/>
            </a:pPr>
            <a:r>
              <a:rPr lang="ko-KR" altLang="en-US" sz="14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3404720" y="466408"/>
            <a:ext cx="152604" cy="35263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7636352" y="1280538"/>
            <a:ext cx="152605" cy="189805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7" name="TextBox 356">
            <a:extLst>
              <a:ext uri="{FF2B5EF4-FFF2-40B4-BE49-F238E27FC236}">
                <a16:creationId xmlns:a16="http://schemas.microsoft.com/office/drawing/2014/main" id="{3E02C09D-9F11-44BE-9A25-50D0BC214F85}"/>
              </a:ext>
            </a:extLst>
          </p:cNvPr>
          <p:cNvSpPr txBox="1"/>
          <p:nvPr/>
        </p:nvSpPr>
        <p:spPr>
          <a:xfrm>
            <a:off x="3089794" y="1771056"/>
            <a:ext cx="8370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합성곱층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7295146" y="1717515"/>
            <a:ext cx="6767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풀링층</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28011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확률적 모델링</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957243" y="1206695"/>
            <a:ext cx="8526501" cy="341632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확률적 모델링</a:t>
            </a:r>
            <a:r>
              <a:rPr lang="en-US" altLang="ko-KR" sz="1800" b="1">
                <a:solidFill>
                  <a:srgbClr val="494E52"/>
                </a:solidFill>
                <a:latin typeface="맑은 고딕" panose="020B0503020000020004" pitchFamily="50" charset="-127"/>
                <a:ea typeface="맑은 고딕" panose="020B0503020000020004" pitchFamily="50" charset="-127"/>
              </a:rPr>
              <a:t>(probability modeling)</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통계학 이론을 데이터 분석에 응용한 것</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머신 러닝 형태 중 하나이고</a:t>
            </a:r>
            <a:r>
              <a:rPr lang="en-US" altLang="ko-KR" sz="1800">
                <a:solidFill>
                  <a:srgbClr val="494E52"/>
                </a:solidFill>
                <a:latin typeface="맑은 고딕" panose="020B0503020000020004" pitchFamily="50" charset="-127"/>
                <a:ea typeface="맑은 고딕" panose="020B0503020000020004" pitchFamily="50" charset="-127"/>
              </a:rPr>
              <a:t>, </a:t>
            </a:r>
            <a:r>
              <a:rPr lang="ko-KR" altLang="en-US" sz="1800">
                <a:solidFill>
                  <a:srgbClr val="494E52"/>
                </a:solidFill>
                <a:latin typeface="맑은 고딕" panose="020B0503020000020004" pitchFamily="50" charset="-127"/>
                <a:ea typeface="맑은 고딕" panose="020B0503020000020004" pitchFamily="50" charset="-127"/>
              </a:rPr>
              <a:t>현재에도 많이 사용됨</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가장 잘 알려진 알고리즘은 </a:t>
            </a:r>
            <a:r>
              <a:rPr lang="ko-KR" altLang="en-US" sz="1800" err="1">
                <a:solidFill>
                  <a:srgbClr val="494E52"/>
                </a:solidFill>
                <a:latin typeface="맑은 고딕" panose="020B0503020000020004" pitchFamily="50" charset="-127"/>
                <a:ea typeface="맑은 고딕" panose="020B0503020000020004" pitchFamily="50" charset="-127"/>
              </a:rPr>
              <a:t>나이브</a:t>
            </a:r>
            <a:r>
              <a:rPr lang="ko-KR" altLang="en-US" sz="1800">
                <a:solidFill>
                  <a:srgbClr val="494E52"/>
                </a:solidFill>
                <a:latin typeface="맑은 고딕" panose="020B0503020000020004" pitchFamily="50" charset="-127"/>
                <a:ea typeface="맑은 고딕" panose="020B0503020000020004" pitchFamily="50" charset="-127"/>
              </a:rPr>
              <a:t> </a:t>
            </a:r>
            <a:r>
              <a:rPr lang="ko-KR" altLang="en-US" sz="1800" err="1">
                <a:solidFill>
                  <a:srgbClr val="494E52"/>
                </a:solidFill>
                <a:latin typeface="맑은 고딕" panose="020B0503020000020004" pitchFamily="50" charset="-127"/>
                <a:ea typeface="맑은 고딕" panose="020B0503020000020004" pitchFamily="50" charset="-127"/>
              </a:rPr>
              <a:t>베이즈</a:t>
            </a:r>
            <a:r>
              <a:rPr lang="en-US" altLang="ko-KR" sz="1800">
                <a:solidFill>
                  <a:srgbClr val="494E52"/>
                </a:solidFill>
                <a:latin typeface="맑은 고딕" panose="020B0503020000020004" pitchFamily="50" charset="-127"/>
                <a:ea typeface="맑은 고딕" panose="020B0503020000020004" pitchFamily="50" charset="-127"/>
              </a:rPr>
              <a:t>(Naive Bayes) </a:t>
            </a:r>
            <a:r>
              <a:rPr lang="ko-KR" altLang="en-US" sz="1800">
                <a:solidFill>
                  <a:srgbClr val="494E52"/>
                </a:solidFill>
                <a:latin typeface="맑은 고딕" panose="020B0503020000020004" pitchFamily="50" charset="-127"/>
                <a:ea typeface="맑은 고딕" panose="020B0503020000020004" pitchFamily="50" charset="-127"/>
              </a:rPr>
              <a:t>알고리즘</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로지스틱 회귀</a:t>
            </a:r>
            <a:r>
              <a:rPr lang="en-US" altLang="ko-KR" sz="1800" b="1">
                <a:solidFill>
                  <a:srgbClr val="494E52"/>
                </a:solidFill>
                <a:latin typeface="맑은 고딕" panose="020B0503020000020004" pitchFamily="50" charset="-127"/>
                <a:ea typeface="맑은 고딕" panose="020B0503020000020004" pitchFamily="50" charset="-127"/>
              </a:rPr>
              <a:t>(logistic regression)</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현대 머신 러닝의 </a:t>
            </a:r>
            <a:r>
              <a:rPr lang="en-US" altLang="ko-KR" sz="1800">
                <a:solidFill>
                  <a:srgbClr val="494E52"/>
                </a:solidFill>
                <a:latin typeface="맑은 고딕" panose="020B0503020000020004" pitchFamily="50" charset="-127"/>
                <a:ea typeface="맑은 고딕" panose="020B0503020000020004" pitchFamily="50" charset="-127"/>
              </a:rPr>
              <a:t>"hello world"</a:t>
            </a: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이름은 회귀인데 회귀</a:t>
            </a:r>
            <a:r>
              <a:rPr lang="en-US" altLang="ko-KR" sz="1800">
                <a:solidFill>
                  <a:srgbClr val="494E52"/>
                </a:solidFill>
                <a:latin typeface="맑은 고딕" panose="020B0503020000020004" pitchFamily="50" charset="-127"/>
                <a:ea typeface="맑은 고딕" panose="020B0503020000020004" pitchFamily="50" charset="-127"/>
              </a:rPr>
              <a:t>(regression)</a:t>
            </a:r>
            <a:r>
              <a:rPr lang="ko-KR" altLang="en-US" sz="1800">
                <a:solidFill>
                  <a:srgbClr val="494E52"/>
                </a:solidFill>
                <a:latin typeface="맑은 고딕" panose="020B0503020000020004" pitchFamily="50" charset="-127"/>
                <a:ea typeface="맑은 고딕" panose="020B0503020000020004" pitchFamily="50" charset="-127"/>
              </a:rPr>
              <a:t> 알고리즘이 아닌 분류</a:t>
            </a:r>
            <a:r>
              <a:rPr lang="en-US" altLang="ko-KR" sz="1800">
                <a:solidFill>
                  <a:srgbClr val="494E52"/>
                </a:solidFill>
                <a:latin typeface="맑은 고딕" panose="020B0503020000020004" pitchFamily="50" charset="-127"/>
                <a:ea typeface="맑은 고딕" panose="020B0503020000020004" pitchFamily="50" charset="-127"/>
              </a:rPr>
              <a:t>(classification)</a:t>
            </a:r>
            <a:r>
              <a:rPr lang="ko-KR" altLang="en-US" sz="1800">
                <a:solidFill>
                  <a:srgbClr val="494E52"/>
                </a:solidFill>
                <a:latin typeface="맑은 고딕" panose="020B0503020000020004" pitchFamily="50" charset="-127"/>
                <a:ea typeface="맑은 고딕" panose="020B0503020000020004" pitchFamily="50" charset="-127"/>
              </a:rPr>
              <a:t> 알고리즘임</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데이터 과학자가 분류 작업에 대한 초기 감을 위해 첫 번째로 선택되는 알고리즘임</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6C0A28D2-4016-4004-8CFE-ED638294E2A2}"/>
              </a:ext>
            </a:extLst>
          </p:cNvPr>
          <p:cNvSpPr/>
          <p:nvPr/>
        </p:nvSpPr>
        <p:spPr>
          <a:xfrm>
            <a:off x="1234533" y="5155023"/>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나이브 베이즈 알고리즘이란 입력 데이터의 특성이 모두 독립적이라고 가정하고 베이즈 정리</a:t>
            </a:r>
            <a:r>
              <a:rPr lang="en-US" altLang="ko-KR" sz="1800" i="1">
                <a:solidFill>
                  <a:srgbClr val="494E52"/>
                </a:solidFill>
                <a:latin typeface="나눔스퀘어 ExtraBold" panose="020B0600000101010101" pitchFamily="50" charset="-127"/>
                <a:ea typeface="나눔스퀘어 ExtraBold" panose="020B0600000101010101" pitchFamily="50" charset="-127"/>
              </a:rPr>
              <a:t>(Bayes’ theorem)</a:t>
            </a:r>
            <a:r>
              <a:rPr lang="ko-KR" altLang="en-US" sz="1800" i="1">
                <a:solidFill>
                  <a:srgbClr val="494E52"/>
                </a:solidFill>
                <a:latin typeface="나눔스퀘어 ExtraBold" panose="020B0600000101010101" pitchFamily="50" charset="-127"/>
                <a:ea typeface="나눔스퀘어 ExtraBold" panose="020B0600000101010101" pitchFamily="50" charset="-127"/>
              </a:rPr>
              <a:t>를 적용하는 머신 러닝 분류 알고리즘이다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216915840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4406976"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특성 </a:t>
            </a:r>
            <a:r>
              <a:rPr lang="ko-KR" altLang="en-US" sz="1800" err="1">
                <a:solidFill>
                  <a:srgbClr val="000000"/>
                </a:solidFill>
                <a:latin typeface="고도 M" panose="02000503000000020004" pitchFamily="2" charset="-127"/>
                <a:ea typeface="고도 M" panose="02000503000000020004" pitchFamily="2" charset="-127"/>
              </a:rPr>
              <a:t>맵을</a:t>
            </a:r>
            <a:r>
              <a:rPr lang="ko-KR" altLang="en-US" sz="1800">
                <a:solidFill>
                  <a:srgbClr val="000000"/>
                </a:solidFill>
                <a:latin typeface="고도 M" panose="02000503000000020004" pitchFamily="2" charset="-127"/>
                <a:ea typeface="고도 M" panose="02000503000000020004" pitchFamily="2" charset="-127"/>
              </a:rPr>
              <a:t> 펼쳐 완전 연결 신경망에 주입한다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a:solidFill>
                <a:srgbClr val="000000"/>
              </a:solidFill>
              <a:latin typeface="고도 M" panose="02000503000000020004" pitchFamily="2" charset="-127"/>
              <a:ea typeface="고도 M" panose="02000503000000020004" pitchFamily="2" charset="-127"/>
            </a:endParaRPr>
          </a:p>
        </p:txBody>
      </p:sp>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5759549" y="4056788"/>
            <a:ext cx="977947" cy="2069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578855" y="2945825"/>
            <a:ext cx="1249283" cy="122714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367631" y="3686582"/>
            <a:ext cx="2125330" cy="15423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112973" y="3359784"/>
            <a:ext cx="579551" cy="568966"/>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3195494" y="3564186"/>
            <a:ext cx="563950" cy="561859"/>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952161" y="3339966"/>
            <a:ext cx="2383333" cy="3880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883919" y="3953511"/>
            <a:ext cx="2401089" cy="11083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393503" y="2998398"/>
            <a:ext cx="2085251" cy="6053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73B7E0A8-EC39-428A-8980-957A66DCBDC6}"/>
              </a:ext>
            </a:extLst>
          </p:cNvPr>
          <p:cNvSpPr txBox="1"/>
          <p:nvPr/>
        </p:nvSpPr>
        <p:spPr>
          <a:xfrm>
            <a:off x="258620" y="2805460"/>
            <a:ext cx="61106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4x4x3</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1541808" y="2785229"/>
            <a:ext cx="272832"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R</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1459800" y="2727209"/>
            <a:ext cx="28565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G</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379237" y="2675467"/>
            <a:ext cx="274434"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B</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2492862" y="2836223"/>
            <a:ext cx="724878"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3x3x3</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5</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3531411" y="3053363"/>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3624245" y="3536153"/>
            <a:ext cx="563950" cy="561859"/>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3665794" y="3552460"/>
            <a:ext cx="563950" cy="561859"/>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3707343" y="3568767"/>
            <a:ext cx="563950" cy="561859"/>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3748891" y="3585074"/>
            <a:ext cx="563950" cy="561859"/>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1744217" y="4140068"/>
            <a:ext cx="579551" cy="568966"/>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265271" y="4118313"/>
            <a:ext cx="579551" cy="568966"/>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1690439" y="4925017"/>
            <a:ext cx="579551" cy="568966"/>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281493" y="4915029"/>
            <a:ext cx="579551" cy="568966"/>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69200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387084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5059233" y="3507259"/>
            <a:ext cx="819102" cy="746890"/>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6177724" y="3950222"/>
            <a:ext cx="657228" cy="208106"/>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5744026" y="3632495"/>
            <a:ext cx="1003818" cy="31045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5402521" y="4227541"/>
            <a:ext cx="1112479" cy="9831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5454265" y="3870513"/>
            <a:ext cx="1040038" cy="2431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6579915" y="3478005"/>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1x1x5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5867019" y="3248839"/>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65907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383791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02568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59935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60817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65697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11964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40647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295691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533661" y="4400481"/>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17302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70212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952738" y="4225645"/>
            <a:ext cx="301148" cy="48524"/>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24494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39723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11964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29276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02226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11964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33889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33889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40647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06632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65697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383582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388619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31252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33889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69330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69330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33889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70212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398014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61854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418650049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직사각형 407">
            <a:extLst>
              <a:ext uri="{FF2B5EF4-FFF2-40B4-BE49-F238E27FC236}">
                <a16:creationId xmlns:a16="http://schemas.microsoft.com/office/drawing/2014/main" id="{89C146EA-E6E0-43E5-A977-46D719BE5C66}"/>
              </a:ext>
            </a:extLst>
          </p:cNvPr>
          <p:cNvSpPr/>
          <p:nvPr/>
        </p:nvSpPr>
        <p:spPr>
          <a:xfrm rot="176877">
            <a:off x="3132829" y="3560453"/>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680542"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전체 구조</a:t>
            </a:r>
            <a:endParaRPr lang="ko-KR" altLang="en-US">
              <a:solidFill>
                <a:srgbClr val="000000"/>
              </a:solidFill>
              <a:latin typeface="고도 M" panose="02000503000000020004" pitchFamily="2" charset="-127"/>
              <a:ea typeface="고도 M" panose="02000503000000020004" pitchFamily="2" charset="-127"/>
            </a:endParaRPr>
          </a:p>
        </p:txBody>
      </p:sp>
      <p:grpSp>
        <p:nvGrpSpPr>
          <p:cNvPr id="140" name="그룹 139">
            <a:extLst>
              <a:ext uri="{FF2B5EF4-FFF2-40B4-BE49-F238E27FC236}">
                <a16:creationId xmlns:a16="http://schemas.microsoft.com/office/drawing/2014/main" id="{2020A29A-BB2E-4878-99BC-9A5EE4295CA4}"/>
              </a:ext>
            </a:extLst>
          </p:cNvPr>
          <p:cNvGrpSpPr/>
          <p:nvPr/>
        </p:nvGrpSpPr>
        <p:grpSpPr>
          <a:xfrm rot="176877">
            <a:off x="2104562" y="3567603"/>
            <a:ext cx="235604" cy="235021"/>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233" name="TextBox 232">
            <a:extLst>
              <a:ext uri="{FF2B5EF4-FFF2-40B4-BE49-F238E27FC236}">
                <a16:creationId xmlns:a16="http://schemas.microsoft.com/office/drawing/2014/main" id="{73B7E0A8-EC39-428A-8980-957A66DCBDC6}"/>
              </a:ext>
            </a:extLst>
          </p:cNvPr>
          <p:cNvSpPr txBox="1"/>
          <p:nvPr/>
        </p:nvSpPr>
        <p:spPr>
          <a:xfrm>
            <a:off x="760046" y="2643512"/>
            <a:ext cx="784189"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1791254" y="4480678"/>
            <a:ext cx="79220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3x3x1</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2961237" y="2702336"/>
            <a:ext cx="85151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89952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407836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53" name="TextBox 352">
            <a:extLst>
              <a:ext uri="{FF2B5EF4-FFF2-40B4-BE49-F238E27FC236}">
                <a16:creationId xmlns:a16="http://schemas.microsoft.com/office/drawing/2014/main" id="{558E2F01-4370-4723-8111-DF9EADA53060}"/>
              </a:ext>
            </a:extLst>
          </p:cNvPr>
          <p:cNvSpPr txBox="1"/>
          <p:nvPr/>
        </p:nvSpPr>
        <p:spPr>
          <a:xfrm>
            <a:off x="6285745" y="2698899"/>
            <a:ext cx="813043"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14x14x10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4960775" y="2702335"/>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86659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404543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23320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8068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81569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86449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32716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61399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316443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877190" y="4620895"/>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38054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90964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9118056" y="4267847"/>
            <a:ext cx="314042" cy="392053"/>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45246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417989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32716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50028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22978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32716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54641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54641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61399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27384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86449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404334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409371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52004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54641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90082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90082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54641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90964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418766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B52089C2-CCAD-462B-84A4-DFA70CCC373E}"/>
              </a:ext>
            </a:extLst>
          </p:cNvPr>
          <p:cNvGrpSpPr/>
          <p:nvPr/>
        </p:nvGrpSpPr>
        <p:grpSpPr>
          <a:xfrm>
            <a:off x="1783127" y="4020266"/>
            <a:ext cx="548489" cy="365097"/>
            <a:chOff x="1744217" y="4130515"/>
            <a:chExt cx="793377" cy="528105"/>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1744217" y="4140068"/>
              <a:ext cx="519839" cy="518552"/>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A0B2125-6BC2-4F81-A01E-6C8429415E0D}"/>
                </a:ext>
              </a:extLst>
            </p:cNvPr>
            <p:cNvGrpSpPr/>
            <p:nvPr/>
          </p:nvGrpSpPr>
          <p:grpSpPr>
            <a:xfrm rot="176877">
              <a:off x="2017755" y="4130515"/>
              <a:ext cx="519839" cy="518552"/>
              <a:chOff x="670041" y="1634361"/>
              <a:chExt cx="1058909" cy="1056288"/>
            </a:xfrm>
            <a:scene3d>
              <a:camera prst="orthographicFront">
                <a:rot lat="19499998" lon="3299985" rev="0"/>
              </a:camera>
              <a:lightRig rig="threePt" dir="t"/>
            </a:scene3d>
          </p:grpSpPr>
          <p:sp>
            <p:nvSpPr>
              <p:cNvPr id="359" name="직사각형 358">
                <a:extLst>
                  <a:ext uri="{FF2B5EF4-FFF2-40B4-BE49-F238E27FC236}">
                    <a16:creationId xmlns:a16="http://schemas.microsoft.com/office/drawing/2014/main" id="{AA51B538-B5BF-418B-AA2C-4F9915DAC2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094033B6-28A8-4AFA-AD53-B938AE10537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9875C50-4161-4DB5-94D5-774459EBE9F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BB24650-D342-4082-8083-4298123C00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DB291E4-3993-4E76-B949-5FD70D00F96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FCA631F-B504-4EF8-870C-7ED4D60DB5C2}"/>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C66F88B1-B251-4218-A6B5-E6EB138AFE85}"/>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4F422DA7-FD1A-4BA6-BF48-94D9DED0E74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BFC4FF78-E94C-42A6-97D5-0D07C804A3C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F72EB-7E0A-4593-AFF2-7ED109030E5A}"/>
                  </a:ext>
                </a:extLst>
              </p:cNvPr>
              <p:cNvSpPr txBox="1"/>
              <p:nvPr/>
            </p:nvSpPr>
            <p:spPr>
              <a:xfrm>
                <a:off x="2334403" y="4034631"/>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F72EB-7E0A-4593-AFF2-7ED109030E5A}"/>
                  </a:ext>
                </a:extLst>
              </p:cNvPr>
              <p:cNvSpPr txBox="1">
                <a:spLocks noRot="1" noChangeAspect="1" noMove="1" noResize="1" noEditPoints="1" noAdjustHandles="1" noChangeArrowheads="1" noChangeShapeType="1" noTextEdit="1"/>
              </p:cNvSpPr>
              <p:nvPr/>
            </p:nvSpPr>
            <p:spPr>
              <a:xfrm>
                <a:off x="2334403" y="4034631"/>
                <a:ext cx="432811" cy="369332"/>
              </a:xfrm>
              <a:prstGeom prst="rect">
                <a:avLst/>
              </a:prstGeom>
              <a:blipFill>
                <a:blip r:embed="rId3"/>
                <a:stretch>
                  <a:fillRect/>
                </a:stretch>
              </a:blipFill>
            </p:spPr>
            <p:txBody>
              <a:bodyPr/>
              <a:lstStyle/>
              <a:p>
                <a:r>
                  <a:rPr lang="ko-KR" altLang="en-US">
                    <a:noFill/>
                  </a:rPr>
                  <a:t> </a:t>
                </a:r>
              </a:p>
            </p:txBody>
          </p:sp>
        </mc:Fallback>
      </mc:AlternateContent>
      <p:sp>
        <p:nvSpPr>
          <p:cNvPr id="398" name="직사각형 397">
            <a:extLst>
              <a:ext uri="{FF2B5EF4-FFF2-40B4-BE49-F238E27FC236}">
                <a16:creationId xmlns:a16="http://schemas.microsoft.com/office/drawing/2014/main" id="{BB7443F1-980C-4F14-8A2F-16FF80848A64}"/>
              </a:ext>
            </a:extLst>
          </p:cNvPr>
          <p:cNvSpPr/>
          <p:nvPr/>
        </p:nvSpPr>
        <p:spPr>
          <a:xfrm rot="176877">
            <a:off x="587356" y="3249809"/>
            <a:ext cx="1195897" cy="1195897"/>
          </a:xfrm>
          <a:prstGeom prst="rect">
            <a:avLst/>
          </a:prstGeom>
          <a:solidFill>
            <a:srgbClr val="FFFFCC"/>
          </a:solidFill>
          <a:ln>
            <a:solidFill>
              <a:schemeClr val="tx1"/>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224ACA2-AEDE-432B-A1FD-AAEBB828AB53}"/>
              </a:ext>
            </a:extLst>
          </p:cNvPr>
          <p:cNvSpPr/>
          <p:nvPr/>
        </p:nvSpPr>
        <p:spPr>
          <a:xfrm rot="176877">
            <a:off x="803061" y="3549833"/>
            <a:ext cx="235008" cy="23500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 name="정육면체 8">
            <a:extLst>
              <a:ext uri="{FF2B5EF4-FFF2-40B4-BE49-F238E27FC236}">
                <a16:creationId xmlns:a16="http://schemas.microsoft.com/office/drawing/2014/main" id="{56EB355D-CF2B-44BA-B470-9FB950A1C650}"/>
              </a:ext>
            </a:extLst>
          </p:cNvPr>
          <p:cNvSpPr/>
          <p:nvPr/>
        </p:nvSpPr>
        <p:spPr>
          <a:xfrm>
            <a:off x="3161957" y="3159137"/>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856034" y="3612201"/>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D03F3BE-0250-4283-9FED-44AC4CF22E3C}"/>
              </a:ext>
            </a:extLst>
          </p:cNvPr>
          <p:cNvCxnSpPr>
            <a:cxnSpLocks/>
          </p:cNvCxnSpPr>
          <p:nvPr/>
        </p:nvCxnSpPr>
        <p:spPr>
          <a:xfrm>
            <a:off x="844920" y="3813997"/>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0" name="직선 연결선 409">
            <a:extLst>
              <a:ext uri="{FF2B5EF4-FFF2-40B4-BE49-F238E27FC236}">
                <a16:creationId xmlns:a16="http://schemas.microsoft.com/office/drawing/2014/main" id="{268C5D56-9462-44D0-A11F-B3329E09D4B2}"/>
              </a:ext>
            </a:extLst>
          </p:cNvPr>
          <p:cNvCxnSpPr>
            <a:cxnSpLocks/>
          </p:cNvCxnSpPr>
          <p:nvPr/>
        </p:nvCxnSpPr>
        <p:spPr>
          <a:xfrm>
            <a:off x="976447" y="352781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1" name="직선 연결선 410">
            <a:extLst>
              <a:ext uri="{FF2B5EF4-FFF2-40B4-BE49-F238E27FC236}">
                <a16:creationId xmlns:a16="http://schemas.microsoft.com/office/drawing/2014/main" id="{0FA9BBA4-A514-491F-8AEE-5AAC03F05D72}"/>
              </a:ext>
            </a:extLst>
          </p:cNvPr>
          <p:cNvCxnSpPr>
            <a:cxnSpLocks/>
          </p:cNvCxnSpPr>
          <p:nvPr/>
        </p:nvCxnSpPr>
        <p:spPr>
          <a:xfrm>
            <a:off x="989472" y="371170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2" name="TextBox 411">
            <a:extLst>
              <a:ext uri="{FF2B5EF4-FFF2-40B4-BE49-F238E27FC236}">
                <a16:creationId xmlns:a16="http://schemas.microsoft.com/office/drawing/2014/main" id="{1532A128-FFF9-4FC9-A136-A8923FE6C1D1}"/>
              </a:ext>
            </a:extLst>
          </p:cNvPr>
          <p:cNvSpPr txBox="1"/>
          <p:nvPr/>
        </p:nvSpPr>
        <p:spPr>
          <a:xfrm>
            <a:off x="3021607" y="4693196"/>
            <a:ext cx="720069"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채널</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13" name="정육면체 412">
            <a:extLst>
              <a:ext uri="{FF2B5EF4-FFF2-40B4-BE49-F238E27FC236}">
                <a16:creationId xmlns:a16="http://schemas.microsoft.com/office/drawing/2014/main" id="{15B3CFB7-A89A-4BC5-AD77-F3E2A2A4E8C3}"/>
              </a:ext>
            </a:extLst>
          </p:cNvPr>
          <p:cNvSpPr/>
          <p:nvPr/>
        </p:nvSpPr>
        <p:spPr>
          <a:xfrm>
            <a:off x="5107954" y="3154100"/>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14" name="그룹 413">
            <a:extLst>
              <a:ext uri="{FF2B5EF4-FFF2-40B4-BE49-F238E27FC236}">
                <a16:creationId xmlns:a16="http://schemas.microsoft.com/office/drawing/2014/main" id="{2B982061-AEAF-478C-A2DC-2640CB62A1BF}"/>
              </a:ext>
            </a:extLst>
          </p:cNvPr>
          <p:cNvGrpSpPr/>
          <p:nvPr/>
        </p:nvGrpSpPr>
        <p:grpSpPr>
          <a:xfrm rot="176877">
            <a:off x="5574480" y="3656691"/>
            <a:ext cx="235604" cy="235021"/>
            <a:chOff x="670041" y="1634361"/>
            <a:chExt cx="1058909" cy="1056288"/>
          </a:xfrm>
          <a:scene3d>
            <a:camera prst="orthographicFront">
              <a:rot lat="19499998" lon="3299985" rev="0"/>
            </a:camera>
            <a:lightRig rig="threePt" dir="t"/>
          </a:scene3d>
        </p:grpSpPr>
        <p:sp>
          <p:nvSpPr>
            <p:cNvPr id="415" name="직사각형 414">
              <a:extLst>
                <a:ext uri="{FF2B5EF4-FFF2-40B4-BE49-F238E27FC236}">
                  <a16:creationId xmlns:a16="http://schemas.microsoft.com/office/drawing/2014/main" id="{6089A3ED-914C-4313-8466-235941E4ABD4}"/>
                </a:ext>
              </a:extLst>
            </p:cNvPr>
            <p:cNvSpPr/>
            <p:nvPr/>
          </p:nvSpPr>
          <p:spPr>
            <a:xfrm>
              <a:off x="672662"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ECA58AD-7F20-4BF3-8EBC-83F0CEA39B85}"/>
                </a:ext>
              </a:extLst>
            </p:cNvPr>
            <p:cNvSpPr/>
            <p:nvPr/>
          </p:nvSpPr>
          <p:spPr>
            <a:xfrm>
              <a:off x="1024758"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89504607-7224-47F6-AF03-7797DFD43057}"/>
                </a:ext>
              </a:extLst>
            </p:cNvPr>
            <p:cNvSpPr/>
            <p:nvPr/>
          </p:nvSpPr>
          <p:spPr>
            <a:xfrm>
              <a:off x="1376854"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87512A34-7FF9-4332-BC12-9D24488BC6C0}"/>
                </a:ext>
              </a:extLst>
            </p:cNvPr>
            <p:cNvSpPr/>
            <p:nvPr/>
          </p:nvSpPr>
          <p:spPr>
            <a:xfrm>
              <a:off x="670041"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1EC471B-418B-4D99-8B96-78D87B703218}"/>
                </a:ext>
              </a:extLst>
            </p:cNvPr>
            <p:cNvSpPr/>
            <p:nvPr/>
          </p:nvSpPr>
          <p:spPr>
            <a:xfrm>
              <a:off x="1022137"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439918B9-B0DE-4743-B6CE-445BD9935792}"/>
                </a:ext>
              </a:extLst>
            </p:cNvPr>
            <p:cNvSpPr/>
            <p:nvPr/>
          </p:nvSpPr>
          <p:spPr>
            <a:xfrm>
              <a:off x="1374233" y="1986456"/>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68E2E1D5-B405-480B-8576-F7E0468337D0}"/>
                </a:ext>
              </a:extLst>
            </p:cNvPr>
            <p:cNvSpPr/>
            <p:nvPr/>
          </p:nvSpPr>
          <p:spPr>
            <a:xfrm>
              <a:off x="670041"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6DFD86D6-50F7-4F26-9995-8DA0D4434A82}"/>
                </a:ext>
              </a:extLst>
            </p:cNvPr>
            <p:cNvSpPr/>
            <p:nvPr/>
          </p:nvSpPr>
          <p:spPr>
            <a:xfrm>
              <a:off x="1022137"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00C48506-8B78-4E6A-B4F2-E71899077C73}"/>
                </a:ext>
              </a:extLst>
            </p:cNvPr>
            <p:cNvSpPr/>
            <p:nvPr/>
          </p:nvSpPr>
          <p:spPr>
            <a:xfrm>
              <a:off x="1374233"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425" name="직사각형 424">
            <a:extLst>
              <a:ext uri="{FF2B5EF4-FFF2-40B4-BE49-F238E27FC236}">
                <a16:creationId xmlns:a16="http://schemas.microsoft.com/office/drawing/2014/main" id="{47CFF803-9695-4766-82E4-E04BD77FEFB7}"/>
              </a:ext>
            </a:extLst>
          </p:cNvPr>
          <p:cNvSpPr/>
          <p:nvPr/>
        </p:nvSpPr>
        <p:spPr>
          <a:xfrm rot="176877">
            <a:off x="6464496" y="3647311"/>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cxnSp>
        <p:nvCxnSpPr>
          <p:cNvPr id="426" name="직선 연결선 425">
            <a:extLst>
              <a:ext uri="{FF2B5EF4-FFF2-40B4-BE49-F238E27FC236}">
                <a16:creationId xmlns:a16="http://schemas.microsoft.com/office/drawing/2014/main" id="{86EF41F8-36FA-46ED-AC99-EC95F2FC00C3}"/>
              </a:ext>
            </a:extLst>
          </p:cNvPr>
          <p:cNvCxnSpPr>
            <a:cxnSpLocks/>
          </p:cNvCxnSpPr>
          <p:nvPr/>
        </p:nvCxnSpPr>
        <p:spPr>
          <a:xfrm flipV="1">
            <a:off x="5609617" y="370188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24" name="정육면체 423">
            <a:extLst>
              <a:ext uri="{FF2B5EF4-FFF2-40B4-BE49-F238E27FC236}">
                <a16:creationId xmlns:a16="http://schemas.microsoft.com/office/drawing/2014/main" id="{7E32F161-1D33-4FAE-AB74-123B98ABCD88}"/>
              </a:ext>
            </a:extLst>
          </p:cNvPr>
          <p:cNvSpPr/>
          <p:nvPr/>
        </p:nvSpPr>
        <p:spPr>
          <a:xfrm>
            <a:off x="6503367" y="3418942"/>
            <a:ext cx="580647" cy="1062090"/>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7" name="직선 연결선 426">
            <a:extLst>
              <a:ext uri="{FF2B5EF4-FFF2-40B4-BE49-F238E27FC236}">
                <a16:creationId xmlns:a16="http://schemas.microsoft.com/office/drawing/2014/main" id="{57602C2B-6C40-4362-B230-5F0F79CEDEDF}"/>
              </a:ext>
            </a:extLst>
          </p:cNvPr>
          <p:cNvCxnSpPr>
            <a:cxnSpLocks/>
          </p:cNvCxnSpPr>
          <p:nvPr/>
        </p:nvCxnSpPr>
        <p:spPr>
          <a:xfrm flipV="1">
            <a:off x="5613342" y="3908362"/>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8" name="직선 연결선 427">
            <a:extLst>
              <a:ext uri="{FF2B5EF4-FFF2-40B4-BE49-F238E27FC236}">
                <a16:creationId xmlns:a16="http://schemas.microsoft.com/office/drawing/2014/main" id="{817DECA5-B66F-48B5-9FD7-927809AC490F}"/>
              </a:ext>
            </a:extLst>
          </p:cNvPr>
          <p:cNvCxnSpPr>
            <a:cxnSpLocks/>
          </p:cNvCxnSpPr>
          <p:nvPr/>
        </p:nvCxnSpPr>
        <p:spPr>
          <a:xfrm flipV="1">
            <a:off x="5764694" y="3597944"/>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9" name="직선 연결선 428">
            <a:extLst>
              <a:ext uri="{FF2B5EF4-FFF2-40B4-BE49-F238E27FC236}">
                <a16:creationId xmlns:a16="http://schemas.microsoft.com/office/drawing/2014/main" id="{8D375CD9-A780-4D57-A6F8-16A67076E5E9}"/>
              </a:ext>
            </a:extLst>
          </p:cNvPr>
          <p:cNvCxnSpPr>
            <a:cxnSpLocks/>
          </p:cNvCxnSpPr>
          <p:nvPr/>
        </p:nvCxnSpPr>
        <p:spPr>
          <a:xfrm flipV="1">
            <a:off x="5743718" y="381073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DF53F415-8EB8-460C-9ABB-4D8249614783}"/>
              </a:ext>
            </a:extLst>
          </p:cNvPr>
          <p:cNvSpPr txBox="1"/>
          <p:nvPr/>
        </p:nvSpPr>
        <p:spPr>
          <a:xfrm>
            <a:off x="3669115" y="345403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2" name="TextBox 431">
            <a:extLst>
              <a:ext uri="{FF2B5EF4-FFF2-40B4-BE49-F238E27FC236}">
                <a16:creationId xmlns:a16="http://schemas.microsoft.com/office/drawing/2014/main" id="{5AA24465-66ED-45F3-8715-00A430065C7A}"/>
              </a:ext>
            </a:extLst>
          </p:cNvPr>
          <p:cNvSpPr txBox="1"/>
          <p:nvPr/>
        </p:nvSpPr>
        <p:spPr>
          <a:xfrm>
            <a:off x="3969322" y="362517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3" name="TextBox 432">
            <a:extLst>
              <a:ext uri="{FF2B5EF4-FFF2-40B4-BE49-F238E27FC236}">
                <a16:creationId xmlns:a16="http://schemas.microsoft.com/office/drawing/2014/main" id="{680B2DE7-6C2B-4D08-B4F7-C544B263F42B}"/>
              </a:ext>
            </a:extLst>
          </p:cNvPr>
          <p:cNvSpPr txBox="1"/>
          <p:nvPr/>
        </p:nvSpPr>
        <p:spPr>
          <a:xfrm>
            <a:off x="5713790" y="337741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4" name="TextBox 433">
            <a:extLst>
              <a:ext uri="{FF2B5EF4-FFF2-40B4-BE49-F238E27FC236}">
                <a16:creationId xmlns:a16="http://schemas.microsoft.com/office/drawing/2014/main" id="{B6DC5154-5CA8-4A57-914B-D35C1972091D}"/>
              </a:ext>
            </a:extLst>
          </p:cNvPr>
          <p:cNvSpPr txBox="1"/>
          <p:nvPr/>
        </p:nvSpPr>
        <p:spPr>
          <a:xfrm>
            <a:off x="5920056" y="398788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5" name="TextBox 434">
            <a:extLst>
              <a:ext uri="{FF2B5EF4-FFF2-40B4-BE49-F238E27FC236}">
                <a16:creationId xmlns:a16="http://schemas.microsoft.com/office/drawing/2014/main" id="{AF81F684-8F37-41E7-A56A-DCB860921ADB}"/>
              </a:ext>
            </a:extLst>
          </p:cNvPr>
          <p:cNvSpPr txBox="1"/>
          <p:nvPr/>
        </p:nvSpPr>
        <p:spPr>
          <a:xfrm>
            <a:off x="5146442" y="457626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6" name="TextBox 435">
            <a:extLst>
              <a:ext uri="{FF2B5EF4-FFF2-40B4-BE49-F238E27FC236}">
                <a16:creationId xmlns:a16="http://schemas.microsoft.com/office/drawing/2014/main" id="{166B40DD-5599-4229-9C06-A635DA9832D9}"/>
              </a:ext>
            </a:extLst>
          </p:cNvPr>
          <p:cNvSpPr txBox="1"/>
          <p:nvPr/>
        </p:nvSpPr>
        <p:spPr>
          <a:xfrm>
            <a:off x="6501230" y="4263501"/>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7" name="TextBox 436">
            <a:extLst>
              <a:ext uri="{FF2B5EF4-FFF2-40B4-BE49-F238E27FC236}">
                <a16:creationId xmlns:a16="http://schemas.microsoft.com/office/drawing/2014/main" id="{FE8A7CEE-0299-47CB-86C6-685004409B5E}"/>
              </a:ext>
            </a:extLst>
          </p:cNvPr>
          <p:cNvSpPr txBox="1"/>
          <p:nvPr/>
        </p:nvSpPr>
        <p:spPr>
          <a:xfrm>
            <a:off x="6732699" y="354640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8" name="TextBox 437">
            <a:extLst>
              <a:ext uri="{FF2B5EF4-FFF2-40B4-BE49-F238E27FC236}">
                <a16:creationId xmlns:a16="http://schemas.microsoft.com/office/drawing/2014/main" id="{1D660817-142F-4240-9AB9-E26F96E7BB3D}"/>
              </a:ext>
            </a:extLst>
          </p:cNvPr>
          <p:cNvSpPr txBox="1"/>
          <p:nvPr/>
        </p:nvSpPr>
        <p:spPr>
          <a:xfrm>
            <a:off x="6923628" y="3805207"/>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9" name="TextBox 438">
            <a:extLst>
              <a:ext uri="{FF2B5EF4-FFF2-40B4-BE49-F238E27FC236}">
                <a16:creationId xmlns:a16="http://schemas.microsoft.com/office/drawing/2014/main" id="{35E53065-AAC4-4588-8FCF-D6440AE8585C}"/>
              </a:ext>
            </a:extLst>
          </p:cNvPr>
          <p:cNvSpPr txBox="1"/>
          <p:nvPr/>
        </p:nvSpPr>
        <p:spPr>
          <a:xfrm>
            <a:off x="8397467" y="4394221"/>
            <a:ext cx="72327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1" name="TextBox 440">
            <a:extLst>
              <a:ext uri="{FF2B5EF4-FFF2-40B4-BE49-F238E27FC236}">
                <a16:creationId xmlns:a16="http://schemas.microsoft.com/office/drawing/2014/main" id="{05CE4842-CDAA-4E06-96A1-6351EE2A3AC9}"/>
              </a:ext>
            </a:extLst>
          </p:cNvPr>
          <p:cNvSpPr txBox="1"/>
          <p:nvPr/>
        </p:nvSpPr>
        <p:spPr>
          <a:xfrm>
            <a:off x="7668778" y="4586943"/>
            <a:ext cx="80342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5286177"/>
            <a:ext cx="5726248" cy="95410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- 28x28 </a:t>
            </a:r>
            <a:r>
              <a:rPr lang="ko-KR" altLang="en-US" sz="1400">
                <a:solidFill>
                  <a:srgbClr val="000000"/>
                </a:solidFill>
                <a:latin typeface="고도 M" panose="02000503000000020004" pitchFamily="2" charset="-127"/>
                <a:ea typeface="고도 M" panose="02000503000000020004" pitchFamily="2" charset="-127"/>
              </a:rPr>
              <a:t>크기의 흑백 이미지와 </a:t>
            </a:r>
            <a:r>
              <a:rPr lang="en-US" altLang="ko-KR" sz="1400">
                <a:solidFill>
                  <a:srgbClr val="000000"/>
                </a:solidFill>
                <a:latin typeface="고도 M" panose="02000503000000020004" pitchFamily="2" charset="-127"/>
                <a:ea typeface="고도 M" panose="02000503000000020004" pitchFamily="2" charset="-127"/>
              </a:rPr>
              <a:t>3x3 </a:t>
            </a:r>
            <a:r>
              <a:rPr lang="ko-KR" altLang="en-US" sz="1400">
                <a:solidFill>
                  <a:srgbClr val="000000"/>
                </a:solidFill>
                <a:latin typeface="고도 M" panose="02000503000000020004" pitchFamily="2" charset="-127"/>
                <a:ea typeface="고도 M" panose="02000503000000020004" pitchFamily="2" charset="-127"/>
              </a:rPr>
              <a:t>크기의 커널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- 2x2 </a:t>
            </a:r>
            <a:r>
              <a:rPr lang="ko-KR" altLang="en-US" sz="1400">
                <a:solidFill>
                  <a:srgbClr val="000000"/>
                </a:solidFill>
                <a:latin typeface="고도 M" panose="02000503000000020004" pitchFamily="2" charset="-127"/>
                <a:ea typeface="고도 M" panose="02000503000000020004" pitchFamily="2" charset="-127"/>
              </a:rPr>
              <a:t>크기의 최대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수행하여 </a:t>
            </a:r>
            <a:r>
              <a:rPr lang="en-US" altLang="ko-KR" sz="1400">
                <a:solidFill>
                  <a:srgbClr val="000000"/>
                </a:solidFill>
                <a:latin typeface="고도 M" panose="02000503000000020004" pitchFamily="2" charset="-127"/>
                <a:ea typeface="고도 M" panose="02000503000000020004" pitchFamily="2" charset="-127"/>
              </a:rPr>
              <a:t>14x14x10</a:t>
            </a:r>
            <a:r>
              <a:rPr lang="ko-KR" altLang="en-US" sz="1400">
                <a:solidFill>
                  <a:srgbClr val="000000"/>
                </a:solidFill>
                <a:latin typeface="고도 M" panose="02000503000000020004" pitchFamily="2" charset="-127"/>
                <a:ea typeface="고도 M" panose="02000503000000020004" pitchFamily="2" charset="-127"/>
              </a:rPr>
              <a:t>로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크기를 줄인다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맵을</a:t>
            </a:r>
            <a:r>
              <a:rPr lang="ko-KR" altLang="en-US" sz="1400">
                <a:solidFill>
                  <a:srgbClr val="000000"/>
                </a:solidFill>
                <a:latin typeface="고도 M" panose="02000503000000020004" pitchFamily="2" charset="-127"/>
                <a:ea typeface="고도 M" panose="02000503000000020004" pitchFamily="2" charset="-127"/>
              </a:rPr>
              <a:t> 일렬로 펼쳐서 </a:t>
            </a:r>
            <a:r>
              <a:rPr lang="en-US" altLang="ko-KR" sz="1400">
                <a:solidFill>
                  <a:srgbClr val="000000"/>
                </a:solidFill>
                <a:latin typeface="고도 M" panose="02000503000000020004" pitchFamily="2" charset="-127"/>
                <a:ea typeface="고도 M" panose="02000503000000020004" pitchFamily="2" charset="-127"/>
              </a:rPr>
              <a:t>100</a:t>
            </a:r>
            <a:r>
              <a:rPr lang="ko-KR" altLang="en-US" sz="1400">
                <a:solidFill>
                  <a:srgbClr val="000000"/>
                </a:solidFill>
                <a:latin typeface="고도 M" panose="02000503000000020004" pitchFamily="2" charset="-127"/>
                <a:ea typeface="고도 M" panose="02000503000000020004" pitchFamily="2" charset="-127"/>
              </a:rPr>
              <a:t>개의 뉴런을 가진 완전 연결층과 연결 시킨다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- 10</a:t>
            </a:r>
            <a:r>
              <a:rPr lang="ko-KR" altLang="en-US" sz="1400">
                <a:solidFill>
                  <a:srgbClr val="000000"/>
                </a:solidFill>
                <a:latin typeface="고도 M" panose="02000503000000020004" pitchFamily="2" charset="-127"/>
                <a:ea typeface="고도 M" panose="02000503000000020004" pitchFamily="2" charset="-127"/>
              </a:rPr>
              <a:t>개의 클래스를 구분하기 위한 </a:t>
            </a:r>
            <a:r>
              <a:rPr lang="ko-KR" altLang="en-US" sz="1400" err="1">
                <a:solidFill>
                  <a:srgbClr val="000000"/>
                </a:solidFill>
                <a:latin typeface="고도 M" panose="02000503000000020004" pitchFamily="2" charset="-127"/>
                <a:ea typeface="고도 M" panose="02000503000000020004" pitchFamily="2" charset="-127"/>
              </a:rPr>
              <a:t>소프트맥스</a:t>
            </a:r>
            <a:r>
              <a:rPr lang="ko-KR" altLang="en-US" sz="1400">
                <a:solidFill>
                  <a:srgbClr val="000000"/>
                </a:solidFill>
                <a:latin typeface="고도 M" panose="02000503000000020004" pitchFamily="2" charset="-127"/>
                <a:ea typeface="고도 M" panose="02000503000000020004" pitchFamily="2" charset="-127"/>
              </a:rPr>
              <a:t> 함수에 연결한다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41546035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3127913"/>
            <a:ext cx="7862089" cy="138499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r>
              <a:rPr lang="ko-KR" altLang="en-US" sz="1400">
                <a:solidFill>
                  <a:srgbClr val="000000"/>
                </a:solidFill>
                <a:latin typeface="고도 M" panose="02000503000000020004" pitchFamily="2" charset="-127"/>
                <a:ea typeface="고도 M" panose="02000503000000020004" pitchFamily="2" charset="-127"/>
              </a:rPr>
              <a:t>는 </a:t>
            </a:r>
            <a:r>
              <a:rPr lang="ko-KR" altLang="en-US" sz="1400" err="1">
                <a:solidFill>
                  <a:srgbClr val="000000"/>
                </a:solidFill>
                <a:latin typeface="고도 M" panose="02000503000000020004" pitchFamily="2" charset="-127"/>
                <a:ea typeface="고도 M" panose="02000503000000020004" pitchFamily="2" charset="-127"/>
              </a:rPr>
              <a:t>합성곱에</a:t>
            </a:r>
            <a:r>
              <a:rPr lang="ko-KR" altLang="en-US" sz="1400">
                <a:solidFill>
                  <a:srgbClr val="000000"/>
                </a:solidFill>
                <a:latin typeface="고도 M" panose="02000503000000020004" pitchFamily="2" charset="-127"/>
                <a:ea typeface="고도 M" panose="02000503000000020004" pitchFamily="2" charset="-127"/>
              </a:rPr>
              <a:t> 사용할 가중치이다</a:t>
            </a:r>
            <a:r>
              <a:rPr lang="en-US" altLang="ko-KR" sz="1400">
                <a:solidFill>
                  <a:srgbClr val="000000"/>
                </a:solidFill>
                <a:latin typeface="고도 M" panose="02000503000000020004" pitchFamily="2" charset="-127"/>
                <a:ea typeface="고도 M" panose="02000503000000020004" pitchFamily="2" charset="-127"/>
              </a:rPr>
              <a:t>. 3x3x1 </a:t>
            </a:r>
            <a:r>
              <a:rPr lang="ko-KR" altLang="en-US" sz="1400">
                <a:solidFill>
                  <a:srgbClr val="000000"/>
                </a:solidFill>
                <a:latin typeface="고도 M" panose="02000503000000020004" pitchFamily="2" charset="-127"/>
                <a:ea typeface="고도 M" panose="02000503000000020004" pitchFamily="2" charset="-127"/>
              </a:rPr>
              <a:t>크기의 커널을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 사용하므로 가중치의 전체</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크기는 </a:t>
            </a:r>
            <a:r>
              <a:rPr lang="en-US" altLang="ko-KR" sz="1400">
                <a:solidFill>
                  <a:srgbClr val="000000"/>
                </a:solidFill>
                <a:latin typeface="고도 M" panose="02000503000000020004" pitchFamily="2" charset="-127"/>
                <a:ea typeface="고도 M" panose="02000503000000020004" pitchFamily="2" charset="-127"/>
              </a:rPr>
              <a:t>3x3x1x10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strides, padding</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가로와 세로 크기를 일정하게 만들기 위하여 </a:t>
            </a:r>
            <a:r>
              <a:rPr lang="en-US" altLang="ko-KR" sz="1400">
                <a:solidFill>
                  <a:srgbClr val="000000"/>
                </a:solidFill>
                <a:latin typeface="고도 M" panose="02000503000000020004" pitchFamily="2" charset="-127"/>
                <a:ea typeface="고도 M" panose="02000503000000020004" pitchFamily="2" charset="-127"/>
              </a:rPr>
              <a:t>strides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1, padding</a:t>
            </a:r>
            <a:r>
              <a:rPr lang="ko-KR" altLang="en-US" sz="1400">
                <a:solidFill>
                  <a:srgbClr val="000000"/>
                </a:solidFill>
                <a:latin typeface="고도 M" panose="02000503000000020004" pitchFamily="2" charset="-127"/>
                <a:ea typeface="고도 M" panose="02000503000000020004" pitchFamily="2" charset="-127"/>
              </a:rPr>
              <a:t>은 </a:t>
            </a:r>
            <a:r>
              <a:rPr lang="en-US" altLang="ko-KR" sz="1400">
                <a:solidFill>
                  <a:srgbClr val="000000"/>
                </a:solidFill>
                <a:latin typeface="고도 M" panose="02000503000000020004" pitchFamily="2" charset="-127"/>
                <a:ea typeface="고도 M" panose="02000503000000020004" pitchFamily="2" charset="-127"/>
              </a:rPr>
              <a:t>'SAME'</a:t>
            </a:r>
            <a:r>
              <a:rPr lang="ko-KR" altLang="en-US" sz="1400">
                <a:solidFill>
                  <a:srgbClr val="000000"/>
                </a:solidFill>
                <a:latin typeface="고도 M" panose="02000503000000020004" pitchFamily="2" charset="-127"/>
                <a:ea typeface="고도 M" panose="02000503000000020004" pitchFamily="2" charset="-127"/>
              </a:rPr>
              <a:t>으로 지정한다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051891"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적용</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 3x3 </a:t>
            </a:r>
            <a:r>
              <a:rPr lang="ko-KR" altLang="en-US" sz="1400" err="1">
                <a:solidFill>
                  <a:schemeClr val="tx1"/>
                </a:solidFill>
                <a:latin typeface="Consolas" panose="020B0609020204030204" pitchFamily="49" charset="0"/>
              </a:rPr>
              <a:t>합성곱</a:t>
            </a:r>
            <a:r>
              <a:rPr lang="ko-KR" altLang="en-US" sz="1400">
                <a:solidFill>
                  <a:schemeClr val="tx1"/>
                </a:solidFill>
                <a:latin typeface="Consolas" panose="020B0609020204030204" pitchFamily="49" charset="0"/>
              </a:rPr>
              <a:t> 연산을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 = tf.nn.conv2d(x,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strides=1, padding='SAME') + </a:t>
            </a:r>
            <a:r>
              <a:rPr lang="en-US" altLang="ko-KR" sz="1400" err="1">
                <a:solidFill>
                  <a:schemeClr val="tx1"/>
                </a:solidFill>
                <a:latin typeface="Consolas" panose="020B0609020204030204" pitchFamily="49" charset="0"/>
              </a:rPr>
              <a:t>self.conv_b</a:t>
            </a:r>
            <a:endParaRPr lang="en-US" altLang="ko-KR" sz="14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DE2FD7F5-6C12-43FA-89B2-82146735FC24}"/>
              </a:ext>
            </a:extLst>
          </p:cNvPr>
          <p:cNvSpPr txBox="1"/>
          <p:nvPr/>
        </p:nvSpPr>
        <p:spPr>
          <a:xfrm>
            <a:off x="952666" y="4631876"/>
            <a:ext cx="127310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 적용</a:t>
            </a:r>
          </a:p>
        </p:txBody>
      </p:sp>
      <p:sp>
        <p:nvSpPr>
          <p:cNvPr id="123" name="직사각형 122">
            <a:extLst>
              <a:ext uri="{FF2B5EF4-FFF2-40B4-BE49-F238E27FC236}">
                <a16:creationId xmlns:a16="http://schemas.microsoft.com/office/drawing/2014/main" id="{776EA920-FFD1-4D5D-AC5B-1238129CF076}"/>
              </a:ext>
            </a:extLst>
          </p:cNvPr>
          <p:cNvSpPr/>
          <p:nvPr/>
        </p:nvSpPr>
        <p:spPr>
          <a:xfrm>
            <a:off x="1254330" y="497467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a:t>
            </a:r>
          </a:p>
        </p:txBody>
      </p:sp>
    </p:spTree>
    <p:extLst>
      <p:ext uri="{BB962C8B-B14F-4D97-AF65-F5344CB8AC3E}">
        <p14:creationId xmlns:p14="http://schemas.microsoft.com/office/powerpoint/2010/main" val="192358973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0260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적용하고 완전 </a:t>
            </a:r>
            <a:r>
              <a:rPr lang="ko-KR" altLang="en-US" sz="1400" err="1">
                <a:solidFill>
                  <a:srgbClr val="000000"/>
                </a:solidFill>
                <a:latin typeface="고도 M" panose="02000503000000020004" pitchFamily="2" charset="-127"/>
                <a:ea typeface="고도 M" panose="02000503000000020004" pitchFamily="2" charset="-127"/>
              </a:rPr>
              <a:t>연결층</a:t>
            </a:r>
            <a:r>
              <a:rPr lang="ko-KR" altLang="en-US" sz="1400">
                <a:solidFill>
                  <a:srgbClr val="000000"/>
                </a:solidFill>
                <a:latin typeface="고도 M" panose="02000503000000020004" pitchFamily="2" charset="-127"/>
                <a:ea typeface="고도 M" panose="02000503000000020004" pitchFamily="2" charset="-127"/>
              </a:rPr>
              <a:t>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 tf.nn.max_pool2d(</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ksize</a:t>
            </a:r>
            <a:r>
              <a:rPr lang="en-US" altLang="ko-KR" sz="1400">
                <a:solidFill>
                  <a:schemeClr val="tx1"/>
                </a:solidFill>
                <a:latin typeface="Consolas" panose="020B0609020204030204" pitchFamily="49" charset="0"/>
              </a:rPr>
              <a:t>=2, strides=2, padding='VALID')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첫 번째 배치 차원을 제외하고 출력을 일렬로 펼칩니다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tf.reshape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[0], -1])</a:t>
            </a:r>
          </a:p>
          <a:p>
            <a:r>
              <a:rPr lang="en-US" altLang="ko-KR" sz="1400">
                <a:solidFill>
                  <a:schemeClr val="tx1"/>
                </a:solidFill>
                <a:latin typeface="Consolas" panose="020B0609020204030204" pitchFamily="49" charset="0"/>
              </a:rPr>
              <a:t>        z1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self.w1) + self.b1     # </a:t>
            </a:r>
            <a:r>
              <a:rPr lang="ko-KR" altLang="en-US" sz="1400">
                <a:solidFill>
                  <a:schemeClr val="tx1"/>
                </a:solidFill>
                <a:latin typeface="Consolas" panose="020B0609020204030204" pitchFamily="49" charset="0"/>
              </a:rPr>
              <a:t>첫 번째 층의 선형 식을 계산합니다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a1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(z1)                          # </a:t>
            </a:r>
            <a:r>
              <a:rPr lang="ko-KR" altLang="en-US" sz="1400">
                <a:solidFill>
                  <a:schemeClr val="tx1"/>
                </a:solidFill>
                <a:latin typeface="Consolas" panose="020B0609020204030204" pitchFamily="49" charset="0"/>
              </a:rPr>
              <a:t>활성화 함수를 적용합니다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z2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(a1, self.w2) + self.b2        # </a:t>
            </a:r>
            <a:r>
              <a:rPr lang="ko-KR" altLang="en-US" sz="1400">
                <a:solidFill>
                  <a:schemeClr val="tx1"/>
                </a:solidFill>
                <a:latin typeface="Consolas" panose="020B0609020204030204" pitchFamily="49" charset="0"/>
              </a:rPr>
              <a:t>두 번째 층의 선형 식을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z2</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298088"/>
            <a:ext cx="5792420" cy="2246769"/>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max_pool2d() </a:t>
            </a:r>
            <a:r>
              <a:rPr lang="ko-KR" altLang="en-US" sz="1400">
                <a:solidFill>
                  <a:srgbClr val="000000"/>
                </a:solidFill>
                <a:latin typeface="고도 M" panose="02000503000000020004" pitchFamily="2" charset="-127"/>
                <a:ea typeface="고도 M" panose="02000503000000020004" pitchFamily="2" charset="-127"/>
              </a:rPr>
              <a:t>함수를 사용하여 </a:t>
            </a:r>
            <a:r>
              <a:rPr lang="en-US" altLang="ko-KR" sz="1400">
                <a:solidFill>
                  <a:srgbClr val="000000"/>
                </a:solidFill>
                <a:latin typeface="고도 M" panose="02000503000000020004" pitchFamily="2" charset="-127"/>
                <a:ea typeface="고도 M" panose="02000503000000020004" pitchFamily="2" charset="-127"/>
              </a:rPr>
              <a:t>2x2 </a:t>
            </a:r>
            <a:r>
              <a:rPr lang="ko-KR" altLang="en-US" sz="1400">
                <a:solidFill>
                  <a:srgbClr val="000000"/>
                </a:solidFill>
                <a:latin typeface="고도 M" panose="02000503000000020004" pitchFamily="2" charset="-127"/>
                <a:ea typeface="고도 M" panose="02000503000000020004" pitchFamily="2" charset="-127"/>
              </a:rPr>
              <a:t>크기의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적용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 단계에서 만들어진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크기는 </a:t>
            </a:r>
            <a:r>
              <a:rPr lang="en-US" altLang="ko-KR" sz="1400">
                <a:solidFill>
                  <a:srgbClr val="000000"/>
                </a:solidFill>
                <a:latin typeface="고도 M" panose="02000503000000020004" pitchFamily="2" charset="-127"/>
                <a:ea typeface="고도 M" panose="02000503000000020004" pitchFamily="2" charset="-127"/>
              </a:rPr>
              <a:t>14x14x10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tf.reshape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사용해 일렬로 펼친다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이때 배치 차원을 제외한 나머지 차원만 펼쳐야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np.dot() </a:t>
            </a:r>
            <a:r>
              <a:rPr lang="ko-KR" altLang="en-US" sz="1400">
                <a:solidFill>
                  <a:srgbClr val="000000"/>
                </a:solidFill>
                <a:latin typeface="고도 M" panose="02000503000000020004" pitchFamily="2" charset="-127"/>
                <a:ea typeface="고도 M" panose="02000503000000020004" pitchFamily="2" charset="-127"/>
              </a:rPr>
              <a:t>함수를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tf.matmul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바꿔서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이는 </a:t>
            </a:r>
            <a:r>
              <a:rPr lang="en-US" altLang="ko-KR" sz="1400">
                <a:solidFill>
                  <a:srgbClr val="000000"/>
                </a:solidFill>
                <a:latin typeface="고도 M" panose="02000503000000020004" pitchFamily="2" charset="-127"/>
                <a:ea typeface="고도 M" panose="02000503000000020004" pitchFamily="2" charset="-127"/>
              </a:rPr>
              <a:t>conv2d()</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a:solidFill>
                  <a:srgbClr val="000000"/>
                </a:solidFill>
                <a:latin typeface="고도 M" panose="02000503000000020004" pitchFamily="2" charset="-127"/>
                <a:ea typeface="고도 M" panose="02000503000000020004" pitchFamily="2" charset="-127"/>
              </a:rPr>
              <a:t>max_pool2d() </a:t>
            </a:r>
            <a:r>
              <a:rPr lang="ko-KR" altLang="en-US" sz="1400">
                <a:solidFill>
                  <a:srgbClr val="000000"/>
                </a:solidFill>
                <a:latin typeface="고도 M" panose="02000503000000020004" pitchFamily="2" charset="-127"/>
                <a:ea typeface="고도 M" panose="02000503000000020004" pitchFamily="2" charset="-127"/>
              </a:rPr>
              <a:t>등이 </a:t>
            </a:r>
            <a:r>
              <a:rPr lang="en-US" altLang="ko-KR" sz="1400">
                <a:solidFill>
                  <a:srgbClr val="000000"/>
                </a:solidFill>
                <a:latin typeface="고도 M" panose="02000503000000020004" pitchFamily="2" charset="-127"/>
                <a:ea typeface="고도 M" panose="02000503000000020004" pitchFamily="2" charset="-127"/>
              </a:rPr>
              <a:t>Tensor </a:t>
            </a:r>
            <a:r>
              <a:rPr lang="ko-KR" altLang="en-US" sz="1400">
                <a:solidFill>
                  <a:srgbClr val="000000"/>
                </a:solidFill>
                <a:latin typeface="고도 M" panose="02000503000000020004" pitchFamily="2" charset="-127"/>
                <a:ea typeface="고도 M" panose="02000503000000020004" pitchFamily="2" charset="-127"/>
              </a:rPr>
              <a:t>객체를 반환하기 때문임</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완전 연결층의 활성화 함수도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대신 </a:t>
            </a: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함수를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2058381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81812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자동 미분의 사용 방법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16955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tf.Variable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([1.0, 2.0, 3.0]))</a:t>
            </a:r>
          </a:p>
          <a:p>
            <a:r>
              <a:rPr lang="en-US" altLang="ko-KR" sz="1400">
                <a:solidFill>
                  <a:schemeClr val="tx1"/>
                </a:solidFill>
                <a:latin typeface="Consolas" panose="020B0609020204030204" pitchFamily="49" charset="0"/>
              </a:rPr>
              <a:t>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y = x ** 3 + 2 * x + 5</a:t>
            </a:r>
          </a:p>
          <a:p>
            <a:r>
              <a:rPr lang="en-US" altLang="ko-KR"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계산합니댜</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(y, x))</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75654" y="3688488"/>
            <a:ext cx="8954118" cy="203132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텐서플로와</a:t>
            </a:r>
            <a:r>
              <a:rPr lang="ko-KR" altLang="en-US" sz="1400">
                <a:solidFill>
                  <a:srgbClr val="000000"/>
                </a:solidFill>
                <a:latin typeface="고도 M" panose="02000503000000020004" pitchFamily="2" charset="-127"/>
                <a:ea typeface="고도 M" panose="02000503000000020004" pitchFamily="2" charset="-127"/>
              </a:rPr>
              <a:t> 같은 딥러닝 패키지들은 사용자가 작성한 연산을 계산 그래프로 만들어 자동 미분 기능을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미분기능을 사용하면 임의의 파이썬 코드나 함수에 대한 </a:t>
            </a:r>
            <a:r>
              <a:rPr lang="ko-KR" altLang="en-US" sz="1400" err="1">
                <a:solidFill>
                  <a:srgbClr val="000000"/>
                </a:solidFill>
                <a:latin typeface="고도 M" panose="02000503000000020004" pitchFamily="2" charset="-127"/>
                <a:ea typeface="고도 M" panose="02000503000000020004" pitchFamily="2" charset="-127"/>
              </a:rPr>
              <a:t>미분값을</a:t>
            </a:r>
            <a:r>
              <a:rPr lang="ko-KR" altLang="en-US" sz="1400">
                <a:solidFill>
                  <a:srgbClr val="000000"/>
                </a:solidFill>
                <a:latin typeface="고도 M" panose="02000503000000020004" pitchFamily="2" charset="-127"/>
                <a:ea typeface="고도 M" panose="02000503000000020004" pitchFamily="2" charset="-127"/>
              </a:rPr>
              <a:t>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자동 미분 기능을 사용하려면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블럭으로</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tf.GradientTape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객체가 감시할 코드를 감싸야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tape</a:t>
            </a:r>
            <a:r>
              <a:rPr lang="ko-KR" altLang="en-US" sz="1400">
                <a:solidFill>
                  <a:srgbClr val="000000"/>
                </a:solidFill>
                <a:latin typeface="고도 M" panose="02000503000000020004" pitchFamily="2" charset="-127"/>
                <a:ea typeface="고도 M" panose="02000503000000020004" pitchFamily="2" charset="-127"/>
              </a:rPr>
              <a:t>객체는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a:t>
            </a:r>
            <a:r>
              <a:rPr lang="ko-KR" altLang="en-US" sz="1400">
                <a:solidFill>
                  <a:srgbClr val="000000"/>
                </a:solidFill>
                <a:latin typeface="고도 M" panose="02000503000000020004" pitchFamily="2" charset="-127"/>
                <a:ea typeface="고도 M" panose="02000503000000020004" pitchFamily="2" charset="-127"/>
              </a:rPr>
              <a:t> 안에서 일어나는 모든 연산을 기록하고 </a:t>
            </a:r>
            <a:r>
              <a:rPr lang="ko-KR" altLang="en-US" sz="1400" err="1">
                <a:solidFill>
                  <a:srgbClr val="000000"/>
                </a:solidFill>
                <a:latin typeface="고도 M" panose="02000503000000020004" pitchFamily="2" charset="-127"/>
                <a:ea typeface="고도 M" panose="02000503000000020004" pitchFamily="2" charset="-127"/>
              </a:rPr>
              <a:t>텐서플로</a:t>
            </a:r>
            <a:r>
              <a:rPr lang="ko-KR" altLang="en-US" sz="1400">
                <a:solidFill>
                  <a:srgbClr val="000000"/>
                </a:solidFill>
                <a:latin typeface="고도 M" panose="02000503000000020004" pitchFamily="2" charset="-127"/>
                <a:ea typeface="고도 M" panose="02000503000000020004" pitchFamily="2" charset="-127"/>
              </a:rPr>
              <a:t> 변수인 </a:t>
            </a:r>
            <a:r>
              <a:rPr lang="en-US" altLang="ko-KR" sz="1400" err="1">
                <a:solidFill>
                  <a:srgbClr val="000000"/>
                </a:solidFill>
                <a:latin typeface="고도 M" panose="02000503000000020004" pitchFamily="2" charset="-127"/>
                <a:ea typeface="고도 M" panose="02000503000000020004" pitchFamily="2" charset="-127"/>
              </a:rPr>
              <a:t>tf.Variable</a:t>
            </a:r>
            <a:r>
              <a:rPr lang="ko-KR" altLang="en-US" sz="1400">
                <a:solidFill>
                  <a:srgbClr val="000000"/>
                </a:solidFill>
                <a:latin typeface="고도 M" panose="02000503000000020004" pitchFamily="2" charset="-127"/>
                <a:ea typeface="고도 M" panose="02000503000000020004" pitchFamily="2" charset="-127"/>
              </a:rPr>
              <a:t>객체를 자동으로 추적한다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계산하려면 미분 대상 객체와 변수를 </a:t>
            </a:r>
            <a:r>
              <a:rPr lang="en-US" altLang="ko-KR" sz="1400">
                <a:solidFill>
                  <a:srgbClr val="000000"/>
                </a:solidFill>
                <a:latin typeface="고도 M" panose="02000503000000020004" pitchFamily="2" charset="-127"/>
                <a:ea typeface="고도 M" panose="02000503000000020004" pitchFamily="2" charset="-127"/>
              </a:rPr>
              <a:t>tape</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gradient() </a:t>
            </a:r>
            <a:r>
              <a:rPr lang="ko-KR" altLang="en-US" sz="1400">
                <a:solidFill>
                  <a:srgbClr val="000000"/>
                </a:solidFill>
                <a:latin typeface="고도 M" panose="02000503000000020004" pitchFamily="2" charset="-127"/>
                <a:ea typeface="고도 M" panose="02000503000000020004" pitchFamily="2" charset="-127"/>
              </a:rPr>
              <a:t>함수에 전달해야 한다</a:t>
            </a:r>
            <a:r>
              <a:rPr lang="en-US" altLang="ko-KR" sz="1400">
                <a:solidFill>
                  <a:srgbClr val="000000"/>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C91931-1C4B-4116-8393-FD9E02E623C8}"/>
                  </a:ext>
                </a:extLst>
              </p:cNvPr>
              <p:cNvSpPr txBox="1"/>
              <p:nvPr/>
            </p:nvSpPr>
            <p:spPr>
              <a:xfrm>
                <a:off x="1142708" y="5796455"/>
                <a:ext cx="173759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3</m:t>
                          </m:r>
                        </m:sup>
                      </m:sSup>
                      <m:r>
                        <a:rPr lang="en-US" altLang="ko-KR" sz="2400" b="0" i="1" smtClean="0">
                          <a:solidFill>
                            <a:schemeClr val="tx1"/>
                          </a:solidFill>
                          <a:latin typeface="Cambria Math" panose="02040503050406030204" pitchFamily="18" charset="0"/>
                        </a:rPr>
                        <m:t>+2</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+5</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8C91931-1C4B-4116-8393-FD9E02E623C8}"/>
                  </a:ext>
                </a:extLst>
              </p:cNvPr>
              <p:cNvSpPr txBox="1">
                <a:spLocks noRot="1" noChangeAspect="1" noMove="1" noResize="1" noEditPoints="1" noAdjustHandles="1" noChangeArrowheads="1" noChangeShapeType="1" noTextEdit="1"/>
              </p:cNvSpPr>
              <p:nvPr/>
            </p:nvSpPr>
            <p:spPr>
              <a:xfrm>
                <a:off x="1142708" y="5796455"/>
                <a:ext cx="1737592" cy="369332"/>
              </a:xfrm>
              <a:prstGeom prst="rect">
                <a:avLst/>
              </a:prstGeom>
              <a:blipFill>
                <a:blip r:embed="rId3"/>
                <a:stretch>
                  <a:fillRect r="-1404"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FC34C2-8AE5-4F01-A624-35E6DFC826CE}"/>
                  </a:ext>
                </a:extLst>
              </p:cNvPr>
              <p:cNvSpPr txBox="1"/>
              <p:nvPr/>
            </p:nvSpPr>
            <p:spPr>
              <a:xfrm>
                <a:off x="4209090" y="5796455"/>
                <a:ext cx="119872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3</m:t>
                          </m:r>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2</m:t>
                          </m:r>
                        </m:sup>
                      </m:sSup>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ECFC34C2-8AE5-4F01-A624-35E6DFC826CE}"/>
                  </a:ext>
                </a:extLst>
              </p:cNvPr>
              <p:cNvSpPr txBox="1">
                <a:spLocks noRot="1" noChangeAspect="1" noMove="1" noResize="1" noEditPoints="1" noAdjustHandles="1" noChangeArrowheads="1" noChangeShapeType="1" noTextEdit="1"/>
              </p:cNvSpPr>
              <p:nvPr/>
            </p:nvSpPr>
            <p:spPr>
              <a:xfrm>
                <a:off x="4209090" y="5796455"/>
                <a:ext cx="1198726" cy="369332"/>
              </a:xfrm>
              <a:prstGeom prst="rect">
                <a:avLst/>
              </a:prstGeom>
              <a:blipFill>
                <a:blip r:embed="rId4"/>
                <a:stretch>
                  <a:fillRect l="-1015" r="-1523" b="-666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C9080CD-2290-4CF0-84F8-9BD1C5BC93BC}"/>
              </a:ext>
            </a:extLst>
          </p:cNvPr>
          <p:cNvSpPr txBox="1"/>
          <p:nvPr/>
        </p:nvSpPr>
        <p:spPr>
          <a:xfrm>
            <a:off x="3019551" y="5827232"/>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를</a:t>
            </a:r>
            <a:r>
              <a:rPr lang="ko-KR" altLang="en-US" sz="1400">
                <a:solidFill>
                  <a:srgbClr val="000000"/>
                </a:solidFill>
                <a:latin typeface="고도 M" panose="02000503000000020004" pitchFamily="2" charset="-127"/>
                <a:ea typeface="고도 M" panose="02000503000000020004" pitchFamily="2" charset="-127"/>
              </a:rPr>
              <a:t> 미분하면</a:t>
            </a:r>
          </a:p>
        </p:txBody>
      </p:sp>
      <p:sp>
        <p:nvSpPr>
          <p:cNvPr id="12" name="TextBox 11">
            <a:extLst>
              <a:ext uri="{FF2B5EF4-FFF2-40B4-BE49-F238E27FC236}">
                <a16:creationId xmlns:a16="http://schemas.microsoft.com/office/drawing/2014/main" id="{C8779105-90D8-4462-924A-D0C3DA6FC886}"/>
              </a:ext>
            </a:extLst>
          </p:cNvPr>
          <p:cNvSpPr txBox="1"/>
          <p:nvPr/>
        </p:nvSpPr>
        <p:spPr>
          <a:xfrm>
            <a:off x="5373868" y="5829455"/>
            <a:ext cx="88998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 되므로</a:t>
            </a:r>
          </a:p>
        </p:txBody>
      </p:sp>
      <p:sp>
        <p:nvSpPr>
          <p:cNvPr id="13" name="TextBox 12">
            <a:extLst>
              <a:ext uri="{FF2B5EF4-FFF2-40B4-BE49-F238E27FC236}">
                <a16:creationId xmlns:a16="http://schemas.microsoft.com/office/drawing/2014/main" id="{DE2CE698-CC07-4BFA-A8DD-6D1B05E58C69}"/>
              </a:ext>
            </a:extLst>
          </p:cNvPr>
          <p:cNvSpPr txBox="1"/>
          <p:nvPr/>
        </p:nvSpPr>
        <p:spPr>
          <a:xfrm>
            <a:off x="1142708" y="6268923"/>
            <a:ext cx="50978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1.0, 2.0, 3.0</a:t>
            </a:r>
            <a:r>
              <a:rPr lang="ko-KR" altLang="en-US" sz="1400">
                <a:solidFill>
                  <a:srgbClr val="000000"/>
                </a:solidFill>
                <a:latin typeface="고도 M" panose="02000503000000020004" pitchFamily="2" charset="-127"/>
                <a:ea typeface="고도 M" panose="02000503000000020004" pitchFamily="2" charset="-127"/>
              </a:rPr>
              <a:t>을 미분 방정식에 대입하면 </a:t>
            </a:r>
            <a:r>
              <a:rPr lang="en-US" altLang="ko-KR" sz="1400">
                <a:solidFill>
                  <a:srgbClr val="000000"/>
                </a:solidFill>
                <a:latin typeface="고도 M" panose="02000503000000020004" pitchFamily="2" charset="-127"/>
                <a:ea typeface="고도 M" panose="02000503000000020004" pitchFamily="2" charset="-127"/>
              </a:rPr>
              <a:t>5.0, 14.0, 29.0 </a:t>
            </a:r>
            <a:r>
              <a:rPr lang="ko-KR" altLang="en-US" sz="1400">
                <a:solidFill>
                  <a:srgbClr val="000000"/>
                </a:solidFill>
                <a:latin typeface="고도 M" panose="02000503000000020004" pitchFamily="2" charset="-127"/>
                <a:ea typeface="고도 M" panose="02000503000000020004" pitchFamily="2" charset="-127"/>
              </a:rPr>
              <a:t>을 얻는다</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4" name="TextBox 13">
            <a:extLst>
              <a:ext uri="{FF2B5EF4-FFF2-40B4-BE49-F238E27FC236}">
                <a16:creationId xmlns:a16="http://schemas.microsoft.com/office/drawing/2014/main" id="{D15B8B97-6200-469D-9AC7-C85674E94168}"/>
              </a:ext>
            </a:extLst>
          </p:cNvPr>
          <p:cNvSpPr txBox="1"/>
          <p:nvPr/>
        </p:nvSpPr>
        <p:spPr>
          <a:xfrm>
            <a:off x="1254330" y="3222085"/>
            <a:ext cx="424372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tf.Tensor</a:t>
            </a:r>
            <a:r>
              <a:rPr lang="en-US" altLang="ko-KR" sz="1400">
                <a:solidFill>
                  <a:srgbClr val="000000"/>
                </a:solidFill>
                <a:latin typeface="고도 M" panose="02000503000000020004" pitchFamily="2" charset="-127"/>
                <a:ea typeface="고도 M" panose="02000503000000020004" pitchFamily="2" charset="-127"/>
              </a:rPr>
              <a:t>([ 5. 14. 29.], shape=(3,),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=float64)</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539921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1133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역방향 계산 구현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training(self, x, y):</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z = </a:t>
            </a:r>
            <a:r>
              <a:rPr lang="en-US" altLang="ko-KR" sz="1400" err="1">
                <a:solidFill>
                  <a:schemeClr val="tx1"/>
                </a:solidFill>
                <a:latin typeface="Consolas" panose="020B0609020204030204" pitchFamily="49" charset="0"/>
              </a:rPr>
              <a:t>self.forpass</a:t>
            </a:r>
            <a:r>
              <a:rPr lang="en-US" altLang="ko-KR" sz="1400">
                <a:solidFill>
                  <a:schemeClr val="tx1"/>
                </a:solidFill>
                <a:latin typeface="Consolas" panose="020B0609020204030204" pitchFamily="49" charset="0"/>
              </a:rPr>
              <a:t>(x)       # </a:t>
            </a:r>
            <a:r>
              <a:rPr lang="ko-KR" altLang="en-US" sz="1400" err="1">
                <a:solidFill>
                  <a:schemeClr val="tx1"/>
                </a:solidFill>
                <a:latin typeface="Consolas" panose="020B0609020204030204" pitchFamily="49" charset="0"/>
              </a:rPr>
              <a:t>정방향</a:t>
            </a:r>
            <a:r>
              <a:rPr lang="ko-KR" altLang="en-US" sz="1400">
                <a:solidFill>
                  <a:schemeClr val="tx1"/>
                </a:solidFill>
                <a:latin typeface="Consolas" panose="020B0609020204030204" pitchFamily="49" charset="0"/>
              </a:rPr>
              <a:t>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tf.nn.softmax_cross_entropy_with_logits</a:t>
            </a:r>
            <a:r>
              <a:rPr lang="en-US" altLang="ko-KR" sz="1400">
                <a:solidFill>
                  <a:schemeClr val="tx1"/>
                </a:solidFill>
                <a:latin typeface="Consolas" panose="020B0609020204030204" pitchFamily="49" charset="0"/>
              </a:rPr>
              <a:t>(y, z)</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tf.reduce_mean</a:t>
            </a:r>
            <a:r>
              <a:rPr lang="en-US" altLang="ko-KR" sz="1400">
                <a:solidFill>
                  <a:schemeClr val="tx1"/>
                </a:solidFill>
                <a:latin typeface="Consolas" panose="020B0609020204030204" pitchFamily="49" charset="0"/>
              </a:rPr>
              <a:t>(loss)</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8514" y="3779407"/>
            <a:ext cx="8401531"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 기능을 사용하면 </a:t>
            </a:r>
            <a:r>
              <a:rPr lang="en-US" altLang="ko-KR" sz="1400" err="1">
                <a:solidFill>
                  <a:srgbClr val="000000"/>
                </a:solidFill>
                <a:latin typeface="고도 M" panose="02000503000000020004" pitchFamily="2" charset="-127"/>
                <a:ea typeface="고도 M" panose="02000503000000020004" pitchFamily="2" charset="-127"/>
              </a:rPr>
              <a:t>ConvolutionNetwork</a:t>
            </a:r>
            <a:r>
              <a:rPr lang="ko-KR" altLang="en-US" sz="1400">
                <a:solidFill>
                  <a:srgbClr val="000000"/>
                </a:solidFill>
                <a:latin typeface="고도 M" panose="02000503000000020004" pitchFamily="2" charset="-127"/>
                <a:ea typeface="고도 M" panose="02000503000000020004" pitchFamily="2" charset="-127"/>
              </a:rPr>
              <a:t>의 </a:t>
            </a:r>
            <a:r>
              <a:rPr lang="en-US" altLang="ko-KR" sz="1400">
                <a:solidFill>
                  <a:srgbClr val="000000"/>
                </a:solidFill>
                <a:latin typeface="고도 M" panose="02000503000000020004" pitchFamily="2" charset="-127"/>
                <a:ea typeface="고도 M" panose="02000503000000020004" pitchFamily="2" charset="-127"/>
              </a:rPr>
              <a:t>backprop() </a:t>
            </a:r>
            <a:r>
              <a:rPr lang="ko-KR" altLang="en-US" sz="1400">
                <a:solidFill>
                  <a:srgbClr val="000000"/>
                </a:solidFill>
                <a:latin typeface="고도 M" panose="02000503000000020004" pitchFamily="2" charset="-127"/>
                <a:ea typeface="고도 M" panose="02000503000000020004" pitchFamily="2" charset="-127"/>
              </a:rPr>
              <a:t>함수를 구현할 필요가 없다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training() </a:t>
            </a:r>
            <a:r>
              <a:rPr lang="ko-KR" altLang="en-US" sz="1400">
                <a:solidFill>
                  <a:srgbClr val="000000"/>
                </a:solidFill>
                <a:latin typeface="고도 M" panose="02000503000000020004" pitchFamily="2" charset="-127"/>
                <a:ea typeface="고도 M" panose="02000503000000020004" pitchFamily="2" charset="-127"/>
              </a:rPr>
              <a:t>함수에서 </a:t>
            </a:r>
            <a:r>
              <a:rPr lang="en-US" altLang="ko-KR" sz="1400" err="1">
                <a:solidFill>
                  <a:srgbClr val="000000"/>
                </a:solidFill>
                <a:latin typeface="고도 M" panose="02000503000000020004" pitchFamily="2" charset="-127"/>
                <a:ea typeface="고도 M" panose="02000503000000020004" pitchFamily="2" charset="-127"/>
              </a:rPr>
              <a:t>forpass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계산을 수행한 다음 </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tf.nn.softmax_cross_entropy_with_logits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계산의 결과</a:t>
            </a:r>
            <a:r>
              <a:rPr lang="en-US" altLang="ko-KR" sz="1400">
                <a:solidFill>
                  <a:srgbClr val="000000"/>
                </a:solidFill>
                <a:latin typeface="고도 M" panose="02000503000000020004" pitchFamily="2" charset="-127"/>
                <a:ea typeface="고도 M" panose="02000503000000020004" pitchFamily="2" charset="-127"/>
              </a:rPr>
              <a:t>(z)</a:t>
            </a:r>
            <a:r>
              <a:rPr lang="ko-KR" altLang="en-US" sz="1400">
                <a:solidFill>
                  <a:srgbClr val="000000"/>
                </a:solidFill>
                <a:latin typeface="고도 M" panose="02000503000000020004" pitchFamily="2" charset="-127"/>
                <a:ea typeface="고도 M" panose="02000503000000020004" pitchFamily="2" charset="-127"/>
              </a:rPr>
              <a:t>와 타깃</a:t>
            </a:r>
            <a:r>
              <a:rPr lang="en-US" altLang="ko-KR" sz="1400">
                <a:solidFill>
                  <a:srgbClr val="000000"/>
                </a:solidFill>
                <a:latin typeface="고도 M" panose="02000503000000020004" pitchFamily="2" charset="-127"/>
                <a:ea typeface="고도 M" panose="02000503000000020004" pitchFamily="2" charset="-127"/>
              </a:rPr>
              <a:t>(y)</a:t>
            </a:r>
            <a:r>
              <a:rPr lang="ko-KR" altLang="en-US" sz="1400">
                <a:solidFill>
                  <a:srgbClr val="000000"/>
                </a:solidFill>
                <a:latin typeface="고도 M" panose="02000503000000020004" pitchFamily="2" charset="-127"/>
                <a:ea typeface="고도 M" panose="02000503000000020004" pitchFamily="2" charset="-127"/>
              </a:rPr>
              <a:t>을 기반으로</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손실값을</a:t>
            </a:r>
            <a:r>
              <a:rPr lang="ko-KR" altLang="en-US" sz="1400">
                <a:solidFill>
                  <a:srgbClr val="000000"/>
                </a:solidFill>
                <a:latin typeface="고도 M" panose="02000503000000020004" pitchFamily="2" charset="-127"/>
                <a:ea typeface="고도 M" panose="02000503000000020004" pitchFamily="2" charset="-127"/>
              </a:rPr>
              <a:t> 계산한다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이렇게 하면 크로스 엔트로피 손실과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계산을 올바르게 처리해 주므로 편하다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배치의 각 샘플에 대한 손실을 반환하므로 </a:t>
            </a:r>
            <a:r>
              <a:rPr lang="en-US" altLang="ko-KR" sz="1400" err="1">
                <a:solidFill>
                  <a:srgbClr val="000000"/>
                </a:solidFill>
                <a:latin typeface="고도 M" panose="02000503000000020004" pitchFamily="2" charset="-127"/>
                <a:ea typeface="고도 M" panose="02000503000000020004" pitchFamily="2" charset="-127"/>
              </a:rPr>
              <a:t>reduce_mean</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평균을 계산한다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319052595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7411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815882"/>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self.conv_b</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self.b1, self.w2, self.b2]</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가중치에 대한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grads = </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(loss,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가중치를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self.optimizer.apply_gradients</a:t>
            </a:r>
            <a:r>
              <a:rPr lang="en-US" altLang="ko-KR" sz="1400">
                <a:solidFill>
                  <a:schemeClr val="tx1"/>
                </a:solidFill>
                <a:latin typeface="Consolas" panose="020B0609020204030204" pitchFamily="49" charset="0"/>
              </a:rPr>
              <a:t>(zip(grads,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3259" y="4042164"/>
            <a:ext cx="8341001" cy="1815882"/>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tape.gradient</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를  이용하면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자동으로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합성곱층의</a:t>
            </a:r>
            <a:r>
              <a:rPr lang="ko-KR" altLang="en-US" sz="1400">
                <a:solidFill>
                  <a:srgbClr val="000000"/>
                </a:solidFill>
                <a:latin typeface="고도 M" panose="02000503000000020004" pitchFamily="2" charset="-127"/>
                <a:ea typeface="고도 M" panose="02000503000000020004" pitchFamily="2" charset="-127"/>
              </a:rPr>
              <a:t> 가중치와 절편인 </a:t>
            </a:r>
            <a:r>
              <a:rPr lang="en-US" altLang="ko-KR" sz="1400" err="1">
                <a:solidFill>
                  <a:srgbClr val="000000"/>
                </a:solidFill>
                <a:latin typeface="고도 M" panose="02000503000000020004" pitchFamily="2" charset="-127"/>
                <a:ea typeface="고도 M" panose="02000503000000020004" pitchFamily="2" charset="-127"/>
              </a:rPr>
              <a:t>con_w</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err="1">
                <a:solidFill>
                  <a:srgbClr val="000000"/>
                </a:solidFill>
                <a:latin typeface="고도 M" panose="02000503000000020004" pitchFamily="2" charset="-127"/>
                <a:ea typeface="고도 M" panose="02000503000000020004" pitchFamily="2" charset="-127"/>
              </a:rPr>
              <a:t>con_b</a:t>
            </a:r>
            <a:r>
              <a:rPr lang="ko-KR" altLang="en-US" sz="1400">
                <a:solidFill>
                  <a:srgbClr val="000000"/>
                </a:solidFill>
                <a:latin typeface="고도 M" panose="02000503000000020004" pitchFamily="2" charset="-127"/>
                <a:ea typeface="고도 M" panose="02000503000000020004" pitchFamily="2" charset="-127"/>
              </a:rPr>
              <a:t>를 포함하여 </a:t>
            </a:r>
            <a:r>
              <a:rPr lang="ko-KR" altLang="en-US" sz="1400" err="1">
                <a:solidFill>
                  <a:srgbClr val="000000"/>
                </a:solidFill>
                <a:latin typeface="고도 M" panose="02000503000000020004" pitchFamily="2" charset="-127"/>
                <a:ea typeface="고도 M" panose="02000503000000020004" pitchFamily="2" charset="-127"/>
              </a:rPr>
              <a:t>그레이디언트가</a:t>
            </a:r>
            <a:r>
              <a:rPr lang="ko-KR" altLang="en-US" sz="1400">
                <a:solidFill>
                  <a:srgbClr val="000000"/>
                </a:solidFill>
                <a:latin typeface="고도 M" panose="02000503000000020004" pitchFamily="2" charset="-127"/>
                <a:ea typeface="고도 M" panose="02000503000000020004" pitchFamily="2" charset="-127"/>
              </a:rPr>
              <a:t> 필요한 </a:t>
            </a:r>
            <a:r>
              <a:rPr lang="en-US" altLang="ko-KR" sz="1400" err="1">
                <a:solidFill>
                  <a:srgbClr val="000000"/>
                </a:solidFill>
                <a:latin typeface="고도 M" panose="02000503000000020004" pitchFamily="2" charset="-127"/>
                <a:ea typeface="고도 M" panose="02000503000000020004" pitchFamily="2" charset="-127"/>
              </a:rPr>
              <a:t>weights_list</a:t>
            </a:r>
            <a:r>
              <a:rPr lang="ko-KR" altLang="en-US" sz="1400">
                <a:solidFill>
                  <a:srgbClr val="000000"/>
                </a:solidFill>
                <a:latin typeface="고도 M" panose="02000503000000020004" pitchFamily="2" charset="-127"/>
                <a:ea typeface="고도 M" panose="02000503000000020004" pitchFamily="2" charset="-127"/>
              </a:rPr>
              <a:t>로 나열한다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옵티마이저를</a:t>
            </a:r>
            <a:r>
              <a:rPr lang="ko-KR" altLang="en-US" sz="1400">
                <a:solidFill>
                  <a:srgbClr val="000000"/>
                </a:solidFill>
                <a:latin typeface="고도 M" panose="02000503000000020004" pitchFamily="2" charset="-127"/>
                <a:ea typeface="고도 M" panose="02000503000000020004" pitchFamily="2" charset="-127"/>
              </a:rPr>
              <a:t> 사용하면 간단하게 알고리즘을 바꾸어 테스트할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self.optimizer.apply_gradients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함수에는 </a:t>
            </a:r>
            <a:r>
              <a:rPr lang="ko-KR" altLang="en-US" sz="1400" err="1">
                <a:solidFill>
                  <a:srgbClr val="000000"/>
                </a:solidFill>
                <a:latin typeface="고도 M" panose="02000503000000020004" pitchFamily="2" charset="-127"/>
                <a:ea typeface="고도 M" panose="02000503000000020004" pitchFamily="2" charset="-127"/>
              </a:rPr>
              <a:t>그레이디언트와</a:t>
            </a:r>
            <a:r>
              <a:rPr lang="ko-KR" altLang="en-US" sz="1400">
                <a:solidFill>
                  <a:srgbClr val="000000"/>
                </a:solidFill>
                <a:latin typeface="고도 M" panose="02000503000000020004" pitchFamily="2" charset="-127"/>
                <a:ea typeface="고도 M" panose="02000503000000020004" pitchFamily="2" charset="-127"/>
              </a:rPr>
              <a:t> 가중치를 </a:t>
            </a:r>
            <a:r>
              <a:rPr lang="ko-KR" altLang="en-US" sz="1400" err="1">
                <a:solidFill>
                  <a:srgbClr val="000000"/>
                </a:solidFill>
                <a:latin typeface="고도 M" panose="02000503000000020004" pitchFamily="2" charset="-127"/>
                <a:ea typeface="고도 M" panose="02000503000000020004" pitchFamily="2" charset="-127"/>
              </a:rPr>
              <a:t>튜플로</a:t>
            </a:r>
            <a:r>
              <a:rPr lang="ko-KR" altLang="en-US" sz="1400">
                <a:solidFill>
                  <a:srgbClr val="000000"/>
                </a:solidFill>
                <a:latin typeface="고도 M" panose="02000503000000020004" pitchFamily="2" charset="-127"/>
                <a:ea typeface="고도 M" panose="02000503000000020004" pitchFamily="2" charset="-127"/>
              </a:rPr>
              <a:t> 묶은 리스트를 전달해야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2638231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43821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fit()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341632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fit(self, x, y, epochs=100,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=None,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=None):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self.init_weights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y.shape</a:t>
            </a:r>
            <a:r>
              <a:rPr lang="en-US" altLang="ko-KR" sz="1200">
                <a:solidFill>
                  <a:schemeClr val="tx1"/>
                </a:solidFill>
                <a:latin typeface="Consolas" panose="020B0609020204030204" pitchFamily="49" charset="0"/>
              </a:rPr>
              <a:t>[1])    # </a:t>
            </a:r>
            <a:r>
              <a:rPr lang="ko-KR" altLang="en-US" sz="1200">
                <a:solidFill>
                  <a:schemeClr val="tx1"/>
                </a:solidFill>
                <a:latin typeface="Consolas" panose="020B0609020204030204" pitchFamily="49" charset="0"/>
              </a:rPr>
              <a:t>은닉층과 출력층의 가중치를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self.optimizer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tf.optimizers.SGD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=self.lr)</a:t>
            </a:r>
          </a:p>
          <a:p>
            <a:r>
              <a:rPr lang="en-US" altLang="ko-KR" sz="1200">
                <a:solidFill>
                  <a:schemeClr val="tx1"/>
                </a:solidFill>
                <a:latin typeface="Consolas" panose="020B0609020204030204" pitchFamily="49" charset="0"/>
              </a:rPr>
              <a:t>        # epochs</a:t>
            </a:r>
            <a:r>
              <a:rPr lang="ko-KR" altLang="en-US" sz="1200">
                <a:solidFill>
                  <a:schemeClr val="tx1"/>
                </a:solidFill>
                <a:latin typeface="Consolas" panose="020B0609020204030204" pitchFamily="49" charset="0"/>
              </a:rPr>
              <a:t>만큼 반복합니다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range(epochs):</a:t>
            </a:r>
          </a:p>
          <a:p>
            <a:r>
              <a:rPr lang="en-US" altLang="ko-KR" sz="1200">
                <a:solidFill>
                  <a:schemeClr val="tx1"/>
                </a:solidFill>
                <a:latin typeface="Consolas" panose="020B0609020204030204" pitchFamily="49" charset="0"/>
              </a:rPr>
              <a:t>            print('</a:t>
            </a:r>
            <a:r>
              <a:rPr lang="ko-KR" altLang="en-US" sz="1200" err="1">
                <a:solidFill>
                  <a:schemeClr val="tx1"/>
                </a:solidFill>
                <a:latin typeface="Consolas" panose="020B0609020204030204" pitchFamily="49" charset="0"/>
              </a:rPr>
              <a:t>에포크</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end=' ')</a:t>
            </a:r>
          </a:p>
          <a:p>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제너레이터</a:t>
            </a:r>
            <a:r>
              <a:rPr lang="ko-KR" altLang="en-US" sz="1200">
                <a:solidFill>
                  <a:schemeClr val="tx1"/>
                </a:solidFill>
                <a:latin typeface="Consolas" panose="020B0609020204030204" pitchFamily="49" charset="0"/>
              </a:rPr>
              <a:t> 함수에서 반환한 미니배치를 순환합니다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 = []</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 in </a:t>
            </a:r>
            <a:r>
              <a:rPr lang="en-US" altLang="ko-KR" sz="1200" err="1">
                <a:solidFill>
                  <a:schemeClr val="tx1"/>
                </a:solidFill>
                <a:latin typeface="Consolas" panose="020B0609020204030204" pitchFamily="49" charset="0"/>
              </a:rPr>
              <a:t>self.gen_batch</a:t>
            </a:r>
            <a:r>
              <a:rPr lang="en-US" altLang="ko-KR" sz="1200">
                <a:solidFill>
                  <a:schemeClr val="tx1"/>
                </a:solidFill>
                <a:latin typeface="Consolas" panose="020B0609020204030204" pitchFamily="49" charset="0"/>
              </a:rPr>
              <a:t>(x, y):</a:t>
            </a:r>
          </a:p>
          <a:p>
            <a:r>
              <a:rPr lang="en-US" altLang="ko-KR" sz="1200">
                <a:solidFill>
                  <a:schemeClr val="tx1"/>
                </a:solidFill>
                <a:latin typeface="Consolas" panose="020B0609020204030204" pitchFamily="49" charset="0"/>
              </a:rPr>
              <a:t>                print('.', end='')</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self.training</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손실을 기록합니다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print()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 </a:t>
            </a:r>
            <a:r>
              <a:rPr lang="ko-KR" altLang="en-US" sz="1200" err="1">
                <a:solidFill>
                  <a:schemeClr val="tx1"/>
                </a:solidFill>
                <a:latin typeface="Consolas" panose="020B0609020204030204" pitchFamily="49" charset="0"/>
              </a:rPr>
              <a:t>평균내어</a:t>
            </a:r>
            <a:r>
              <a:rPr lang="ko-KR" altLang="en-US" sz="1200">
                <a:solidFill>
                  <a:schemeClr val="tx1"/>
                </a:solidFill>
                <a:latin typeface="Consolas" panose="020B0609020204030204" pitchFamily="49" charset="0"/>
              </a:rPr>
              <a:t> 훈련 손실 값으로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검증 세트에 대한 손실을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97138" y="5537101"/>
            <a:ext cx="6333400"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텐서플로는</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tf.optimizers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모듈 아래에 여러 종류의 경사 하강법을 구현해 놓았다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SGD</a:t>
            </a:r>
            <a:r>
              <a:rPr lang="ko-KR" altLang="en-US" sz="1400" err="1">
                <a:solidFill>
                  <a:srgbClr val="000000"/>
                </a:solidFill>
                <a:latin typeface="고도 M" panose="02000503000000020004" pitchFamily="2" charset="-127"/>
                <a:ea typeface="고도 M" panose="02000503000000020004" pitchFamily="2" charset="-127"/>
              </a:rPr>
              <a:t>옵티마이저</a:t>
            </a:r>
            <a:r>
              <a:rPr lang="en-US" altLang="ko-KR" sz="1400">
                <a:solidFill>
                  <a:srgbClr val="000000"/>
                </a:solidFill>
                <a:latin typeface="고도 M" panose="02000503000000020004" pitchFamily="2" charset="-127"/>
                <a:ea typeface="고도 M" panose="02000503000000020004" pitchFamily="2" charset="-127"/>
              </a:rPr>
              <a:t>(</a:t>
            </a:r>
            <a:r>
              <a:rPr lang="en-US" altLang="ko-KR" sz="1400" err="1">
                <a:solidFill>
                  <a:srgbClr val="000000"/>
                </a:solidFill>
                <a:latin typeface="고도 M" panose="02000503000000020004" pitchFamily="2" charset="-127"/>
                <a:ea typeface="고도 M" panose="02000503000000020004" pitchFamily="2" charset="-127"/>
              </a:rPr>
              <a:t>tf.optimizers.SGD</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객체는 기본 경사 하강법이다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410818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7882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en-US" altLang="ko-KR" sz="1400" err="1">
                <a:solidFill>
                  <a:srgbClr val="000000"/>
                </a:solidFill>
                <a:latin typeface="고도 M" panose="02000503000000020004" pitchFamily="2" charset="-127"/>
                <a:ea typeface="고도 M" panose="02000503000000020004" pitchFamily="2" charset="-127"/>
              </a:rPr>
              <a:t>init_weights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g = </a:t>
            </a:r>
            <a:r>
              <a:rPr lang="en-US" altLang="ko-KR" sz="1200" err="1">
                <a:solidFill>
                  <a:schemeClr val="tx1"/>
                </a:solidFill>
                <a:latin typeface="Consolas" panose="020B0609020204030204" pitchFamily="49" charset="0"/>
              </a:rPr>
              <a:t>tf.initializers.glorot_uniform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self.conv_w</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(g((3, 3, 1, </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self.conv_b</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 14 * 14 * </a:t>
            </a:r>
            <a:r>
              <a:rPr lang="en-US" altLang="ko-KR" sz="1200" err="1">
                <a:solidFill>
                  <a:schemeClr val="tx1"/>
                </a:solidFill>
                <a:latin typeface="Consolas" panose="020B0609020204030204" pitchFamily="49" charset="0"/>
              </a:rPr>
              <a:t>self.n_kernels</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클래스 개수</a:t>
            </a:r>
            <a:endParaRPr lang="en-US" altLang="ko-KR" sz="12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123460"/>
            <a:ext cx="5505674"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tf.Variable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만들어야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np.zeros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64bit</a:t>
            </a:r>
            <a:r>
              <a:rPr lang="ko-KR" altLang="en-US" sz="1400">
                <a:solidFill>
                  <a:srgbClr val="000000"/>
                </a:solidFill>
                <a:latin typeface="고도 M" panose="02000503000000020004" pitchFamily="2" charset="-127"/>
                <a:ea typeface="고도 M" panose="02000503000000020004" pitchFamily="2" charset="-127"/>
              </a:rPr>
              <a:t>로 초기화 되므로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a:t>
            </a:r>
            <a:r>
              <a:rPr lang="ko-KR" altLang="en-US" sz="1400">
                <a:solidFill>
                  <a:srgbClr val="000000"/>
                </a:solidFill>
                <a:latin typeface="고도 M" panose="02000503000000020004" pitchFamily="2" charset="-127"/>
                <a:ea typeface="고도 M" panose="02000503000000020004" pitchFamily="2" charset="-127"/>
              </a:rPr>
              <a:t>으로 </a:t>
            </a:r>
            <a:r>
              <a:rPr lang="en-US" altLang="ko-KR" sz="1400">
                <a:solidFill>
                  <a:srgbClr val="000000"/>
                </a:solidFill>
                <a:latin typeface="고도 M" panose="02000503000000020004" pitchFamily="2" charset="-127"/>
                <a:ea typeface="고도 M" panose="02000503000000020004" pitchFamily="2" charset="-127"/>
              </a:rPr>
              <a:t>32bit </a:t>
            </a:r>
            <a:r>
              <a:rPr lang="ko-KR" altLang="en-US" sz="1400">
                <a:solidFill>
                  <a:srgbClr val="000000"/>
                </a:solidFill>
                <a:latin typeface="고도 M" panose="02000503000000020004" pitchFamily="2" charset="-127"/>
                <a:ea typeface="고도 M" panose="02000503000000020004" pitchFamily="2" charset="-127"/>
              </a:rPr>
              <a:t>바꿔준다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7656408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초창기 신경망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1165399" y="1422286"/>
            <a:ext cx="8526501" cy="3693319"/>
          </a:xfrm>
          <a:prstGeom prst="rect">
            <a:avLst/>
          </a:prstGeom>
        </p:spPr>
        <p:txBody>
          <a:bodyPr wrap="square">
            <a:spAutoFit/>
          </a:bodyPr>
          <a:lstStyle/>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1950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신경망의 핵심 아이디어 등장</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본격적으로 시작되지 못함</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1980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재발견</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신경망에 </a:t>
            </a: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적용 시작</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1990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a:t>
            </a:r>
            <a:r>
              <a:rPr lang="ko-KR" altLang="en-US" sz="1800" err="1">
                <a:solidFill>
                  <a:srgbClr val="494E52"/>
                </a:solidFill>
                <a:latin typeface="맑은 고딕" panose="020B0503020000020004" pitchFamily="50" charset="-127"/>
                <a:ea typeface="맑은 고딕" panose="020B0503020000020004" pitchFamily="50" charset="-127"/>
              </a:rPr>
              <a:t>합성곱</a:t>
            </a:r>
            <a:r>
              <a:rPr lang="ko-KR" altLang="en-US" sz="1800">
                <a:solidFill>
                  <a:srgbClr val="494E52"/>
                </a:solidFill>
                <a:latin typeface="맑은 고딕" panose="020B0503020000020004" pitchFamily="50" charset="-127"/>
                <a:ea typeface="맑은 고딕" panose="020B0503020000020004" pitchFamily="50" charset="-127"/>
              </a:rPr>
              <a:t> 신경망과 </a:t>
            </a:r>
            <a:r>
              <a:rPr lang="ko-KR" altLang="en-US" sz="1800" err="1">
                <a:solidFill>
                  <a:srgbClr val="494E52"/>
                </a:solidFill>
                <a:latin typeface="맑은 고딕" panose="020B0503020000020004" pitchFamily="50" charset="-127"/>
                <a:ea typeface="맑은 고딕" panose="020B0503020000020004" pitchFamily="50" charset="-127"/>
              </a:rPr>
              <a:t>역전파을</a:t>
            </a:r>
            <a:r>
              <a:rPr lang="ko-KR" altLang="en-US" sz="1800">
                <a:solidFill>
                  <a:srgbClr val="494E52"/>
                </a:solidFill>
                <a:latin typeface="맑은 고딕" panose="020B0503020000020004" pitchFamily="50" charset="-127"/>
                <a:ea typeface="맑은 고딕" panose="020B0503020000020004" pitchFamily="50" charset="-127"/>
              </a:rPr>
              <a:t> 연결</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미국 우편 서비스에 이용</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39983223"/>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49075" y="4585915"/>
            <a:ext cx="7787709"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경사 하강법은 출발점으로부터 기울기가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되는 최적점을 찾아 간다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출발점이 적절하지 않으면 엉뚱한 곳을 최적점으로 판단할 수 있다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지역 최저점이라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적절하게 초기화 했다면 올바른 최적점을 찾게 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전역 최저점이라 한다</a:t>
            </a:r>
            <a:r>
              <a:rPr lang="en-US" altLang="ko-KR" sz="1400">
                <a:solidFill>
                  <a:srgbClr val="000000"/>
                </a:solidFill>
                <a:latin typeface="고도 M" panose="02000503000000020004" pitchFamily="2" charset="-127"/>
                <a:ea typeface="고도 M" panose="02000503000000020004" pitchFamily="2" charset="-127"/>
              </a:rPr>
              <a:t>.</a:t>
            </a:r>
          </a:p>
        </p:txBody>
      </p:sp>
      <p:cxnSp>
        <p:nvCxnSpPr>
          <p:cNvPr id="3" name="직선 연결선 2">
            <a:extLst>
              <a:ext uri="{FF2B5EF4-FFF2-40B4-BE49-F238E27FC236}">
                <a16:creationId xmlns:a16="http://schemas.microsoft.com/office/drawing/2014/main" id="{1A955177-86AC-4160-A1CB-A80A6DE78D6C}"/>
              </a:ext>
            </a:extLst>
          </p:cNvPr>
          <p:cNvCxnSpPr/>
          <p:nvPr/>
        </p:nvCxnSpPr>
        <p:spPr>
          <a:xfrm>
            <a:off x="1762914"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FFE4374F-A82F-44AC-9437-4748A5C11D0D}"/>
              </a:ext>
            </a:extLst>
          </p:cNvPr>
          <p:cNvCxnSpPr>
            <a:cxnSpLocks/>
          </p:cNvCxnSpPr>
          <p:nvPr/>
        </p:nvCxnSpPr>
        <p:spPr>
          <a:xfrm flipH="1">
            <a:off x="1762915"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자유형: 도형 5">
            <a:extLst>
              <a:ext uri="{FF2B5EF4-FFF2-40B4-BE49-F238E27FC236}">
                <a16:creationId xmlns:a16="http://schemas.microsoft.com/office/drawing/2014/main" id="{284E1F84-3485-4B95-9365-CDDB57609089}"/>
              </a:ext>
            </a:extLst>
          </p:cNvPr>
          <p:cNvSpPr/>
          <p:nvPr/>
        </p:nvSpPr>
        <p:spPr>
          <a:xfrm>
            <a:off x="1910059"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22842861-E05A-4DB3-8C74-BC0363A48658}"/>
              </a:ext>
            </a:extLst>
          </p:cNvPr>
          <p:cNvSpPr/>
          <p:nvPr/>
        </p:nvSpPr>
        <p:spPr>
          <a:xfrm>
            <a:off x="1936335" y="291197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02DD6363-16C7-4FF9-879F-2A6A371C764C}"/>
              </a:ext>
            </a:extLst>
          </p:cNvPr>
          <p:cNvSpPr/>
          <p:nvPr/>
        </p:nvSpPr>
        <p:spPr>
          <a:xfrm>
            <a:off x="2141287" y="3278321"/>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9F879BB-06A3-4397-8716-351565233F65}"/>
              </a:ext>
            </a:extLst>
          </p:cNvPr>
          <p:cNvSpPr txBox="1"/>
          <p:nvPr/>
        </p:nvSpPr>
        <p:spPr>
          <a:xfrm>
            <a:off x="2864603"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18" name="TextBox 17">
            <a:extLst>
              <a:ext uri="{FF2B5EF4-FFF2-40B4-BE49-F238E27FC236}">
                <a16:creationId xmlns:a16="http://schemas.microsoft.com/office/drawing/2014/main" id="{522452C5-B355-476C-9915-1B4B4A6F94D2}"/>
              </a:ext>
            </a:extLst>
          </p:cNvPr>
          <p:cNvSpPr txBox="1"/>
          <p:nvPr/>
        </p:nvSpPr>
        <p:spPr>
          <a:xfrm>
            <a:off x="1123244"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19" name="TextBox 18">
            <a:extLst>
              <a:ext uri="{FF2B5EF4-FFF2-40B4-BE49-F238E27FC236}">
                <a16:creationId xmlns:a16="http://schemas.microsoft.com/office/drawing/2014/main" id="{9B5C0823-AF45-4FCC-9219-6C5A5AB12732}"/>
              </a:ext>
            </a:extLst>
          </p:cNvPr>
          <p:cNvSpPr txBox="1"/>
          <p:nvPr/>
        </p:nvSpPr>
        <p:spPr>
          <a:xfrm>
            <a:off x="1760286" y="2544486"/>
            <a:ext cx="811441"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나쁜 출발점</a:t>
            </a:r>
          </a:p>
        </p:txBody>
      </p:sp>
      <p:cxnSp>
        <p:nvCxnSpPr>
          <p:cNvPr id="9" name="직선 화살표 연결선 8">
            <a:extLst>
              <a:ext uri="{FF2B5EF4-FFF2-40B4-BE49-F238E27FC236}">
                <a16:creationId xmlns:a16="http://schemas.microsoft.com/office/drawing/2014/main" id="{3A85613A-C928-4D67-B2AB-D82697E1572A}"/>
              </a:ext>
            </a:extLst>
          </p:cNvPr>
          <p:cNvCxnSpPr/>
          <p:nvPr/>
        </p:nvCxnSpPr>
        <p:spPr>
          <a:xfrm>
            <a:off x="2007277" y="3053255"/>
            <a:ext cx="81458" cy="152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71FBBF-20B2-40EF-B889-232C794A978E}"/>
              </a:ext>
            </a:extLst>
          </p:cNvPr>
          <p:cNvSpPr txBox="1"/>
          <p:nvPr/>
        </p:nvSpPr>
        <p:spPr>
          <a:xfrm>
            <a:off x="1760285" y="3458894"/>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지역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23" name="직선 화살표 연결선 22">
            <a:extLst>
              <a:ext uri="{FF2B5EF4-FFF2-40B4-BE49-F238E27FC236}">
                <a16:creationId xmlns:a16="http://schemas.microsoft.com/office/drawing/2014/main" id="{3032944A-3921-447C-A390-5C679FA1E567}"/>
              </a:ext>
            </a:extLst>
          </p:cNvPr>
          <p:cNvCxnSpPr>
            <a:cxnSpLocks/>
            <a:endCxn id="15" idx="0"/>
          </p:cNvCxnSpPr>
          <p:nvPr/>
        </p:nvCxnSpPr>
        <p:spPr>
          <a:xfrm>
            <a:off x="1959979" y="274563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66E5D00-13C5-42ED-B84B-506201807FA4}"/>
              </a:ext>
            </a:extLst>
          </p:cNvPr>
          <p:cNvCxnSpPr>
            <a:cxnSpLocks/>
            <a:endCxn id="16" idx="4"/>
          </p:cNvCxnSpPr>
          <p:nvPr/>
        </p:nvCxnSpPr>
        <p:spPr>
          <a:xfrm flipV="1">
            <a:off x="2145424" y="3357146"/>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F0AB9C3-08AC-40FF-A588-215290A94B9F}"/>
              </a:ext>
            </a:extLst>
          </p:cNvPr>
          <p:cNvCxnSpPr/>
          <p:nvPr/>
        </p:nvCxnSpPr>
        <p:spPr>
          <a:xfrm>
            <a:off x="4753107"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B2B9E707-A462-42A0-BCB6-D2FFF54832B1}"/>
              </a:ext>
            </a:extLst>
          </p:cNvPr>
          <p:cNvCxnSpPr>
            <a:cxnSpLocks/>
          </p:cNvCxnSpPr>
          <p:nvPr/>
        </p:nvCxnSpPr>
        <p:spPr>
          <a:xfrm flipH="1">
            <a:off x="4753108"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자유형: 도형 28">
            <a:extLst>
              <a:ext uri="{FF2B5EF4-FFF2-40B4-BE49-F238E27FC236}">
                <a16:creationId xmlns:a16="http://schemas.microsoft.com/office/drawing/2014/main" id="{5CC63582-2C7E-4771-8A60-70611DD02F9D}"/>
              </a:ext>
            </a:extLst>
          </p:cNvPr>
          <p:cNvSpPr/>
          <p:nvPr/>
        </p:nvSpPr>
        <p:spPr>
          <a:xfrm>
            <a:off x="4900252"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728E5B91-E713-4907-94FB-09FA8A368793}"/>
              </a:ext>
            </a:extLst>
          </p:cNvPr>
          <p:cNvSpPr/>
          <p:nvPr/>
        </p:nvSpPr>
        <p:spPr>
          <a:xfrm>
            <a:off x="5952509" y="287430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6BD1D2F1-B7FC-4FDC-8B98-2C0E3DE6678B}"/>
              </a:ext>
            </a:extLst>
          </p:cNvPr>
          <p:cNvSpPr/>
          <p:nvPr/>
        </p:nvSpPr>
        <p:spPr>
          <a:xfrm>
            <a:off x="5679745" y="3486549"/>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5A379EAC-6252-4D78-AD1E-FD66B0CA7F2E}"/>
              </a:ext>
            </a:extLst>
          </p:cNvPr>
          <p:cNvSpPr txBox="1"/>
          <p:nvPr/>
        </p:nvSpPr>
        <p:spPr>
          <a:xfrm>
            <a:off x="5854796"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33" name="TextBox 32">
            <a:extLst>
              <a:ext uri="{FF2B5EF4-FFF2-40B4-BE49-F238E27FC236}">
                <a16:creationId xmlns:a16="http://schemas.microsoft.com/office/drawing/2014/main" id="{40BDF145-7BA1-4421-818A-67B92F0BCBD4}"/>
              </a:ext>
            </a:extLst>
          </p:cNvPr>
          <p:cNvSpPr txBox="1"/>
          <p:nvPr/>
        </p:nvSpPr>
        <p:spPr>
          <a:xfrm>
            <a:off x="4113437"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34" name="TextBox 33">
            <a:extLst>
              <a:ext uri="{FF2B5EF4-FFF2-40B4-BE49-F238E27FC236}">
                <a16:creationId xmlns:a16="http://schemas.microsoft.com/office/drawing/2014/main" id="{810BA2C1-A831-464E-B469-397409321FB5}"/>
              </a:ext>
            </a:extLst>
          </p:cNvPr>
          <p:cNvSpPr txBox="1"/>
          <p:nvPr/>
        </p:nvSpPr>
        <p:spPr>
          <a:xfrm>
            <a:off x="5379534" y="2491041"/>
            <a:ext cx="80823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좋은 출발점</a:t>
            </a:r>
          </a:p>
        </p:txBody>
      </p:sp>
      <p:cxnSp>
        <p:nvCxnSpPr>
          <p:cNvPr id="35" name="직선 화살표 연결선 34">
            <a:extLst>
              <a:ext uri="{FF2B5EF4-FFF2-40B4-BE49-F238E27FC236}">
                <a16:creationId xmlns:a16="http://schemas.microsoft.com/office/drawing/2014/main" id="{E6125F8C-238A-46DE-90DD-226D161283DC}"/>
              </a:ext>
            </a:extLst>
          </p:cNvPr>
          <p:cNvCxnSpPr>
            <a:cxnSpLocks/>
          </p:cNvCxnSpPr>
          <p:nvPr/>
        </p:nvCxnSpPr>
        <p:spPr>
          <a:xfrm flipH="1">
            <a:off x="5885793" y="2998683"/>
            <a:ext cx="80969" cy="1964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12A92B-BB2F-4A2A-9A9C-1836DA0D24BA}"/>
              </a:ext>
            </a:extLst>
          </p:cNvPr>
          <p:cNvSpPr txBox="1"/>
          <p:nvPr/>
        </p:nvSpPr>
        <p:spPr>
          <a:xfrm>
            <a:off x="4973457" y="3615457"/>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전역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37" name="직선 화살표 연결선 36">
            <a:extLst>
              <a:ext uri="{FF2B5EF4-FFF2-40B4-BE49-F238E27FC236}">
                <a16:creationId xmlns:a16="http://schemas.microsoft.com/office/drawing/2014/main" id="{DADC333F-E708-4AB3-9C67-EC7E84EFBF4B}"/>
              </a:ext>
            </a:extLst>
          </p:cNvPr>
          <p:cNvCxnSpPr>
            <a:cxnSpLocks/>
            <a:endCxn id="30" idx="0"/>
          </p:cNvCxnSpPr>
          <p:nvPr/>
        </p:nvCxnSpPr>
        <p:spPr>
          <a:xfrm>
            <a:off x="5976153" y="270796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E6CE557-860C-4900-BF2C-72C24B714A4E}"/>
              </a:ext>
            </a:extLst>
          </p:cNvPr>
          <p:cNvCxnSpPr>
            <a:cxnSpLocks/>
            <a:endCxn id="31" idx="4"/>
          </p:cNvCxnSpPr>
          <p:nvPr/>
        </p:nvCxnSpPr>
        <p:spPr>
          <a:xfrm flipV="1">
            <a:off x="5683882" y="3565374"/>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29629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49227" y="2192293"/>
            <a:ext cx="6754221" cy="738664"/>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ko-KR" altLang="en-US" sz="1400">
                <a:solidFill>
                  <a:srgbClr val="000000"/>
                </a:solidFill>
                <a:latin typeface="고도 M" panose="02000503000000020004" pitchFamily="2" charset="-127"/>
                <a:ea typeface="고도 M" panose="02000503000000020004" pitchFamily="2" charset="-127"/>
              </a:rPr>
              <a:t> 초기화 방식은 </a:t>
            </a:r>
            <a:r>
              <a:rPr lang="ko-KR" altLang="en-US" sz="1400" err="1">
                <a:solidFill>
                  <a:srgbClr val="000000"/>
                </a:solidFill>
                <a:latin typeface="고도 M" panose="02000503000000020004" pitchFamily="2" charset="-127"/>
                <a:ea typeface="고도 M" panose="02000503000000020004" pitchFamily="2" charset="-127"/>
              </a:rPr>
              <a:t>세이비어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en-US" altLang="ko-KR" sz="1400">
                <a:solidFill>
                  <a:srgbClr val="000000"/>
                </a:solidFill>
                <a:latin typeface="고도 M" panose="02000503000000020004" pitchFamily="2" charset="-127"/>
                <a:ea typeface="고도 M" panose="02000503000000020004" pitchFamily="2" charset="-127"/>
              </a:rPr>
              <a:t>(Xavier </a:t>
            </a:r>
            <a:r>
              <a:rPr lang="en-US" altLang="ko-KR" sz="1400" err="1">
                <a:solidFill>
                  <a:srgbClr val="000000"/>
                </a:solidFill>
                <a:latin typeface="고도 M" panose="02000503000000020004" pitchFamily="2" charset="-127"/>
                <a:ea typeface="고도 M" panose="02000503000000020004" pitchFamily="2" charset="-127"/>
              </a:rPr>
              <a:t>Glorot</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 제안하여 널리 사용되고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a:t>
            </a:r>
            <a:endParaRPr lang="en-US" altLang="ko-KR"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B56E3D-3A5A-4905-B32D-8AB7B9B225AE}"/>
                  </a:ext>
                </a:extLst>
              </p:cNvPr>
              <p:cNvSpPr txBox="1"/>
              <p:nvPr/>
            </p:nvSpPr>
            <p:spPr>
              <a:xfrm>
                <a:off x="460770" y="3053247"/>
                <a:ext cx="8716851" cy="8183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ad>
                        <m:radPr>
                          <m:degHide m:val="on"/>
                          <m:ctrlPr>
                            <a:rPr lang="en-US" altLang="ko-KR" sz="1800" b="0" i="1" smtClean="0">
                              <a:solidFill>
                                <a:schemeClr val="tx1"/>
                              </a:solidFill>
                              <a:latin typeface="Cambria Math" panose="02040503050406030204" pitchFamily="18" charset="0"/>
                            </a:rPr>
                          </m:ctrlPr>
                        </m:radPr>
                        <m:deg/>
                        <m:e>
                          <m:f>
                            <m:fPr>
                              <m:ctrlPr>
                                <a:rPr lang="en-US" altLang="ko-KR" sz="1800" b="0" i="1" smtClean="0">
                                  <a:solidFill>
                                    <a:schemeClr val="tx1"/>
                                  </a:solidFill>
                                  <a:latin typeface="Cambria Math" panose="02040503050406030204" pitchFamily="18" charset="0"/>
                                </a:rPr>
                              </m:ctrlPr>
                            </m:fPr>
                            <m:num>
                              <m:r>
                                <a:rPr lang="en-US" altLang="ko-KR" sz="1800" b="0" i="1" smtClean="0">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m:t>
                              </m:r>
                              <m:r>
                                <a:rPr lang="ko-KR" altLang="en-US" sz="1800" i="1" smtClean="0">
                                  <a:solidFill>
                                    <a:schemeClr val="tx1"/>
                                  </a:solidFill>
                                  <a:latin typeface="Cambria Math" panose="02040503050406030204" pitchFamily="18" charset="0"/>
                                </a:rPr>
                                <m:t>력</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럭</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b="0" i="1" smtClean="0">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m:t>
                              </m:r>
                              <m:r>
                                <a:rPr lang="ko-KR" altLang="en-US" sz="1800" i="1" smtClean="0">
                                  <a:solidFill>
                                    <a:schemeClr val="tx1"/>
                                  </a:solidFill>
                                  <a:latin typeface="Cambria Math" panose="02040503050406030204" pitchFamily="18" charset="0"/>
                                </a:rPr>
                                <m:t>력</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런</m:t>
                              </m:r>
                              <m:r>
                                <a:rPr lang="ko-KR" altLang="en-US" sz="1800" i="1">
                                  <a:solidFill>
                                    <a:schemeClr val="tx1"/>
                                  </a:solidFill>
                                  <a:latin typeface="Cambria Math" panose="02040503050406030204" pitchFamily="18" charset="0"/>
                                </a:rPr>
                                <m:t>수</m:t>
                              </m:r>
                            </m:den>
                          </m:f>
                        </m:e>
                      </m:rad>
                      <m:r>
                        <a:rPr lang="en-US" altLang="ko-KR" sz="1800" b="0" i="1" smtClean="0">
                          <a:solidFill>
                            <a:schemeClr val="tx1"/>
                          </a:solidFill>
                          <a:latin typeface="Cambria Math" panose="02040503050406030204" pitchFamily="18" charset="0"/>
                          <a:ea typeface="Cambria Math" panose="02040503050406030204" pitchFamily="18" charset="0"/>
                        </a:rPr>
                        <m:t>~+</m:t>
                      </m:r>
                      <m:rad>
                        <m:radPr>
                          <m:degHide m:val="on"/>
                          <m:ctrlPr>
                            <a:rPr lang="en-US" altLang="ko-KR" sz="1800" i="1">
                              <a:solidFill>
                                <a:schemeClr val="tx1"/>
                              </a:solidFill>
                              <a:latin typeface="Cambria Math" panose="02040503050406030204" pitchFamily="18" charset="0"/>
                            </a:rPr>
                          </m:ctrlPr>
                        </m:radPr>
                        <m:deg/>
                        <m:e>
                          <m:f>
                            <m:fPr>
                              <m:ctrlPr>
                                <a:rPr lang="en-US" altLang="ko-KR" sz="1800" i="1">
                                  <a:solidFill>
                                    <a:schemeClr val="tx1"/>
                                  </a:solidFill>
                                  <a:latin typeface="Cambria Math" panose="02040503050406030204" pitchFamily="18" charset="0"/>
                                </a:rPr>
                              </m:ctrlPr>
                            </m:fPr>
                            <m:num>
                              <m:r>
                                <a:rPr lang="en-US" altLang="ko-KR" sz="1800" i="1">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입력뉴럭</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i="1">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출력</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뉴런수</m:t>
                              </m:r>
                            </m:den>
                          </m:f>
                        </m:e>
                      </m:rad>
                    </m:oMath>
                  </m:oMathPara>
                </a14:m>
                <a:endParaRPr lang="ko-KR" altLang="en-US" sz="1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AB56E3D-3A5A-4905-B32D-8AB7B9B225AE}"/>
                  </a:ext>
                </a:extLst>
              </p:cNvPr>
              <p:cNvSpPr txBox="1">
                <a:spLocks noRot="1" noChangeAspect="1" noMove="1" noResize="1" noEditPoints="1" noAdjustHandles="1" noChangeArrowheads="1" noChangeShapeType="1" noTextEdit="1"/>
              </p:cNvSpPr>
              <p:nvPr/>
            </p:nvSpPr>
            <p:spPr>
              <a:xfrm>
                <a:off x="460770" y="3053247"/>
                <a:ext cx="8716851" cy="818366"/>
              </a:xfrm>
              <a:prstGeom prst="rect">
                <a:avLst/>
              </a:prstGeom>
              <a:blipFill>
                <a:blip r:embed="rId3"/>
                <a:stretch>
                  <a:fillRect/>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A3053C79-E571-448D-8C55-F06B41CCBF67}"/>
              </a:ext>
            </a:extLst>
          </p:cNvPr>
          <p:cNvSpPr txBox="1"/>
          <p:nvPr/>
        </p:nvSpPr>
        <p:spPr>
          <a:xfrm>
            <a:off x="1301626" y="3993903"/>
            <a:ext cx="44582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사이에서 균등하게 난수를 발생시켜 가중치를 초기화 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40" name="TextBox 39">
            <a:extLst>
              <a:ext uri="{FF2B5EF4-FFF2-40B4-BE49-F238E27FC236}">
                <a16:creationId xmlns:a16="http://schemas.microsoft.com/office/drawing/2014/main" id="{E536599C-7E82-4A9F-814E-09BD9DF0B182}"/>
              </a:ext>
            </a:extLst>
          </p:cNvPr>
          <p:cNvSpPr txBox="1"/>
          <p:nvPr/>
        </p:nvSpPr>
        <p:spPr>
          <a:xfrm>
            <a:off x="1149226" y="4662496"/>
            <a:ext cx="8166018" cy="1600438"/>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영역의 너비와 높이는 </a:t>
            </a:r>
            <a:r>
              <a:rPr lang="en-US" altLang="ko-KR" sz="1400">
                <a:solidFill>
                  <a:srgbClr val="000000"/>
                </a:solidFill>
                <a:latin typeface="고도 M" panose="02000503000000020004" pitchFamily="2" charset="-127"/>
                <a:ea typeface="고도 M" panose="02000503000000020004" pitchFamily="2" charset="-127"/>
              </a:rPr>
              <a:t>3x3</a:t>
            </a:r>
            <a:r>
              <a:rPr lang="ko-KR" altLang="en-US" sz="1400">
                <a:solidFill>
                  <a:srgbClr val="000000"/>
                </a:solidFill>
                <a:latin typeface="고도 M" panose="02000503000000020004" pitchFamily="2" charset="-127"/>
                <a:ea typeface="고도 M" panose="02000503000000020004" pitchFamily="2" charset="-127"/>
              </a:rPr>
              <a:t>이고 흑백 이미지의 입력 채널은 하나이므로 커널의 크기는 </a:t>
            </a:r>
            <a:r>
              <a:rPr lang="en-US" altLang="ko-KR" sz="1400">
                <a:solidFill>
                  <a:srgbClr val="000000"/>
                </a:solidFill>
                <a:latin typeface="고도 M" panose="02000503000000020004" pitchFamily="2" charset="-127"/>
                <a:ea typeface="고도 M" panose="02000503000000020004" pitchFamily="2" charset="-127"/>
              </a:rPr>
              <a:t>3x3x1</a:t>
            </a:r>
            <a:r>
              <a:rPr lang="ko-KR" altLang="en-US" sz="1400">
                <a:solidFill>
                  <a:srgbClr val="000000"/>
                </a:solidFill>
                <a:latin typeface="고도 M" panose="02000503000000020004" pitchFamily="2" charset="-127"/>
                <a:ea typeface="고도 M" panose="02000503000000020004" pitchFamily="2" charset="-127"/>
              </a:rPr>
              <a:t>이 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커널을 </a:t>
            </a:r>
            <a:r>
              <a:rPr lang="en-US" altLang="ko-KR" sz="1400" err="1">
                <a:solidFill>
                  <a:srgbClr val="000000"/>
                </a:solidFill>
                <a:latin typeface="고도 M" panose="02000503000000020004" pitchFamily="2" charset="-127"/>
                <a:ea typeface="고도 M" panose="02000503000000020004" pitchFamily="2" charset="-127"/>
              </a:rPr>
              <a:t>n_kernels</a:t>
            </a:r>
            <a:r>
              <a:rPr lang="ko-KR" altLang="en-US" sz="1400">
                <a:solidFill>
                  <a:srgbClr val="000000"/>
                </a:solidFill>
                <a:latin typeface="고도 M" panose="02000503000000020004" pitchFamily="2" charset="-127"/>
                <a:ea typeface="고도 M" panose="02000503000000020004" pitchFamily="2" charset="-127"/>
              </a:rPr>
              <a:t>만큼 만들기 위해 </a:t>
            </a:r>
            <a:r>
              <a:rPr lang="en-US" altLang="ko-KR" sz="1400">
                <a:solidFill>
                  <a:srgbClr val="000000"/>
                </a:solidFill>
                <a:latin typeface="고도 M" panose="02000503000000020004" pitchFamily="2" charset="-127"/>
                <a:ea typeface="고도 M" panose="02000503000000020004" pitchFamily="2" charset="-127"/>
              </a:rPr>
              <a:t>3x3x1xn_kernels </a:t>
            </a:r>
            <a:r>
              <a:rPr lang="ko-KR" altLang="en-US" sz="1400">
                <a:solidFill>
                  <a:srgbClr val="000000"/>
                </a:solidFill>
                <a:latin typeface="고도 M" panose="02000503000000020004" pitchFamily="2" charset="-127"/>
                <a:ea typeface="고도 M" panose="02000503000000020004" pitchFamily="2" charset="-127"/>
              </a:rPr>
              <a:t>크기의 </a:t>
            </a:r>
            <a:r>
              <a:rPr lang="en-US" altLang="ko-KR" sz="1400">
                <a:solidFill>
                  <a:srgbClr val="000000"/>
                </a:solidFill>
                <a:latin typeface="고도 M" panose="02000503000000020004" pitchFamily="2" charset="-127"/>
                <a:ea typeface="고도 M" panose="02000503000000020004" pitchFamily="2" charset="-127"/>
              </a:rPr>
              <a:t>4</a:t>
            </a:r>
            <a:r>
              <a:rPr lang="ko-KR" altLang="en-US" sz="1400">
                <a:solidFill>
                  <a:srgbClr val="000000"/>
                </a:solidFill>
                <a:latin typeface="고도 M" panose="02000503000000020004" pitchFamily="2" charset="-127"/>
                <a:ea typeface="고도 M" panose="02000503000000020004" pitchFamily="2" charset="-127"/>
              </a:rPr>
              <a:t>차원 배열로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합성곱과</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풀링층을</a:t>
            </a:r>
            <a:r>
              <a:rPr lang="ko-KR" altLang="en-US" sz="1400">
                <a:solidFill>
                  <a:srgbClr val="000000"/>
                </a:solidFill>
                <a:latin typeface="고도 M" panose="02000503000000020004" pitchFamily="2" charset="-127"/>
                <a:ea typeface="고도 M" panose="02000503000000020004" pitchFamily="2" charset="-127"/>
              </a:rPr>
              <a:t> 거치면 입력 이미지의 높이와 너비가 </a:t>
            </a:r>
            <a:r>
              <a:rPr lang="en-US" altLang="ko-KR" sz="1400">
                <a:solidFill>
                  <a:srgbClr val="000000"/>
                </a:solidFill>
                <a:latin typeface="고도 M" panose="02000503000000020004" pitchFamily="2" charset="-127"/>
                <a:ea typeface="고도 M" panose="02000503000000020004" pitchFamily="2" charset="-127"/>
              </a:rPr>
              <a:t>28</a:t>
            </a:r>
            <a:r>
              <a:rPr lang="ko-KR" altLang="en-US" sz="1400">
                <a:solidFill>
                  <a:srgbClr val="000000"/>
                </a:solidFill>
                <a:latin typeface="고도 M" panose="02000503000000020004" pitchFamily="2" charset="-127"/>
                <a:ea typeface="고도 M" panose="02000503000000020004" pitchFamily="2" charset="-127"/>
              </a:rPr>
              <a:t>에서 </a:t>
            </a:r>
            <a:r>
              <a:rPr lang="en-US" altLang="ko-KR" sz="1400">
                <a:solidFill>
                  <a:srgbClr val="000000"/>
                </a:solidFill>
                <a:latin typeface="고도 M" panose="02000503000000020004" pitchFamily="2" charset="-127"/>
                <a:ea typeface="고도 M" panose="02000503000000020004" pitchFamily="2" charset="-127"/>
              </a:rPr>
              <a:t>14</a:t>
            </a:r>
            <a:r>
              <a:rPr lang="ko-KR" altLang="en-US" sz="1400">
                <a:solidFill>
                  <a:srgbClr val="000000"/>
                </a:solidFill>
                <a:latin typeface="고도 M" panose="02000503000000020004" pitchFamily="2" charset="-127"/>
                <a:ea typeface="고도 M" panose="02000503000000020004" pitchFamily="2" charset="-127"/>
              </a:rPr>
              <a:t>로 줄어 든다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이에 필요한 가중치 </a:t>
            </a:r>
            <a:r>
              <a:rPr lang="en-US" altLang="ko-KR" sz="1400">
                <a:solidFill>
                  <a:srgbClr val="000000"/>
                </a:solidFill>
                <a:latin typeface="고도 M" panose="02000503000000020004" pitchFamily="2" charset="-127"/>
                <a:ea typeface="고도 M" panose="02000503000000020004" pitchFamily="2" charset="-127"/>
              </a:rPr>
              <a:t>w1</a:t>
            </a:r>
            <a:r>
              <a:rPr lang="ko-KR" altLang="en-US" sz="1400">
                <a:solidFill>
                  <a:srgbClr val="000000"/>
                </a:solidFill>
                <a:latin typeface="고도 M" panose="02000503000000020004" pitchFamily="2" charset="-127"/>
                <a:ea typeface="고도 M" panose="02000503000000020004" pitchFamily="2" charset="-127"/>
              </a:rPr>
              <a:t>의 크기는 </a:t>
            </a:r>
            <a:r>
              <a:rPr lang="en-US" altLang="ko-KR" sz="1400">
                <a:solidFill>
                  <a:srgbClr val="000000"/>
                </a:solidFill>
                <a:latin typeface="고도 M" panose="02000503000000020004" pitchFamily="2" charset="-127"/>
                <a:ea typeface="고도 M" panose="02000503000000020004" pitchFamily="2" charset="-127"/>
              </a:rPr>
              <a:t>14x14xn_kernels</a:t>
            </a:r>
            <a:r>
              <a:rPr lang="ko-KR" altLang="en-US" sz="1400">
                <a:solidFill>
                  <a:srgbClr val="000000"/>
                </a:solidFill>
                <a:latin typeface="고도 M" panose="02000503000000020004" pitchFamily="2" charset="-127"/>
                <a:ea typeface="고도 M" panose="02000503000000020004" pitchFamily="2" charset="-127"/>
              </a:rPr>
              <a:t>가 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63392573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92873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tf.keras.datasets.fashion_mnist.load_data</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503882"/>
            <a:ext cx="2712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훈련 세트와 검증 세트로 나누기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2846683"/>
            <a:ext cx="8622487"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sklearn.model_selection</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train_test_split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train_test_split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stratify=</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test_size</a:t>
            </a:r>
            <a:r>
              <a:rPr lang="en-US" altLang="ko-KR" sz="1200">
                <a:solidFill>
                  <a:schemeClr val="tx1"/>
                </a:solidFill>
                <a:latin typeface="Consolas" panose="020B0609020204030204" pitchFamily="49" charset="0"/>
              </a:rPr>
              <a:t>=0.2, </a:t>
            </a:r>
            <a:r>
              <a:rPr lang="en-US" altLang="ko-KR" sz="1200" err="1">
                <a:solidFill>
                  <a:schemeClr val="tx1"/>
                </a:solidFill>
                <a:latin typeface="Consolas" panose="020B0609020204030204" pitchFamily="49" charset="0"/>
              </a:rPr>
              <a:t>random_state</a:t>
            </a:r>
            <a:r>
              <a:rPr lang="en-US" altLang="ko-KR" sz="1200">
                <a:solidFill>
                  <a:schemeClr val="tx1"/>
                </a:solidFill>
                <a:latin typeface="Consolas" panose="020B0609020204030204" pitchFamily="49" charset="0"/>
              </a:rPr>
              <a:t>=42)</a:t>
            </a:r>
          </a:p>
        </p:txBody>
      </p:sp>
      <p:sp>
        <p:nvSpPr>
          <p:cNvPr id="11" name="TextBox 10">
            <a:extLst>
              <a:ext uri="{FF2B5EF4-FFF2-40B4-BE49-F238E27FC236}">
                <a16:creationId xmlns:a16="http://schemas.microsoft.com/office/drawing/2014/main" id="{8360018B-5DB6-4540-97E1-547C6540009C}"/>
              </a:ext>
            </a:extLst>
          </p:cNvPr>
          <p:cNvSpPr txBox="1"/>
          <p:nvPr/>
        </p:nvSpPr>
        <p:spPr>
          <a:xfrm>
            <a:off x="952666" y="3619937"/>
            <a:ext cx="290977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변환하기</a:t>
            </a:r>
          </a:p>
        </p:txBody>
      </p:sp>
      <p:sp>
        <p:nvSpPr>
          <p:cNvPr id="12" name="직사각형 11">
            <a:extLst>
              <a:ext uri="{FF2B5EF4-FFF2-40B4-BE49-F238E27FC236}">
                <a16:creationId xmlns:a16="http://schemas.microsoft.com/office/drawing/2014/main" id="{4C5E703D-83DB-4F67-81CA-3D7F137D65F0}"/>
              </a:ext>
            </a:extLst>
          </p:cNvPr>
          <p:cNvSpPr/>
          <p:nvPr/>
        </p:nvSpPr>
        <p:spPr>
          <a:xfrm>
            <a:off x="1254330" y="3962738"/>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68B167CD-3E41-494D-9F30-57AA5C91C623}"/>
              </a:ext>
            </a:extLst>
          </p:cNvPr>
          <p:cNvSpPr txBox="1"/>
          <p:nvPr/>
        </p:nvSpPr>
        <p:spPr>
          <a:xfrm>
            <a:off x="952666" y="4551326"/>
            <a:ext cx="1946367"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입력 데이터 준비하기</a:t>
            </a:r>
          </a:p>
        </p:txBody>
      </p:sp>
      <p:sp>
        <p:nvSpPr>
          <p:cNvPr id="14" name="직사각형 13">
            <a:extLst>
              <a:ext uri="{FF2B5EF4-FFF2-40B4-BE49-F238E27FC236}">
                <a16:creationId xmlns:a16="http://schemas.microsoft.com/office/drawing/2014/main" id="{22CB3489-9140-448E-B5DC-F6F11C297DFC}"/>
              </a:ext>
            </a:extLst>
          </p:cNvPr>
          <p:cNvSpPr/>
          <p:nvPr/>
        </p:nvSpPr>
        <p:spPr>
          <a:xfrm>
            <a:off x="1254330" y="4894127"/>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x_train.reshape</a:t>
            </a:r>
            <a:r>
              <a:rPr lang="en-US" altLang="ko-KR" sz="1200">
                <a:solidFill>
                  <a:schemeClr val="tx1"/>
                </a:solidFill>
                <a:latin typeface="Consolas" panose="020B0609020204030204" pitchFamily="49" charset="0"/>
              </a:rPr>
              <a:t>(-1, 28, 28, 1)</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x_val.reshape</a:t>
            </a:r>
            <a:r>
              <a:rPr lang="en-US" altLang="ko-KR" sz="1200">
                <a:solidFill>
                  <a:schemeClr val="tx1"/>
                </a:solidFill>
                <a:latin typeface="Consolas" panose="020B0609020204030204" pitchFamily="49" charset="0"/>
              </a:rPr>
              <a:t>(-1, 28, 28, 1)</a:t>
            </a:r>
          </a:p>
        </p:txBody>
      </p:sp>
      <p:sp>
        <p:nvSpPr>
          <p:cNvPr id="15" name="직사각형 14">
            <a:extLst>
              <a:ext uri="{FF2B5EF4-FFF2-40B4-BE49-F238E27FC236}">
                <a16:creationId xmlns:a16="http://schemas.microsoft.com/office/drawing/2014/main" id="{438A2E4D-4B02-42A6-90AC-E5AEAD2CB105}"/>
              </a:ext>
            </a:extLst>
          </p:cNvPr>
          <p:cNvSpPr/>
          <p:nvPr/>
        </p:nvSpPr>
        <p:spPr>
          <a:xfrm>
            <a:off x="1254329" y="5406617"/>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x_train.shape</a:t>
            </a:r>
            <a:endParaRPr lang="en-US" altLang="ko-KR" sz="12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B7910315-DDE3-4D0B-985B-DE1BD9F191B7}"/>
              </a:ext>
            </a:extLst>
          </p:cNvPr>
          <p:cNvSpPr txBox="1"/>
          <p:nvPr/>
        </p:nvSpPr>
        <p:spPr>
          <a:xfrm>
            <a:off x="1335783" y="5708379"/>
            <a:ext cx="139974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(48000, 28, 28, 1)</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0919733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6484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5. </a:t>
            </a:r>
            <a:r>
              <a:rPr lang="ko-KR" altLang="en-US" sz="1400">
                <a:solidFill>
                  <a:srgbClr val="000000"/>
                </a:solidFill>
                <a:latin typeface="고도 M" panose="02000503000000020004" pitchFamily="2" charset="-127"/>
                <a:ea typeface="고도 M" panose="02000503000000020004" pitchFamily="2" charset="-127"/>
              </a:rPr>
              <a:t>입력 데이터 표준화 전처리하기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r>
              <a:rPr lang="nn-NO" altLang="ko-KR" sz="1200">
                <a:solidFill>
                  <a:schemeClr val="tx1"/>
                </a:solidFill>
                <a:latin typeface="Consolas" panose="020B0609020204030204" pitchFamily="49" charset="0"/>
              </a:rPr>
              <a:t>x_train = x_train / 255</a:t>
            </a:r>
          </a:p>
          <a:p>
            <a:r>
              <a:rPr lang="nn-NO" altLang="ko-KR" sz="1200">
                <a:solidFill>
                  <a:schemeClr val="tx1"/>
                </a:solidFill>
                <a:latin typeface="Consolas" panose="020B0609020204030204" pitchFamily="49" charset="0"/>
              </a:rPr>
              <a:t>x_val = x_val / 255</a:t>
            </a:r>
            <a:endParaRPr lang="en-US" altLang="ko-KR" sz="12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808683"/>
            <a:ext cx="14141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 </a:t>
            </a: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3151484"/>
            <a:ext cx="8622487"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ConvolutionNetwork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n_kernels</a:t>
            </a:r>
            <a:r>
              <a:rPr lang="en-US" altLang="ko-KR" sz="1200">
                <a:solidFill>
                  <a:schemeClr val="tx1"/>
                </a:solidFill>
                <a:latin typeface="Consolas" panose="020B0609020204030204" pitchFamily="49" charset="0"/>
              </a:rPr>
              <a:t>=10, units=100,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=128,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r>
              <a:rPr lang="en-US" altLang="ko-KR" sz="1200" err="1">
                <a:solidFill>
                  <a:schemeClr val="tx1"/>
                </a:solidFill>
                <a:latin typeface="Consolas" panose="020B0609020204030204" pitchFamily="49" charset="0"/>
              </a:rPr>
              <a:t>cn.fit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epochs=20)</a:t>
            </a:r>
          </a:p>
        </p:txBody>
      </p:sp>
      <p:sp>
        <p:nvSpPr>
          <p:cNvPr id="11" name="TextBox 10">
            <a:extLst>
              <a:ext uri="{FF2B5EF4-FFF2-40B4-BE49-F238E27FC236}">
                <a16:creationId xmlns:a16="http://schemas.microsoft.com/office/drawing/2014/main" id="{8360018B-5DB6-4540-97E1-547C6540009C}"/>
              </a:ext>
            </a:extLst>
          </p:cNvPr>
          <p:cNvSpPr txBox="1"/>
          <p:nvPr/>
        </p:nvSpPr>
        <p:spPr>
          <a:xfrm>
            <a:off x="1304763" y="3958492"/>
            <a:ext cx="5234125" cy="1223412"/>
          </a:xfrm>
          <a:prstGeom prst="rect">
            <a:avLst/>
          </a:prstGeom>
          <a:noFill/>
        </p:spPr>
        <p:txBody>
          <a:bodyPr wrap="none" rtlCol="0">
            <a:spAutoFit/>
          </a:bodyPr>
          <a:lstStyle/>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0 ..................................................................................................................</a:t>
            </a:r>
          </a:p>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19 ................................................................................................................. </a:t>
            </a:r>
          </a:p>
          <a:p>
            <a:pPr lvl="0">
              <a:defRPr/>
            </a:pP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09046840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445448"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 </a:t>
            </a:r>
            <a:r>
              <a:rPr lang="ko-KR" altLang="en-US" sz="1400">
                <a:solidFill>
                  <a:srgbClr val="000000"/>
                </a:solidFill>
                <a:latin typeface="고도 M" panose="02000503000000020004" pitchFamily="2" charset="-127"/>
                <a:ea typeface="고도 M" panose="02000503000000020004" pitchFamily="2" charset="-127"/>
              </a:rPr>
              <a:t>훈련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검증 손실 그래프 그리고 검증 세트의 정확도 확인</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('iteration')</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26978" name="Picture 2">
            <a:extLst>
              <a:ext uri="{FF2B5EF4-FFF2-40B4-BE49-F238E27FC236}">
                <a16:creationId xmlns:a16="http://schemas.microsoft.com/office/drawing/2014/main" id="{AC9B506D-088B-4530-8E9B-629A4E9B5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768" y="3570985"/>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D277C175-CBE8-45C3-9AA2-535D760F22C3}"/>
              </a:ext>
            </a:extLst>
          </p:cNvPr>
          <p:cNvSpPr/>
          <p:nvPr/>
        </p:nvSpPr>
        <p:spPr>
          <a:xfrm>
            <a:off x="1254329" y="6066535"/>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2C213290-484A-4E35-998F-792633569D2C}"/>
              </a:ext>
            </a:extLst>
          </p:cNvPr>
          <p:cNvSpPr txBox="1"/>
          <p:nvPr/>
        </p:nvSpPr>
        <p:spPr>
          <a:xfrm>
            <a:off x="1352060" y="6343534"/>
            <a:ext cx="684803"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0.87725</a:t>
            </a: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3373184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57036758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8917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필요한 클래스들을 임포트하기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from </a:t>
            </a:r>
            <a:r>
              <a:rPr lang="en-US" altLang="ko-KR" sz="1200" err="1">
                <a:solidFill>
                  <a:srgbClr val="000000"/>
                </a:solidFill>
                <a:latin typeface="Consolas" panose="020B0609020204030204" pitchFamily="49" charset="0"/>
              </a:rPr>
              <a:t>tensorflow.keras.layers</a:t>
            </a:r>
            <a:r>
              <a:rPr lang="en-US" altLang="ko-KR" sz="1200">
                <a:solidFill>
                  <a:srgbClr val="000000"/>
                </a:solidFill>
                <a:latin typeface="Consolas" panose="020B0609020204030204" pitchFamily="49" charset="0"/>
              </a:rPr>
              <a:t> import Conv2D, MaxPooling2D, Flatten, Dense</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0" name="TextBox 9">
            <a:extLst>
              <a:ext uri="{FF2B5EF4-FFF2-40B4-BE49-F238E27FC236}">
                <a16:creationId xmlns:a16="http://schemas.microsoft.com/office/drawing/2014/main" id="{1781BA04-F396-4B1A-A264-B5F89DA0FE49}"/>
              </a:ext>
            </a:extLst>
          </p:cNvPr>
          <p:cNvSpPr txBox="1"/>
          <p:nvPr/>
        </p:nvSpPr>
        <p:spPr>
          <a:xfrm>
            <a:off x="952666" y="2523653"/>
            <a:ext cx="142699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lang="ko-KR" altLang="en-US" sz="1400">
                <a:solidFill>
                  <a:srgbClr val="000000"/>
                </a:solidFill>
                <a:latin typeface="고도 M" panose="02000503000000020004" pitchFamily="2" charset="-127"/>
                <a:ea typeface="고도 M" panose="02000503000000020004" pitchFamily="2" charset="-127"/>
              </a:rPr>
              <a:t>층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EFFCC2D-0C80-426F-B8A2-E9EF2741692E}"/>
              </a:ext>
            </a:extLst>
          </p:cNvPr>
          <p:cNvSpPr/>
          <p:nvPr/>
        </p:nvSpPr>
        <p:spPr>
          <a:xfrm>
            <a:off x="1254330" y="2866454"/>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 = </a:t>
            </a:r>
            <a:r>
              <a:rPr lang="en-US" altLang="ko-KR" sz="1200" err="1">
                <a:solidFill>
                  <a:srgbClr val="000000"/>
                </a:solidFill>
                <a:latin typeface="Consolas" panose="020B0609020204030204" pitchFamily="49" charset="0"/>
              </a:rPr>
              <a:t>tf.keras.Sequential</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conv1.add(Conv2D(10, (3, 3),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 padding='same', </a:t>
            </a:r>
            <a:r>
              <a:rPr lang="en-US" altLang="ko-KR" sz="1200" err="1">
                <a:solidFill>
                  <a:srgbClr val="000000"/>
                </a:solidFill>
                <a:latin typeface="Consolas" panose="020B0609020204030204" pitchFamily="49" charset="0"/>
              </a:rPr>
              <a:t>input_shape</a:t>
            </a:r>
            <a:r>
              <a:rPr lang="en-US" altLang="ko-KR" sz="1200">
                <a:solidFill>
                  <a:srgbClr val="000000"/>
                </a:solidFill>
                <a:latin typeface="Consolas" panose="020B0609020204030204" pitchFamily="49" charset="0"/>
              </a:rPr>
              <a:t>=(28, 28, 1)))</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57315" y="3368380"/>
            <a:ext cx="586904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Conv2D</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커널의 개수이다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두번째 매개변수는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커널의 크기로 높이와 너비를 </a:t>
            </a:r>
            <a:r>
              <a:rPr lang="ko-KR" altLang="en-US" sz="1200" err="1">
                <a:solidFill>
                  <a:srgbClr val="000000"/>
                </a:solidFill>
                <a:latin typeface="고도 M" panose="02000503000000020004" pitchFamily="2" charset="-127"/>
                <a:ea typeface="고도 M" panose="02000503000000020004" pitchFamily="2" charset="-127"/>
              </a:rPr>
              <a:t>튜플로</a:t>
            </a:r>
            <a:r>
              <a:rPr lang="ko-KR" altLang="en-US" sz="1200">
                <a:solidFill>
                  <a:srgbClr val="000000"/>
                </a:solidFill>
                <a:latin typeface="고도 M" panose="02000503000000020004" pitchFamily="2" charset="-127"/>
                <a:ea typeface="고도 M" panose="02000503000000020004" pitchFamily="2" charset="-127"/>
              </a:rPr>
              <a:t>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lang="en-US" altLang="ko-KR" sz="1200">
                <a:solidFill>
                  <a:srgbClr val="000000"/>
                </a:solidFill>
                <a:latin typeface="고도 M" panose="02000503000000020004" pitchFamily="2" charset="-127"/>
                <a:ea typeface="고도 M" panose="02000503000000020004" pitchFamily="2" charset="-127"/>
              </a:rPr>
              <a:t>activation </a:t>
            </a:r>
            <a:r>
              <a:rPr lang="ko-KR" altLang="en-US" sz="1200">
                <a:solidFill>
                  <a:srgbClr val="000000"/>
                </a:solidFill>
                <a:latin typeface="고도 M" panose="02000503000000020004" pitchFamily="2" charset="-127"/>
                <a:ea typeface="고도 M" panose="02000503000000020004" pitchFamily="2" charset="-127"/>
              </a:rPr>
              <a:t>매개변수에 </a:t>
            </a:r>
            <a:r>
              <a:rPr lang="ko-KR" altLang="en-US" sz="1200" err="1">
                <a:solidFill>
                  <a:srgbClr val="000000"/>
                </a:solidFill>
                <a:latin typeface="고도 M" panose="02000503000000020004" pitchFamily="2" charset="-127"/>
                <a:ea typeface="고도 M" panose="02000503000000020004" pitchFamily="2" charset="-127"/>
              </a:rPr>
              <a:t>렐루</a:t>
            </a:r>
            <a:r>
              <a:rPr lang="ko-KR" altLang="en-US" sz="1200">
                <a:solidFill>
                  <a:srgbClr val="000000"/>
                </a:solidFill>
                <a:latin typeface="고도 M" panose="02000503000000020004" pitchFamily="2" charset="-127"/>
                <a:ea typeface="고도 M" panose="02000503000000020004" pitchFamily="2" charset="-127"/>
              </a:rPr>
              <a:t> 활성화 함수를 지정한다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padding</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same</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이때 대소문자를 구분하지 않는다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클래스에 층을 처음 추가할 때는 배치 차원을 제외한 입력의 크기를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4468069"/>
            <a:ext cx="125386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lang="ko-KR" altLang="en-US" sz="1400" err="1">
                <a:solidFill>
                  <a:srgbClr val="000000"/>
                </a:solidFill>
                <a:latin typeface="고도 M" panose="02000503000000020004" pitchFamily="2" charset="-127"/>
                <a:ea typeface="고도 M" panose="02000503000000020004" pitchFamily="2" charset="-127"/>
              </a:rPr>
              <a:t>풀링층</a:t>
            </a:r>
            <a:r>
              <a:rPr lang="ko-KR" altLang="en-US" sz="1400">
                <a:solidFill>
                  <a:srgbClr val="000000"/>
                </a:solidFill>
                <a:latin typeface="고도 M" panose="02000503000000020004" pitchFamily="2" charset="-127"/>
                <a:ea typeface="고도 M" panose="02000503000000020004" pitchFamily="2" charset="-127"/>
              </a:rPr>
              <a:t>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4810870"/>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conv1.add(MaxPooling2D((2, 2)))</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7" name="TextBox 16">
            <a:extLst>
              <a:ext uri="{FF2B5EF4-FFF2-40B4-BE49-F238E27FC236}">
                <a16:creationId xmlns:a16="http://schemas.microsoft.com/office/drawing/2014/main" id="{5F1C5952-57A6-46FD-9945-D61D71B8719A}"/>
              </a:ext>
            </a:extLst>
          </p:cNvPr>
          <p:cNvSpPr txBox="1"/>
          <p:nvPr/>
        </p:nvSpPr>
        <p:spPr>
          <a:xfrm>
            <a:off x="1357315" y="5148983"/>
            <a:ext cx="831311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MaxPooling2D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풀링의</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높이와 너비를 나타내는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튜플이며</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스트라이드는</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strides</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지정할 수 있음</a:t>
            </a:r>
            <a:endPar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패딩은 </a:t>
            </a:r>
            <a:r>
              <a:rPr lang="en-US" altLang="ko-KR" sz="1200">
                <a:solidFill>
                  <a:srgbClr val="000000"/>
                </a:solidFill>
                <a:latin typeface="고도 M" panose="02000503000000020004" pitchFamily="2" charset="-127"/>
                <a:ea typeface="고도 M" panose="02000503000000020004" pitchFamily="2" charset="-127"/>
              </a:rPr>
              <a:t>padding</a:t>
            </a:r>
            <a:r>
              <a:rPr lang="ko-KR" altLang="en-US" sz="1200">
                <a:solidFill>
                  <a:srgbClr val="000000"/>
                </a:solidFill>
                <a:latin typeface="고도 M" panose="02000503000000020004" pitchFamily="2" charset="-127"/>
                <a:ea typeface="고도 M" panose="02000503000000020004" pitchFamily="2" charset="-127"/>
              </a:rPr>
              <a:t>에 지정하며 기본값은 </a:t>
            </a:r>
            <a:r>
              <a:rPr lang="en-US" altLang="ko-KR" sz="1200">
                <a:solidFill>
                  <a:srgbClr val="000000"/>
                </a:solidFill>
                <a:latin typeface="고도 M" panose="02000503000000020004" pitchFamily="2" charset="-127"/>
                <a:ea typeface="고도 M" panose="02000503000000020004" pitchFamily="2" charset="-127"/>
              </a:rPr>
              <a:t>'valid'</a:t>
            </a:r>
            <a:r>
              <a:rPr lang="ko-KR" altLang="en-US" sz="1200">
                <a:solidFill>
                  <a:srgbClr val="000000"/>
                </a:solidFill>
                <a:latin typeface="고도 M" panose="02000503000000020004" pitchFamily="2" charset="-127"/>
                <a:ea typeface="고도 M" panose="02000503000000020004" pitchFamily="2" charset="-127"/>
              </a:rPr>
              <a:t>이다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8" name="TextBox 17">
            <a:extLst>
              <a:ext uri="{FF2B5EF4-FFF2-40B4-BE49-F238E27FC236}">
                <a16:creationId xmlns:a16="http://schemas.microsoft.com/office/drawing/2014/main" id="{2C25930E-FF4D-445F-ADAE-A17D23E5BD72}"/>
              </a:ext>
            </a:extLst>
          </p:cNvPr>
          <p:cNvSpPr txBox="1"/>
          <p:nvPr/>
        </p:nvSpPr>
        <p:spPr>
          <a:xfrm>
            <a:off x="952666" y="5677527"/>
            <a:ext cx="3841116"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4.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연결층에 주입할 수 있도록 특성 맵 펼치기</a:t>
            </a:r>
          </a:p>
        </p:txBody>
      </p:sp>
      <p:sp>
        <p:nvSpPr>
          <p:cNvPr id="19" name="직사각형 18">
            <a:extLst>
              <a:ext uri="{FF2B5EF4-FFF2-40B4-BE49-F238E27FC236}">
                <a16:creationId xmlns:a16="http://schemas.microsoft.com/office/drawing/2014/main" id="{AA745494-D03D-4FFA-80FA-5890EE3AD2CD}"/>
              </a:ext>
            </a:extLst>
          </p:cNvPr>
          <p:cNvSpPr/>
          <p:nvPr/>
        </p:nvSpPr>
        <p:spPr>
          <a:xfrm>
            <a:off x="1254330" y="6020328"/>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conv1.add(Flatten())</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57315" y="6358441"/>
            <a:ext cx="7784632" cy="276999"/>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다음에는 완전 연결층에 연결하기 위해 배치 차원을 제외하고 일렬로 펼쳐야 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 일은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Flatten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클래스가 수행함</a:t>
            </a:r>
            <a:endParaRPr lang="en-US" altLang="ko-KR"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4932732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3217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5.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연결층</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쌓기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conv1.add(Dense(100,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conv1.add(Dense(10, activation='</a:t>
            </a:r>
            <a:r>
              <a:rPr lang="en-US" altLang="ko-KR" sz="1200" err="1">
                <a:solidFill>
                  <a:srgbClr val="000000"/>
                </a:solidFill>
                <a:latin typeface="Consolas" panose="020B0609020204030204" pitchFamily="49" charset="0"/>
              </a:rPr>
              <a:t>softmax</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00865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첫 번째 완전 연결층에는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100</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뉴런을 사용하고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렐루</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활성화 함수를 적용한다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마지막 출력층에는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클래스에 대응하는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뉴런을 사용하고 </a:t>
            </a:r>
            <a:r>
              <a:rPr lang="ko-KR" altLang="en-US" sz="1200" err="1">
                <a:solidFill>
                  <a:srgbClr val="000000"/>
                </a:solidFill>
                <a:latin typeface="고도 M" panose="02000503000000020004" pitchFamily="2" charset="-127"/>
                <a:ea typeface="고도 M" panose="02000503000000020004" pitchFamily="2" charset="-127"/>
              </a:rPr>
              <a:t>소프트맥스</a:t>
            </a:r>
            <a:r>
              <a:rPr lang="ko-KR" altLang="en-US" sz="1200">
                <a:solidFill>
                  <a:srgbClr val="000000"/>
                </a:solidFill>
                <a:latin typeface="고도 M" panose="02000503000000020004" pitchFamily="2" charset="-127"/>
                <a:ea typeface="고도 M" panose="02000503000000020004" pitchFamily="2" charset="-127"/>
              </a:rPr>
              <a:t> 활성화 함수를 적용한다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3212080"/>
            <a:ext cx="179889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6. </a:t>
            </a:r>
            <a:r>
              <a:rPr lang="ko-KR" altLang="en-US" sz="1400">
                <a:solidFill>
                  <a:srgbClr val="000000"/>
                </a:solidFill>
                <a:latin typeface="고도 M" panose="02000503000000020004" pitchFamily="2" charset="-127"/>
                <a:ea typeface="고도 M" panose="02000503000000020004" pitchFamily="2" charset="-127"/>
              </a:rPr>
              <a:t>모델 구조 살펴보기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3554881"/>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conv1.summary()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28178" y="3928459"/>
            <a:ext cx="4977645" cy="2839239"/>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Model: "sequential"</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Layer (type)                 Output Shape              Param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conv2d (Conv2D)              (None, 28, 28, 10)        100          </a:t>
            </a:r>
            <a:r>
              <a:rPr lang="en-US" altLang="ko-KR" sz="1050">
                <a:solidFill>
                  <a:srgbClr val="3399FF"/>
                </a:solidFill>
                <a:latin typeface="고도 M" panose="02000503000000020004" pitchFamily="2" charset="-127"/>
                <a:ea typeface="고도 M" panose="02000503000000020004" pitchFamily="2" charset="-127"/>
              </a:rPr>
              <a:t>( 3x3x1x10+10 )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max_pooling2d (MaxPooling2D) (None, 14, 14, 10)        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a:defRPr/>
            </a:pPr>
            <a:r>
              <a:rPr lang="en-US" altLang="ko-KR" sz="1050">
                <a:solidFill>
                  <a:srgbClr val="000000"/>
                </a:solidFill>
                <a:latin typeface="고도 M" panose="02000503000000020004" pitchFamily="2" charset="-127"/>
                <a:ea typeface="고도 M" panose="02000503000000020004" pitchFamily="2" charset="-127"/>
              </a:rPr>
              <a:t>flatten (Flatten)            (None, 1960)              0                   </a:t>
            </a:r>
            <a:r>
              <a:rPr lang="en-US" altLang="ko-KR" sz="1050">
                <a:solidFill>
                  <a:srgbClr val="3399FF"/>
                </a:solidFill>
                <a:latin typeface="고도 M" panose="02000503000000020004" pitchFamily="2" charset="-127"/>
                <a:ea typeface="고도 M" panose="02000503000000020004" pitchFamily="2" charset="-127"/>
              </a:rPr>
              <a:t>( 14x14x10 )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 (Dense)                (None, 100)               196100          </a:t>
            </a:r>
            <a:r>
              <a:rPr lang="en-US" altLang="ko-KR" sz="1050">
                <a:solidFill>
                  <a:srgbClr val="3399FF"/>
                </a:solidFill>
                <a:latin typeface="고도 M" panose="02000503000000020004" pitchFamily="2" charset="-127"/>
                <a:ea typeface="고도 M" panose="02000503000000020004" pitchFamily="2" charset="-127"/>
              </a:rPr>
              <a:t>( 1960x100+10 )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dense_1 (Dense)              (None, 10)                1010              </a:t>
            </a:r>
            <a:r>
              <a:rPr lang="en-US" altLang="ko-KR" sz="1050">
                <a:solidFill>
                  <a:srgbClr val="3399FF"/>
                </a:solidFill>
                <a:latin typeface="고도 M" panose="02000503000000020004" pitchFamily="2" charset="-127"/>
                <a:ea typeface="고도 M" panose="02000503000000020004" pitchFamily="2" charset="-127"/>
              </a:rPr>
              <a:t>( 100x10+10 )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Total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Trainable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Non-trainable params: 0</a:t>
            </a:r>
          </a:p>
        </p:txBody>
      </p:sp>
    </p:spTree>
    <p:extLst>
      <p:ext uri="{BB962C8B-B14F-4D97-AF65-F5344CB8AC3E}">
        <p14:creationId xmlns:p14="http://schemas.microsoft.com/office/powerpoint/2010/main" val="92603424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23303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컴파일</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conv1.compile(optimizer='</a:t>
            </a:r>
            <a:r>
              <a:rPr lang="en-US" altLang="ko-KR" sz="1200" err="1">
                <a:solidFill>
                  <a:srgbClr val="000000"/>
                </a:solidFill>
                <a:latin typeface="Consolas" panose="020B0609020204030204" pitchFamily="49" charset="0"/>
              </a:rPr>
              <a:t>adam</a:t>
            </a:r>
            <a:r>
              <a:rPr lang="en-US" altLang="ko-KR" sz="1200">
                <a:solidFill>
                  <a:srgbClr val="000000"/>
                </a:solidFill>
                <a:latin typeface="Consolas" panose="020B0609020204030204" pitchFamily="49" charset="0"/>
              </a:rPr>
              <a:t>', loss='</a:t>
            </a:r>
            <a:r>
              <a:rPr lang="en-US" altLang="ko-KR" sz="1200" err="1">
                <a:solidFill>
                  <a:srgbClr val="000000"/>
                </a:solidFill>
                <a:latin typeface="Consolas" panose="020B0609020204030204" pitchFamily="49" charset="0"/>
              </a:rPr>
              <a:t>categorical_crossentropy</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              metrics=['accuracy'])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57611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다중 분류를 위한 크로스 엔트로피 손실 함수를 사용한다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정확도를 관찰하기 위해 </a:t>
            </a:r>
            <a:r>
              <a:rPr lang="en-US" altLang="ko-KR" sz="1200">
                <a:solidFill>
                  <a:srgbClr val="000000"/>
                </a:solidFill>
                <a:latin typeface="고도 M" panose="02000503000000020004" pitchFamily="2" charset="-127"/>
                <a:ea typeface="고도 M" panose="02000503000000020004" pitchFamily="2" charset="-127"/>
              </a:rPr>
              <a:t>metrics </a:t>
            </a:r>
            <a:r>
              <a:rPr lang="ko-KR" altLang="en-US" sz="1200">
                <a:solidFill>
                  <a:srgbClr val="000000"/>
                </a:solidFill>
                <a:latin typeface="고도 M" panose="02000503000000020004" pitchFamily="2" charset="-127"/>
                <a:ea typeface="고도 M" panose="02000503000000020004" pitchFamily="2" charset="-127"/>
              </a:rPr>
              <a:t>매개변수에 </a:t>
            </a:r>
            <a:r>
              <a:rPr lang="en-US" altLang="ko-KR" sz="1200">
                <a:solidFill>
                  <a:srgbClr val="000000"/>
                </a:solidFill>
                <a:latin typeface="고도 M" panose="02000503000000020004" pitchFamily="2" charset="-127"/>
                <a:ea typeface="고도 M" panose="02000503000000020004" pitchFamily="2" charset="-127"/>
              </a:rPr>
              <a:t>'accuracy'</a:t>
            </a:r>
            <a:r>
              <a:rPr lang="ko-KR" altLang="en-US" sz="1200">
                <a:solidFill>
                  <a:srgbClr val="000000"/>
                </a:solidFill>
                <a:latin typeface="고도 M" panose="02000503000000020004" pitchFamily="2" charset="-127"/>
                <a:ea typeface="고도 M" panose="02000503000000020004" pitchFamily="2" charset="-127"/>
              </a:rPr>
              <a:t>를 리스트로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a:t>
            </a: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adam</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옵티마이저를</a:t>
            </a:r>
            <a:r>
              <a:rPr lang="ko-KR" altLang="en-US" sz="1200">
                <a:solidFill>
                  <a:srgbClr val="000000"/>
                </a:solidFill>
                <a:latin typeface="고도 M" panose="02000503000000020004" pitchFamily="2" charset="-127"/>
                <a:ea typeface="고도 M" panose="02000503000000020004" pitchFamily="2" charset="-127"/>
              </a:rPr>
              <a:t> 사용한다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a:t>
            </a:r>
            <a:r>
              <a:rPr lang="en-US" altLang="ko-KR" sz="1200">
                <a:solidFill>
                  <a:srgbClr val="000000"/>
                </a:solidFill>
                <a:latin typeface="고도 M" panose="02000503000000020004" pitchFamily="2" charset="-127"/>
                <a:ea typeface="고도 M" panose="02000503000000020004" pitchFamily="2" charset="-127"/>
              </a:rPr>
              <a:t>Adaptive Moment Estimation</a:t>
            </a:r>
            <a:r>
              <a:rPr lang="ko-KR" altLang="en-US" sz="1200">
                <a:solidFill>
                  <a:srgbClr val="000000"/>
                </a:solidFill>
                <a:latin typeface="고도 M" panose="02000503000000020004" pitchFamily="2" charset="-127"/>
                <a:ea typeface="고도 M" panose="02000503000000020004" pitchFamily="2" charset="-127"/>
              </a:rPr>
              <a:t>을 줄여 만든 이름이다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손실 함수의 값이 </a:t>
            </a:r>
            <a:r>
              <a:rPr lang="ko-KR" altLang="en-US" sz="1200" err="1">
                <a:solidFill>
                  <a:srgbClr val="000000"/>
                </a:solidFill>
                <a:latin typeface="고도 M" panose="02000503000000020004" pitchFamily="2" charset="-127"/>
                <a:ea typeface="고도 M" panose="02000503000000020004" pitchFamily="2" charset="-127"/>
              </a:rPr>
              <a:t>최적값에</a:t>
            </a:r>
            <a:r>
              <a:rPr lang="ko-KR" altLang="en-US" sz="1200">
                <a:solidFill>
                  <a:srgbClr val="000000"/>
                </a:solidFill>
                <a:latin typeface="고도 M" panose="02000503000000020004" pitchFamily="2" charset="-127"/>
                <a:ea typeface="고도 M" panose="02000503000000020004" pitchFamily="2" charset="-127"/>
              </a:rPr>
              <a:t> 가까워질수록 </a:t>
            </a:r>
            <a:r>
              <a:rPr lang="ko-KR" altLang="en-US" sz="1200" err="1">
                <a:solidFill>
                  <a:srgbClr val="000000"/>
                </a:solidFill>
                <a:latin typeface="고도 M" panose="02000503000000020004" pitchFamily="2" charset="-127"/>
                <a:ea typeface="고도 M" panose="02000503000000020004" pitchFamily="2" charset="-127"/>
              </a:rPr>
              <a:t>학습률을</a:t>
            </a:r>
            <a:r>
              <a:rPr lang="ko-KR" altLang="en-US" sz="1200">
                <a:solidFill>
                  <a:srgbClr val="000000"/>
                </a:solidFill>
                <a:latin typeface="고도 M" panose="02000503000000020004" pitchFamily="2" charset="-127"/>
                <a:ea typeface="고도 M" panose="02000503000000020004" pitchFamily="2" charset="-127"/>
              </a:rPr>
              <a:t> 낮춰 손실 함수의 값이 안정적으로 수렴될 수 있게 해준다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1" name="TextBox 10">
            <a:extLst>
              <a:ext uri="{FF2B5EF4-FFF2-40B4-BE49-F238E27FC236}">
                <a16:creationId xmlns:a16="http://schemas.microsoft.com/office/drawing/2014/main" id="{FE0EDE7F-C859-447B-A3CD-915B5EC1EE0B}"/>
              </a:ext>
            </a:extLst>
          </p:cNvPr>
          <p:cNvSpPr txBox="1"/>
          <p:nvPr/>
        </p:nvSpPr>
        <p:spPr>
          <a:xfrm>
            <a:off x="973505" y="3650715"/>
            <a:ext cx="110158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훈련</a:t>
            </a:r>
          </a:p>
        </p:txBody>
      </p:sp>
      <p:sp>
        <p:nvSpPr>
          <p:cNvPr id="12" name="직사각형 11">
            <a:extLst>
              <a:ext uri="{FF2B5EF4-FFF2-40B4-BE49-F238E27FC236}">
                <a16:creationId xmlns:a16="http://schemas.microsoft.com/office/drawing/2014/main" id="{0A8DBD65-5799-4AFC-9C22-BE7E94693CDF}"/>
              </a:ext>
            </a:extLst>
          </p:cNvPr>
          <p:cNvSpPr/>
          <p:nvPr/>
        </p:nvSpPr>
        <p:spPr>
          <a:xfrm>
            <a:off x="1275169" y="3993516"/>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history = conv1.fit(</a:t>
            </a:r>
            <a:r>
              <a:rPr lang="en-US" altLang="ko-KR" sz="1200" err="1">
                <a:solidFill>
                  <a:srgbClr val="000000"/>
                </a:solidFill>
                <a:latin typeface="Consolas" panose="020B0609020204030204" pitchFamily="49" charset="0"/>
              </a:rPr>
              <a:t>x_train</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y_train_encoded</a:t>
            </a:r>
            <a:r>
              <a:rPr lang="en-US" altLang="ko-KR" sz="1200">
                <a:solidFill>
                  <a:srgbClr val="000000"/>
                </a:solidFill>
                <a:latin typeface="Consolas" panose="020B0609020204030204" pitchFamily="49" charset="0"/>
              </a:rPr>
              <a:t>, epochs=20, </a:t>
            </a:r>
          </a:p>
          <a:p>
            <a:pPr lvl="0"/>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validation_data</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x_val</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y_val_encoded</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3" name="TextBox 12">
            <a:extLst>
              <a:ext uri="{FF2B5EF4-FFF2-40B4-BE49-F238E27FC236}">
                <a16:creationId xmlns:a16="http://schemas.microsoft.com/office/drawing/2014/main" id="{695577DE-20D0-4E99-A846-8B351A2D49DE}"/>
              </a:ext>
            </a:extLst>
          </p:cNvPr>
          <p:cNvSpPr txBox="1"/>
          <p:nvPr/>
        </p:nvSpPr>
        <p:spPr>
          <a:xfrm>
            <a:off x="1320529" y="4542811"/>
            <a:ext cx="8787983" cy="1631216"/>
          </a:xfrm>
          <a:prstGeom prst="rect">
            <a:avLst/>
          </a:prstGeom>
          <a:noFill/>
        </p:spPr>
        <p:txBody>
          <a:bodyPr wrap="none" rtlCol="0">
            <a:spAutoFit/>
          </a:bodyPr>
          <a:lstStyle/>
          <a:p>
            <a:pPr lvl="0">
              <a:defRPr/>
            </a:pPr>
            <a:r>
              <a:rPr lang="en-US" altLang="ko-KR" sz="1000">
                <a:solidFill>
                  <a:srgbClr val="000000"/>
                </a:solidFill>
                <a:latin typeface="고도 M" panose="02000503000000020004" pitchFamily="2" charset="-127"/>
                <a:ea typeface="고도 M" panose="02000503000000020004" pitchFamily="2" charset="-127"/>
              </a:rPr>
              <a:t>Train on 48000 samples, validate on 12000 samples</a:t>
            </a:r>
          </a:p>
          <a:p>
            <a:pPr lvl="0">
              <a:defRPr/>
            </a:pPr>
            <a:r>
              <a:rPr lang="en-US" altLang="ko-KR" sz="1000">
                <a:solidFill>
                  <a:srgbClr val="000000"/>
                </a:solidFill>
                <a:latin typeface="고도 M" panose="02000503000000020004" pitchFamily="2" charset="-127"/>
                <a:ea typeface="고도 M" panose="02000503000000020004" pitchFamily="2" charset="-127"/>
              </a:rPr>
              <a:t>Epoch 1/20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171us/sample - loss: 0.4442 - accuracy: 0.8434 -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0.3229 -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0.8862</a:t>
            </a:r>
          </a:p>
          <a:p>
            <a:pPr lvl="0">
              <a:defRPr/>
            </a:pPr>
            <a:r>
              <a:rPr lang="en-US" altLang="ko-KR" sz="1000">
                <a:solidFill>
                  <a:srgbClr val="000000"/>
                </a:solidFill>
                <a:latin typeface="고도 M" panose="02000503000000020004" pitchFamily="2" charset="-127"/>
                <a:ea typeface="고도 M" panose="02000503000000020004" pitchFamily="2" charset="-127"/>
              </a:rPr>
              <a:t>Epoch 2/20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166us/sample - loss: 0.3005 - accuracy: 0.8923 -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0.2860 -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0.8968</a:t>
            </a:r>
          </a:p>
          <a:p>
            <a:pPr lvl="0">
              <a:defRPr/>
            </a:pPr>
            <a:r>
              <a:rPr lang="en-US" altLang="ko-KR" sz="1000">
                <a:solidFill>
                  <a:srgbClr val="000000"/>
                </a:solidFill>
                <a:latin typeface="고도 M" panose="02000503000000020004" pitchFamily="2" charset="-127"/>
                <a:ea typeface="고도 M" panose="02000503000000020004" pitchFamily="2" charset="-127"/>
              </a:rPr>
              <a:t>Epoch 3/20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160us/sample - loss: 0.2568 - accuracy: 0.9062 -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0.2626 -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0.9043</a:t>
            </a:r>
          </a:p>
          <a:p>
            <a:pPr lvl="0">
              <a:defRPr/>
            </a:pPr>
            <a:r>
              <a:rPr lang="en-US" altLang="ko-KR" sz="1000">
                <a:solidFill>
                  <a:srgbClr val="000000"/>
                </a:solidFill>
                <a:latin typeface="고도 M" panose="02000503000000020004" pitchFamily="2" charset="-127"/>
                <a:ea typeface="고도 M" panose="02000503000000020004" pitchFamily="2" charset="-127"/>
              </a:rPr>
              <a:t>...</a:t>
            </a:r>
          </a:p>
          <a:p>
            <a:pPr lvl="0">
              <a:defRPr/>
            </a:pPr>
            <a:r>
              <a:rPr lang="en-US" altLang="ko-KR" sz="1000">
                <a:solidFill>
                  <a:srgbClr val="000000"/>
                </a:solidFill>
                <a:latin typeface="고도 M" panose="02000503000000020004" pitchFamily="2" charset="-127"/>
                <a:ea typeface="고도 M" panose="02000503000000020004" pitchFamily="2" charset="-127"/>
              </a:rPr>
              <a:t>Epoch 20/20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172us/sample - loss: 0.0356 - accuracy: 0.9875 -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0.4264 -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0.9135</a:t>
            </a:r>
          </a:p>
        </p:txBody>
      </p:sp>
    </p:spTree>
    <p:extLst>
      <p:ext uri="{BB962C8B-B14F-4D97-AF65-F5344CB8AC3E}">
        <p14:creationId xmlns:p14="http://schemas.microsoft.com/office/powerpoint/2010/main" val="224548725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1062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 그래프와 정확도 그래프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train_loss</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66" name="Picture 2">
            <a:extLst>
              <a:ext uri="{FF2B5EF4-FFF2-40B4-BE49-F238E27FC236}">
                <a16:creationId xmlns:a16="http://schemas.microsoft.com/office/drawing/2014/main" id="{1BD00E00-AF91-4F44-B0FF-2330C687C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5076" y="1523700"/>
            <a:ext cx="3733800" cy="249555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CA35A171-A918-4BDE-AC10-3719C5F7AB43}"/>
              </a:ext>
            </a:extLst>
          </p:cNvPr>
          <p:cNvSpPr/>
          <p:nvPr/>
        </p:nvSpPr>
        <p:spPr>
          <a:xfrm>
            <a:off x="1254330" y="455839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train_accuracy</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70" name="Picture 6">
            <a:extLst>
              <a:ext uri="{FF2B5EF4-FFF2-40B4-BE49-F238E27FC236}">
                <a16:creationId xmlns:a16="http://schemas.microsoft.com/office/drawing/2014/main" id="{F163AEB8-51D8-4B30-A485-4921A40C9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5076" y="4188701"/>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4872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커널 방법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989207" y="1378477"/>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커널 방법</a:t>
            </a:r>
            <a:r>
              <a:rPr lang="en-US" altLang="ko-KR" sz="1800" i="1">
                <a:solidFill>
                  <a:srgbClr val="494E52"/>
                </a:solidFill>
                <a:latin typeface="나눔스퀘어 ExtraBold" panose="020B0600000101010101" pitchFamily="50" charset="-127"/>
                <a:ea typeface="나눔스퀘어 ExtraBold" panose="020B0600000101010101" pitchFamily="50" charset="-127"/>
              </a:rPr>
              <a:t>(Kernel method) </a:t>
            </a:r>
            <a:r>
              <a:rPr lang="ko-KR" altLang="en-US" sz="1800" i="1">
                <a:solidFill>
                  <a:srgbClr val="494E52"/>
                </a:solidFill>
                <a:latin typeface="나눔스퀘어 ExtraBold" panose="020B0600000101010101" pitchFamily="50" charset="-127"/>
                <a:ea typeface="나눔스퀘어 ExtraBold" panose="020B0600000101010101" pitchFamily="50" charset="-127"/>
              </a:rPr>
              <a:t>분류 알고리즘의 한 종류로 그 중에서는 서포트 벡터 머신</a:t>
            </a:r>
            <a:r>
              <a:rPr lang="en-US" altLang="ko-KR" sz="1800" i="1">
                <a:solidFill>
                  <a:srgbClr val="494E52"/>
                </a:solidFill>
                <a:latin typeface="나눔스퀘어 ExtraBold" panose="020B0600000101010101" pitchFamily="50" charset="-127"/>
                <a:ea typeface="나눔스퀘어 ExtraBold" panose="020B0600000101010101" pitchFamily="50" charset="-127"/>
              </a:rPr>
              <a:t>(Support Vector Machine, SVM) </a:t>
            </a:r>
            <a:r>
              <a:rPr lang="ko-KR" altLang="en-US" sz="1800" i="1">
                <a:solidFill>
                  <a:srgbClr val="494E52"/>
                </a:solidFill>
                <a:latin typeface="나눔스퀘어 ExtraBold" panose="020B0600000101010101" pitchFamily="50" charset="-127"/>
                <a:ea typeface="나눔스퀘어 ExtraBold" panose="020B0600000101010101" pitchFamily="50" charset="-127"/>
              </a:rPr>
              <a:t>이 가장 유명하다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44859" y="2542478"/>
            <a:ext cx="7709162" cy="707886"/>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SVM</a:t>
            </a:r>
            <a:r>
              <a:rPr lang="ko-KR" altLang="en-US" sz="2000">
                <a:solidFill>
                  <a:schemeClr val="tx1"/>
                </a:solidFill>
                <a:latin typeface="고도 M" panose="02000503000000020004" pitchFamily="2" charset="-127"/>
                <a:ea typeface="고도 M" panose="02000503000000020004" pitchFamily="2" charset="-127"/>
              </a:rPr>
              <a:t>은 분류 문제를 해결하기 위해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개의 다른 범주에 속한</a:t>
            </a:r>
            <a:endParaRPr lang="en-US" altLang="ko-KR" sz="2000">
              <a:solidFill>
                <a:schemeClr val="tx1"/>
              </a:solidFill>
              <a:latin typeface="고도 M" panose="02000503000000020004" pitchFamily="2" charset="-127"/>
              <a:ea typeface="고도 M" panose="02000503000000020004" pitchFamily="2" charset="-127"/>
            </a:endParaRPr>
          </a:p>
          <a:p>
            <a:pPr algn="l"/>
            <a:r>
              <a:rPr lang="ko-KR" altLang="en-US" sz="2000">
                <a:solidFill>
                  <a:schemeClr val="tx1"/>
                </a:solidFill>
                <a:latin typeface="고도 M" panose="02000503000000020004" pitchFamily="2" charset="-127"/>
                <a:ea typeface="고도 M" panose="02000503000000020004" pitchFamily="2" charset="-127"/>
              </a:rPr>
              <a:t>데이터 포인트 그룹 사이에 좋은 결정 경계</a:t>
            </a:r>
            <a:r>
              <a:rPr lang="en-US" altLang="ko-KR" sz="2000">
                <a:solidFill>
                  <a:schemeClr val="tx1"/>
                </a:solidFill>
                <a:latin typeface="고도 M" panose="02000503000000020004" pitchFamily="2" charset="-127"/>
                <a:ea typeface="고도 M" panose="02000503000000020004" pitchFamily="2" charset="-127"/>
              </a:rPr>
              <a:t>(decision boundary)</a:t>
            </a:r>
            <a:r>
              <a:rPr lang="ko-KR" altLang="en-US" sz="2000">
                <a:solidFill>
                  <a:schemeClr val="tx1"/>
                </a:solidFill>
                <a:latin typeface="고도 M" panose="02000503000000020004" pitchFamily="2" charset="-127"/>
                <a:ea typeface="고도 M" panose="02000503000000020004" pitchFamily="2" charset="-127"/>
              </a:rPr>
              <a:t>를 찾음</a:t>
            </a:r>
          </a:p>
        </p:txBody>
      </p:sp>
      <p:sp>
        <p:nvSpPr>
          <p:cNvPr id="3" name="타원 2">
            <a:extLst>
              <a:ext uri="{FF2B5EF4-FFF2-40B4-BE49-F238E27FC236}">
                <a16:creationId xmlns:a16="http://schemas.microsoft.com/office/drawing/2014/main" id="{46F55D4E-A1B0-47CD-B327-BB4688044FA9}"/>
              </a:ext>
            </a:extLst>
          </p:cNvPr>
          <p:cNvSpPr/>
          <p:nvPr/>
        </p:nvSpPr>
        <p:spPr>
          <a:xfrm>
            <a:off x="3992137" y="371707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3258CA34-1ABC-4356-AA0B-9990E93B06B9}"/>
              </a:ext>
            </a:extLst>
          </p:cNvPr>
          <p:cNvSpPr/>
          <p:nvPr/>
        </p:nvSpPr>
        <p:spPr>
          <a:xfrm>
            <a:off x="4401015" y="3768034"/>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8454C86E-9949-44CA-87A9-044442AA9040}"/>
              </a:ext>
            </a:extLst>
          </p:cNvPr>
          <p:cNvSpPr/>
          <p:nvPr/>
        </p:nvSpPr>
        <p:spPr>
          <a:xfrm>
            <a:off x="3992137" y="428786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894A424-B0F3-4C0D-A33C-300BB600188C}"/>
              </a:ext>
            </a:extLst>
          </p:cNvPr>
          <p:cNvSpPr/>
          <p:nvPr/>
        </p:nvSpPr>
        <p:spPr>
          <a:xfrm>
            <a:off x="4717199" y="4629831"/>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94A37587-257A-4A24-81F0-9579861EBF9E}"/>
              </a:ext>
            </a:extLst>
          </p:cNvPr>
          <p:cNvSpPr/>
          <p:nvPr/>
        </p:nvSpPr>
        <p:spPr>
          <a:xfrm>
            <a:off x="4505093"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1371FB63-2AF2-44F2-BA35-4D1E6A2F62D2}"/>
              </a:ext>
            </a:extLst>
          </p:cNvPr>
          <p:cNvSpPr/>
          <p:nvPr/>
        </p:nvSpPr>
        <p:spPr>
          <a:xfrm>
            <a:off x="5227928" y="547952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201DCC08-C523-4B47-A560-2B1C64516D7E}"/>
              </a:ext>
            </a:extLst>
          </p:cNvPr>
          <p:cNvSpPr/>
          <p:nvPr/>
        </p:nvSpPr>
        <p:spPr>
          <a:xfrm>
            <a:off x="5220494"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518533A-9698-4E46-B42C-681B7858A947}"/>
              </a:ext>
            </a:extLst>
          </p:cNvPr>
          <p:cNvSpPr/>
          <p:nvPr/>
        </p:nvSpPr>
        <p:spPr>
          <a:xfrm>
            <a:off x="4505093" y="410036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9F05C84-0826-4E90-857C-4689121866C3}"/>
              </a:ext>
            </a:extLst>
          </p:cNvPr>
          <p:cNvSpPr/>
          <p:nvPr/>
        </p:nvSpPr>
        <p:spPr>
          <a:xfrm>
            <a:off x="5527019" y="497400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145125A-1DA5-4910-A8C2-680C58BDE88A}"/>
              </a:ext>
            </a:extLst>
          </p:cNvPr>
          <p:cNvSpPr/>
          <p:nvPr/>
        </p:nvSpPr>
        <p:spPr>
          <a:xfrm>
            <a:off x="5104917" y="445884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B71E1E30-8470-4933-A365-793FA5F7DBE4}"/>
              </a:ext>
            </a:extLst>
          </p:cNvPr>
          <p:cNvSpPr/>
          <p:nvPr/>
        </p:nvSpPr>
        <p:spPr>
          <a:xfrm>
            <a:off x="5123850" y="3974547"/>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43414815-DA4B-4BAB-89F2-A591A5F80FD2}"/>
              </a:ext>
            </a:extLst>
          </p:cNvPr>
          <p:cNvSpPr/>
          <p:nvPr/>
        </p:nvSpPr>
        <p:spPr>
          <a:xfrm>
            <a:off x="5524677" y="442167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4B4F9BBB-65C7-4020-8CA8-745D6D4CCFFC}"/>
              </a:ext>
            </a:extLst>
          </p:cNvPr>
          <p:cNvSpPr/>
          <p:nvPr/>
        </p:nvSpPr>
        <p:spPr>
          <a:xfrm>
            <a:off x="3417985" y="410036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자유형: 도형 5">
            <a:extLst>
              <a:ext uri="{FF2B5EF4-FFF2-40B4-BE49-F238E27FC236}">
                <a16:creationId xmlns:a16="http://schemas.microsoft.com/office/drawing/2014/main" id="{7161E372-7214-4972-9B49-5A1FB9208D91}"/>
              </a:ext>
            </a:extLst>
          </p:cNvPr>
          <p:cNvSpPr/>
          <p:nvPr/>
        </p:nvSpPr>
        <p:spPr>
          <a:xfrm>
            <a:off x="3746810" y="3560956"/>
            <a:ext cx="2382061" cy="2691551"/>
          </a:xfrm>
          <a:custGeom>
            <a:avLst/>
            <a:gdLst>
              <a:gd name="connsiteX0" fmla="*/ 156117 w 2382061"/>
              <a:gd name="connsiteY0" fmla="*/ 0 h 2691551"/>
              <a:gd name="connsiteX1" fmla="*/ 148683 w 2382061"/>
              <a:gd name="connsiteY1" fmla="*/ 66907 h 2691551"/>
              <a:gd name="connsiteX2" fmla="*/ 118946 w 2382061"/>
              <a:gd name="connsiteY2" fmla="*/ 126381 h 2691551"/>
              <a:gd name="connsiteX3" fmla="*/ 111512 w 2382061"/>
              <a:gd name="connsiteY3" fmla="*/ 163551 h 2691551"/>
              <a:gd name="connsiteX4" fmla="*/ 81775 w 2382061"/>
              <a:gd name="connsiteY4" fmla="*/ 223024 h 2691551"/>
              <a:gd name="connsiteX5" fmla="*/ 66907 w 2382061"/>
              <a:gd name="connsiteY5" fmla="*/ 289932 h 2691551"/>
              <a:gd name="connsiteX6" fmla="*/ 52039 w 2382061"/>
              <a:gd name="connsiteY6" fmla="*/ 319668 h 2691551"/>
              <a:gd name="connsiteX7" fmla="*/ 44605 w 2382061"/>
              <a:gd name="connsiteY7" fmla="*/ 349405 h 2691551"/>
              <a:gd name="connsiteX8" fmla="*/ 37170 w 2382061"/>
              <a:gd name="connsiteY8" fmla="*/ 386576 h 2691551"/>
              <a:gd name="connsiteX9" fmla="*/ 22302 w 2382061"/>
              <a:gd name="connsiteY9" fmla="*/ 416312 h 2691551"/>
              <a:gd name="connsiteX10" fmla="*/ 14868 w 2382061"/>
              <a:gd name="connsiteY10" fmla="*/ 460917 h 2691551"/>
              <a:gd name="connsiteX11" fmla="*/ 7434 w 2382061"/>
              <a:gd name="connsiteY11" fmla="*/ 490654 h 2691551"/>
              <a:gd name="connsiteX12" fmla="*/ 0 w 2382061"/>
              <a:gd name="connsiteY12" fmla="*/ 527824 h 2691551"/>
              <a:gd name="connsiteX13" fmla="*/ 14868 w 2382061"/>
              <a:gd name="connsiteY13" fmla="*/ 921834 h 2691551"/>
              <a:gd name="connsiteX14" fmla="*/ 22302 w 2382061"/>
              <a:gd name="connsiteY14" fmla="*/ 959005 h 2691551"/>
              <a:gd name="connsiteX15" fmla="*/ 52039 w 2382061"/>
              <a:gd name="connsiteY15" fmla="*/ 996176 h 2691551"/>
              <a:gd name="connsiteX16" fmla="*/ 104078 w 2382061"/>
              <a:gd name="connsiteY16" fmla="*/ 1048215 h 2691551"/>
              <a:gd name="connsiteX17" fmla="*/ 148683 w 2382061"/>
              <a:gd name="connsiteY17" fmla="*/ 1100254 h 2691551"/>
              <a:gd name="connsiteX18" fmla="*/ 170985 w 2382061"/>
              <a:gd name="connsiteY18" fmla="*/ 1115122 h 2691551"/>
              <a:gd name="connsiteX19" fmla="*/ 260195 w 2382061"/>
              <a:gd name="connsiteY19" fmla="*/ 1152293 h 2691551"/>
              <a:gd name="connsiteX20" fmla="*/ 289931 w 2382061"/>
              <a:gd name="connsiteY20" fmla="*/ 1167161 h 2691551"/>
              <a:gd name="connsiteX21" fmla="*/ 312234 w 2382061"/>
              <a:gd name="connsiteY21" fmla="*/ 1182029 h 2691551"/>
              <a:gd name="connsiteX22" fmla="*/ 334536 w 2382061"/>
              <a:gd name="connsiteY22" fmla="*/ 1189464 h 2691551"/>
              <a:gd name="connsiteX23" fmla="*/ 356839 w 2382061"/>
              <a:gd name="connsiteY23" fmla="*/ 1204332 h 2691551"/>
              <a:gd name="connsiteX24" fmla="*/ 401444 w 2382061"/>
              <a:gd name="connsiteY24" fmla="*/ 1211766 h 2691551"/>
              <a:gd name="connsiteX25" fmla="*/ 438614 w 2382061"/>
              <a:gd name="connsiteY25" fmla="*/ 1226634 h 2691551"/>
              <a:gd name="connsiteX26" fmla="*/ 468351 w 2382061"/>
              <a:gd name="connsiteY26" fmla="*/ 1234068 h 2691551"/>
              <a:gd name="connsiteX27" fmla="*/ 490653 w 2382061"/>
              <a:gd name="connsiteY27" fmla="*/ 1248937 h 2691551"/>
              <a:gd name="connsiteX28" fmla="*/ 527824 w 2382061"/>
              <a:gd name="connsiteY28" fmla="*/ 1293542 h 2691551"/>
              <a:gd name="connsiteX29" fmla="*/ 564995 w 2382061"/>
              <a:gd name="connsiteY29" fmla="*/ 1360449 h 2691551"/>
              <a:gd name="connsiteX30" fmla="*/ 579863 w 2382061"/>
              <a:gd name="connsiteY30" fmla="*/ 1382751 h 2691551"/>
              <a:gd name="connsiteX31" fmla="*/ 594731 w 2382061"/>
              <a:gd name="connsiteY31" fmla="*/ 1546303 h 2691551"/>
              <a:gd name="connsiteX32" fmla="*/ 609600 w 2382061"/>
              <a:gd name="connsiteY32" fmla="*/ 1590907 h 2691551"/>
              <a:gd name="connsiteX33" fmla="*/ 624468 w 2382061"/>
              <a:gd name="connsiteY33" fmla="*/ 1687551 h 2691551"/>
              <a:gd name="connsiteX34" fmla="*/ 631902 w 2382061"/>
              <a:gd name="connsiteY34" fmla="*/ 1709854 h 2691551"/>
              <a:gd name="connsiteX35" fmla="*/ 646770 w 2382061"/>
              <a:gd name="connsiteY35" fmla="*/ 1732156 h 2691551"/>
              <a:gd name="connsiteX36" fmla="*/ 669073 w 2382061"/>
              <a:gd name="connsiteY36" fmla="*/ 1799064 h 2691551"/>
              <a:gd name="connsiteX37" fmla="*/ 698810 w 2382061"/>
              <a:gd name="connsiteY37" fmla="*/ 1851103 h 2691551"/>
              <a:gd name="connsiteX38" fmla="*/ 743414 w 2382061"/>
              <a:gd name="connsiteY38" fmla="*/ 1895707 h 2691551"/>
              <a:gd name="connsiteX39" fmla="*/ 1033346 w 2382061"/>
              <a:gd name="connsiteY39" fmla="*/ 1910576 h 2691551"/>
              <a:gd name="connsiteX40" fmla="*/ 1204331 w 2382061"/>
              <a:gd name="connsiteY40" fmla="*/ 1918010 h 2691551"/>
              <a:gd name="connsiteX41" fmla="*/ 1241502 w 2382061"/>
              <a:gd name="connsiteY41" fmla="*/ 1947746 h 2691551"/>
              <a:gd name="connsiteX42" fmla="*/ 1286107 w 2382061"/>
              <a:gd name="connsiteY42" fmla="*/ 1999785 h 2691551"/>
              <a:gd name="connsiteX43" fmla="*/ 1308410 w 2382061"/>
              <a:gd name="connsiteY43" fmla="*/ 2022088 h 2691551"/>
              <a:gd name="connsiteX44" fmla="*/ 1338146 w 2382061"/>
              <a:gd name="connsiteY44" fmla="*/ 2088995 h 2691551"/>
              <a:gd name="connsiteX45" fmla="*/ 1353014 w 2382061"/>
              <a:gd name="connsiteY45" fmla="*/ 2118732 h 2691551"/>
              <a:gd name="connsiteX46" fmla="*/ 1360449 w 2382061"/>
              <a:gd name="connsiteY46" fmla="*/ 2141034 h 2691551"/>
              <a:gd name="connsiteX47" fmla="*/ 1375317 w 2382061"/>
              <a:gd name="connsiteY47" fmla="*/ 2163337 h 2691551"/>
              <a:gd name="connsiteX48" fmla="*/ 1405053 w 2382061"/>
              <a:gd name="connsiteY48" fmla="*/ 2207942 h 2691551"/>
              <a:gd name="connsiteX49" fmla="*/ 1419922 w 2382061"/>
              <a:gd name="connsiteY49" fmla="*/ 2230244 h 2691551"/>
              <a:gd name="connsiteX50" fmla="*/ 1442224 w 2382061"/>
              <a:gd name="connsiteY50" fmla="*/ 2237678 h 2691551"/>
              <a:gd name="connsiteX51" fmla="*/ 1479395 w 2382061"/>
              <a:gd name="connsiteY51" fmla="*/ 2252546 h 2691551"/>
              <a:gd name="connsiteX52" fmla="*/ 1494263 w 2382061"/>
              <a:gd name="connsiteY52" fmla="*/ 2274849 h 2691551"/>
              <a:gd name="connsiteX53" fmla="*/ 1553736 w 2382061"/>
              <a:gd name="connsiteY53" fmla="*/ 2312020 h 2691551"/>
              <a:gd name="connsiteX54" fmla="*/ 1590907 w 2382061"/>
              <a:gd name="connsiteY54" fmla="*/ 2319454 h 2691551"/>
              <a:gd name="connsiteX55" fmla="*/ 1672683 w 2382061"/>
              <a:gd name="connsiteY55" fmla="*/ 2356624 h 2691551"/>
              <a:gd name="connsiteX56" fmla="*/ 1732156 w 2382061"/>
              <a:gd name="connsiteY56" fmla="*/ 2386361 h 2691551"/>
              <a:gd name="connsiteX57" fmla="*/ 1799063 w 2382061"/>
              <a:gd name="connsiteY57" fmla="*/ 2393795 h 2691551"/>
              <a:gd name="connsiteX58" fmla="*/ 1828800 w 2382061"/>
              <a:gd name="connsiteY58" fmla="*/ 2408664 h 2691551"/>
              <a:gd name="connsiteX59" fmla="*/ 1858536 w 2382061"/>
              <a:gd name="connsiteY59" fmla="*/ 2416098 h 2691551"/>
              <a:gd name="connsiteX60" fmla="*/ 1880839 w 2382061"/>
              <a:gd name="connsiteY60" fmla="*/ 2423532 h 2691551"/>
              <a:gd name="connsiteX61" fmla="*/ 1910575 w 2382061"/>
              <a:gd name="connsiteY61" fmla="*/ 2430966 h 2691551"/>
              <a:gd name="connsiteX62" fmla="*/ 1984917 w 2382061"/>
              <a:gd name="connsiteY62" fmla="*/ 2460703 h 2691551"/>
              <a:gd name="connsiteX63" fmla="*/ 2059258 w 2382061"/>
              <a:gd name="connsiteY63" fmla="*/ 2475571 h 2691551"/>
              <a:gd name="connsiteX64" fmla="*/ 2074127 w 2382061"/>
              <a:gd name="connsiteY64" fmla="*/ 2490439 h 2691551"/>
              <a:gd name="connsiteX65" fmla="*/ 2126166 w 2382061"/>
              <a:gd name="connsiteY65" fmla="*/ 2505307 h 2691551"/>
              <a:gd name="connsiteX66" fmla="*/ 2163336 w 2382061"/>
              <a:gd name="connsiteY66" fmla="*/ 2527610 h 2691551"/>
              <a:gd name="connsiteX67" fmla="*/ 2207941 w 2382061"/>
              <a:gd name="connsiteY67" fmla="*/ 2549912 h 2691551"/>
              <a:gd name="connsiteX68" fmla="*/ 2245112 w 2382061"/>
              <a:gd name="connsiteY68" fmla="*/ 2579649 h 2691551"/>
              <a:gd name="connsiteX69" fmla="*/ 2274849 w 2382061"/>
              <a:gd name="connsiteY69" fmla="*/ 2616820 h 2691551"/>
              <a:gd name="connsiteX70" fmla="*/ 2297151 w 2382061"/>
              <a:gd name="connsiteY70" fmla="*/ 2631688 h 2691551"/>
              <a:gd name="connsiteX71" fmla="*/ 2356624 w 2382061"/>
              <a:gd name="connsiteY71" fmla="*/ 2676293 h 2691551"/>
              <a:gd name="connsiteX72" fmla="*/ 2378927 w 2382061"/>
              <a:gd name="connsiteY72" fmla="*/ 2691161 h 2691551"/>
              <a:gd name="connsiteX73" fmla="*/ 2378927 w 2382061"/>
              <a:gd name="connsiteY73" fmla="*/ 2668859 h 269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382061" h="2691551">
                <a:moveTo>
                  <a:pt x="156117" y="0"/>
                </a:moveTo>
                <a:cubicBezTo>
                  <a:pt x="153639" y="22302"/>
                  <a:pt x="153385" y="44966"/>
                  <a:pt x="148683" y="66907"/>
                </a:cubicBezTo>
                <a:cubicBezTo>
                  <a:pt x="142940" y="93706"/>
                  <a:pt x="132884" y="105473"/>
                  <a:pt x="118946" y="126381"/>
                </a:cubicBezTo>
                <a:cubicBezTo>
                  <a:pt x="116468" y="138771"/>
                  <a:pt x="116048" y="151758"/>
                  <a:pt x="111512" y="163551"/>
                </a:cubicBezTo>
                <a:cubicBezTo>
                  <a:pt x="103555" y="184238"/>
                  <a:pt x="81775" y="223024"/>
                  <a:pt x="81775" y="223024"/>
                </a:cubicBezTo>
                <a:cubicBezTo>
                  <a:pt x="79757" y="233117"/>
                  <a:pt x="71406" y="277934"/>
                  <a:pt x="66907" y="289932"/>
                </a:cubicBezTo>
                <a:cubicBezTo>
                  <a:pt x="63016" y="300308"/>
                  <a:pt x="56995" y="309756"/>
                  <a:pt x="52039" y="319668"/>
                </a:cubicBezTo>
                <a:cubicBezTo>
                  <a:pt x="49561" y="329580"/>
                  <a:pt x="46822" y="339431"/>
                  <a:pt x="44605" y="349405"/>
                </a:cubicBezTo>
                <a:cubicBezTo>
                  <a:pt x="41864" y="361740"/>
                  <a:pt x="41166" y="374589"/>
                  <a:pt x="37170" y="386576"/>
                </a:cubicBezTo>
                <a:cubicBezTo>
                  <a:pt x="33665" y="397089"/>
                  <a:pt x="27258" y="406400"/>
                  <a:pt x="22302" y="416312"/>
                </a:cubicBezTo>
                <a:cubicBezTo>
                  <a:pt x="19824" y="431180"/>
                  <a:pt x="17824" y="446136"/>
                  <a:pt x="14868" y="460917"/>
                </a:cubicBezTo>
                <a:cubicBezTo>
                  <a:pt x="12864" y="470936"/>
                  <a:pt x="9650" y="480680"/>
                  <a:pt x="7434" y="490654"/>
                </a:cubicBezTo>
                <a:cubicBezTo>
                  <a:pt x="4693" y="502988"/>
                  <a:pt x="2478" y="515434"/>
                  <a:pt x="0" y="527824"/>
                </a:cubicBezTo>
                <a:cubicBezTo>
                  <a:pt x="4956" y="659161"/>
                  <a:pt x="8079" y="790579"/>
                  <a:pt x="14868" y="921834"/>
                </a:cubicBezTo>
                <a:cubicBezTo>
                  <a:pt x="15521" y="934453"/>
                  <a:pt x="17865" y="947174"/>
                  <a:pt x="22302" y="959005"/>
                </a:cubicBezTo>
                <a:cubicBezTo>
                  <a:pt x="30377" y="980540"/>
                  <a:pt x="39232" y="980167"/>
                  <a:pt x="52039" y="996176"/>
                </a:cubicBezTo>
                <a:cubicBezTo>
                  <a:pt x="119267" y="1080210"/>
                  <a:pt x="-17427" y="926710"/>
                  <a:pt x="104078" y="1048215"/>
                </a:cubicBezTo>
                <a:cubicBezTo>
                  <a:pt x="182997" y="1127134"/>
                  <a:pt x="24333" y="993668"/>
                  <a:pt x="148683" y="1100254"/>
                </a:cubicBezTo>
                <a:cubicBezTo>
                  <a:pt x="155467" y="1106069"/>
                  <a:pt x="163141" y="1110844"/>
                  <a:pt x="170985" y="1115122"/>
                </a:cubicBezTo>
                <a:cubicBezTo>
                  <a:pt x="229042" y="1146790"/>
                  <a:pt x="213821" y="1140700"/>
                  <a:pt x="260195" y="1152293"/>
                </a:cubicBezTo>
                <a:cubicBezTo>
                  <a:pt x="270107" y="1157249"/>
                  <a:pt x="280309" y="1161663"/>
                  <a:pt x="289931" y="1167161"/>
                </a:cubicBezTo>
                <a:cubicBezTo>
                  <a:pt x="297689" y="1171594"/>
                  <a:pt x="304242" y="1178033"/>
                  <a:pt x="312234" y="1182029"/>
                </a:cubicBezTo>
                <a:cubicBezTo>
                  <a:pt x="319243" y="1185534"/>
                  <a:pt x="327527" y="1185959"/>
                  <a:pt x="334536" y="1189464"/>
                </a:cubicBezTo>
                <a:cubicBezTo>
                  <a:pt x="342528" y="1193460"/>
                  <a:pt x="348363" y="1201507"/>
                  <a:pt x="356839" y="1204332"/>
                </a:cubicBezTo>
                <a:cubicBezTo>
                  <a:pt x="371139" y="1209099"/>
                  <a:pt x="386576" y="1209288"/>
                  <a:pt x="401444" y="1211766"/>
                </a:cubicBezTo>
                <a:cubicBezTo>
                  <a:pt x="413834" y="1216722"/>
                  <a:pt x="425954" y="1222414"/>
                  <a:pt x="438614" y="1226634"/>
                </a:cubicBezTo>
                <a:cubicBezTo>
                  <a:pt x="448307" y="1229865"/>
                  <a:pt x="458960" y="1230043"/>
                  <a:pt x="468351" y="1234068"/>
                </a:cubicBezTo>
                <a:cubicBezTo>
                  <a:pt x="476563" y="1237588"/>
                  <a:pt x="483676" y="1243355"/>
                  <a:pt x="490653" y="1248937"/>
                </a:cubicBezTo>
                <a:cubicBezTo>
                  <a:pt x="505426" y="1260755"/>
                  <a:pt x="516975" y="1279076"/>
                  <a:pt x="527824" y="1293542"/>
                </a:cubicBezTo>
                <a:cubicBezTo>
                  <a:pt x="540909" y="1332797"/>
                  <a:pt x="530911" y="1309324"/>
                  <a:pt x="564995" y="1360449"/>
                </a:cubicBezTo>
                <a:lnTo>
                  <a:pt x="579863" y="1382751"/>
                </a:lnTo>
                <a:cubicBezTo>
                  <a:pt x="580640" y="1392070"/>
                  <a:pt x="591610" y="1529660"/>
                  <a:pt x="594731" y="1546303"/>
                </a:cubicBezTo>
                <a:cubicBezTo>
                  <a:pt x="597619" y="1561707"/>
                  <a:pt x="604644" y="1576039"/>
                  <a:pt x="609600" y="1590907"/>
                </a:cubicBezTo>
                <a:cubicBezTo>
                  <a:pt x="615592" y="1644834"/>
                  <a:pt x="612762" y="1646579"/>
                  <a:pt x="624468" y="1687551"/>
                </a:cubicBezTo>
                <a:cubicBezTo>
                  <a:pt x="626621" y="1695086"/>
                  <a:pt x="628398" y="1702845"/>
                  <a:pt x="631902" y="1709854"/>
                </a:cubicBezTo>
                <a:cubicBezTo>
                  <a:pt x="635898" y="1717845"/>
                  <a:pt x="641814" y="1724722"/>
                  <a:pt x="646770" y="1732156"/>
                </a:cubicBezTo>
                <a:cubicBezTo>
                  <a:pt x="655400" y="1766672"/>
                  <a:pt x="653078" y="1763074"/>
                  <a:pt x="669073" y="1799064"/>
                </a:cubicBezTo>
                <a:cubicBezTo>
                  <a:pt x="675057" y="1812528"/>
                  <a:pt x="688179" y="1839143"/>
                  <a:pt x="698810" y="1851103"/>
                </a:cubicBezTo>
                <a:cubicBezTo>
                  <a:pt x="712779" y="1866818"/>
                  <a:pt x="723015" y="1890607"/>
                  <a:pt x="743414" y="1895707"/>
                </a:cubicBezTo>
                <a:cubicBezTo>
                  <a:pt x="858200" y="1924406"/>
                  <a:pt x="755522" y="1900996"/>
                  <a:pt x="1033346" y="1910576"/>
                </a:cubicBezTo>
                <a:lnTo>
                  <a:pt x="1204331" y="1918010"/>
                </a:lnTo>
                <a:cubicBezTo>
                  <a:pt x="1254960" y="1968636"/>
                  <a:pt x="1175837" y="1891462"/>
                  <a:pt x="1241502" y="1947746"/>
                </a:cubicBezTo>
                <a:cubicBezTo>
                  <a:pt x="1293622" y="1992420"/>
                  <a:pt x="1253224" y="1960325"/>
                  <a:pt x="1286107" y="1999785"/>
                </a:cubicBezTo>
                <a:cubicBezTo>
                  <a:pt x="1292838" y="2007862"/>
                  <a:pt x="1300976" y="2014654"/>
                  <a:pt x="1308410" y="2022088"/>
                </a:cubicBezTo>
                <a:cubicBezTo>
                  <a:pt x="1334370" y="2099971"/>
                  <a:pt x="1309872" y="2039514"/>
                  <a:pt x="1338146" y="2088995"/>
                </a:cubicBezTo>
                <a:cubicBezTo>
                  <a:pt x="1343644" y="2098617"/>
                  <a:pt x="1348648" y="2108546"/>
                  <a:pt x="1353014" y="2118732"/>
                </a:cubicBezTo>
                <a:cubicBezTo>
                  <a:pt x="1356101" y="2125935"/>
                  <a:pt x="1356944" y="2134025"/>
                  <a:pt x="1360449" y="2141034"/>
                </a:cubicBezTo>
                <a:cubicBezTo>
                  <a:pt x="1364445" y="2149026"/>
                  <a:pt x="1370884" y="2155579"/>
                  <a:pt x="1375317" y="2163337"/>
                </a:cubicBezTo>
                <a:cubicBezTo>
                  <a:pt x="1420260" y="2241989"/>
                  <a:pt x="1365310" y="2158263"/>
                  <a:pt x="1405053" y="2207942"/>
                </a:cubicBezTo>
                <a:cubicBezTo>
                  <a:pt x="1410635" y="2214919"/>
                  <a:pt x="1412945" y="2224663"/>
                  <a:pt x="1419922" y="2230244"/>
                </a:cubicBezTo>
                <a:cubicBezTo>
                  <a:pt x="1426041" y="2235139"/>
                  <a:pt x="1434887" y="2234927"/>
                  <a:pt x="1442224" y="2237678"/>
                </a:cubicBezTo>
                <a:cubicBezTo>
                  <a:pt x="1454719" y="2242364"/>
                  <a:pt x="1467005" y="2247590"/>
                  <a:pt x="1479395" y="2252546"/>
                </a:cubicBezTo>
                <a:cubicBezTo>
                  <a:pt x="1484351" y="2259980"/>
                  <a:pt x="1487945" y="2268531"/>
                  <a:pt x="1494263" y="2274849"/>
                </a:cubicBezTo>
                <a:cubicBezTo>
                  <a:pt x="1506977" y="2287563"/>
                  <a:pt x="1536073" y="2306132"/>
                  <a:pt x="1553736" y="2312020"/>
                </a:cubicBezTo>
                <a:cubicBezTo>
                  <a:pt x="1565723" y="2316016"/>
                  <a:pt x="1578517" y="2316976"/>
                  <a:pt x="1590907" y="2319454"/>
                </a:cubicBezTo>
                <a:cubicBezTo>
                  <a:pt x="1686331" y="2376707"/>
                  <a:pt x="1565763" y="2308023"/>
                  <a:pt x="1672683" y="2356624"/>
                </a:cubicBezTo>
                <a:cubicBezTo>
                  <a:pt x="1700313" y="2369183"/>
                  <a:pt x="1704963" y="2381829"/>
                  <a:pt x="1732156" y="2386361"/>
                </a:cubicBezTo>
                <a:cubicBezTo>
                  <a:pt x="1754290" y="2390050"/>
                  <a:pt x="1776761" y="2391317"/>
                  <a:pt x="1799063" y="2393795"/>
                </a:cubicBezTo>
                <a:cubicBezTo>
                  <a:pt x="1808975" y="2398751"/>
                  <a:pt x="1818423" y="2404773"/>
                  <a:pt x="1828800" y="2408664"/>
                </a:cubicBezTo>
                <a:cubicBezTo>
                  <a:pt x="1838366" y="2412252"/>
                  <a:pt x="1848712" y="2413291"/>
                  <a:pt x="1858536" y="2416098"/>
                </a:cubicBezTo>
                <a:cubicBezTo>
                  <a:pt x="1866071" y="2418251"/>
                  <a:pt x="1873304" y="2421379"/>
                  <a:pt x="1880839" y="2423532"/>
                </a:cubicBezTo>
                <a:cubicBezTo>
                  <a:pt x="1890663" y="2426339"/>
                  <a:pt x="1900953" y="2427530"/>
                  <a:pt x="1910575" y="2430966"/>
                </a:cubicBezTo>
                <a:cubicBezTo>
                  <a:pt x="1935710" y="2439943"/>
                  <a:pt x="1959024" y="2454230"/>
                  <a:pt x="1984917" y="2460703"/>
                </a:cubicBezTo>
                <a:cubicBezTo>
                  <a:pt x="2029276" y="2471793"/>
                  <a:pt x="2004575" y="2466457"/>
                  <a:pt x="2059258" y="2475571"/>
                </a:cubicBezTo>
                <a:cubicBezTo>
                  <a:pt x="2064214" y="2480527"/>
                  <a:pt x="2068117" y="2486833"/>
                  <a:pt x="2074127" y="2490439"/>
                </a:cubicBezTo>
                <a:cubicBezTo>
                  <a:pt x="2081746" y="2495010"/>
                  <a:pt x="2120611" y="2503918"/>
                  <a:pt x="2126166" y="2505307"/>
                </a:cubicBezTo>
                <a:cubicBezTo>
                  <a:pt x="2138556" y="2512741"/>
                  <a:pt x="2150651" y="2520691"/>
                  <a:pt x="2163336" y="2527610"/>
                </a:cubicBezTo>
                <a:cubicBezTo>
                  <a:pt x="2177929" y="2535570"/>
                  <a:pt x="2194642" y="2539938"/>
                  <a:pt x="2207941" y="2549912"/>
                </a:cubicBezTo>
                <a:cubicBezTo>
                  <a:pt x="2261745" y="2590264"/>
                  <a:pt x="2183999" y="2559278"/>
                  <a:pt x="2245112" y="2579649"/>
                </a:cubicBezTo>
                <a:cubicBezTo>
                  <a:pt x="2256152" y="2596209"/>
                  <a:pt x="2259716" y="2604713"/>
                  <a:pt x="2274849" y="2616820"/>
                </a:cubicBezTo>
                <a:cubicBezTo>
                  <a:pt x="2281826" y="2622401"/>
                  <a:pt x="2290367" y="2625874"/>
                  <a:pt x="2297151" y="2631688"/>
                </a:cubicBezTo>
                <a:cubicBezTo>
                  <a:pt x="2366875" y="2691450"/>
                  <a:pt x="2288933" y="2637612"/>
                  <a:pt x="2356624" y="2676293"/>
                </a:cubicBezTo>
                <a:cubicBezTo>
                  <a:pt x="2364382" y="2680726"/>
                  <a:pt x="2370451" y="2693986"/>
                  <a:pt x="2378927" y="2691161"/>
                </a:cubicBezTo>
                <a:cubicBezTo>
                  <a:pt x="2385980" y="2688810"/>
                  <a:pt x="2378927" y="2676293"/>
                  <a:pt x="2378927" y="2668859"/>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a:extLst>
              <a:ext uri="{FF2B5EF4-FFF2-40B4-BE49-F238E27FC236}">
                <a16:creationId xmlns:a16="http://schemas.microsoft.com/office/drawing/2014/main" id="{8949697C-5237-4B0A-A394-2B8880F8641A}"/>
              </a:ext>
            </a:extLst>
          </p:cNvPr>
          <p:cNvSpPr/>
          <p:nvPr/>
        </p:nvSpPr>
        <p:spPr>
          <a:xfrm>
            <a:off x="3610412" y="485700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1B87713-C5E0-42AA-ABA4-80B1449E03A9}"/>
              </a:ext>
            </a:extLst>
          </p:cNvPr>
          <p:cNvSpPr/>
          <p:nvPr/>
        </p:nvSpPr>
        <p:spPr>
          <a:xfrm>
            <a:off x="4535141" y="562702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23EB6DE-7E4C-4D52-9876-EDA621E265AB}"/>
              </a:ext>
            </a:extLst>
          </p:cNvPr>
          <p:cNvSpPr/>
          <p:nvPr/>
        </p:nvSpPr>
        <p:spPr>
          <a:xfrm>
            <a:off x="3977580" y="52713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37EB180C-9027-4830-BBB5-BB84525759EC}"/>
              </a:ext>
            </a:extLst>
          </p:cNvPr>
          <p:cNvSpPr/>
          <p:nvPr/>
        </p:nvSpPr>
        <p:spPr>
          <a:xfrm>
            <a:off x="4007317" y="584215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6436350F-E1F8-42D8-BC5D-16C9FE7C3AF9}"/>
              </a:ext>
            </a:extLst>
          </p:cNvPr>
          <p:cNvSpPr/>
          <p:nvPr/>
        </p:nvSpPr>
        <p:spPr>
          <a:xfrm>
            <a:off x="4996370"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C95C01CF-3353-4E1C-90AC-B81A6C9EB140}"/>
              </a:ext>
            </a:extLst>
          </p:cNvPr>
          <p:cNvSpPr/>
          <p:nvPr/>
        </p:nvSpPr>
        <p:spPr>
          <a:xfrm>
            <a:off x="4468546" y="6179691"/>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7767DBEB-38E8-4C8D-A8E8-8779837DC15D}"/>
              </a:ext>
            </a:extLst>
          </p:cNvPr>
          <p:cNvSpPr/>
          <p:nvPr/>
        </p:nvSpPr>
        <p:spPr>
          <a:xfrm>
            <a:off x="3470455" y="55095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DF914A99-A995-4CC7-950C-3071DD690D17}"/>
              </a:ext>
            </a:extLst>
          </p:cNvPr>
          <p:cNvSpPr/>
          <p:nvPr/>
        </p:nvSpPr>
        <p:spPr>
          <a:xfrm>
            <a:off x="3112638" y="497400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E260C570-0658-498E-9A3D-13B1A7500F79}"/>
              </a:ext>
            </a:extLst>
          </p:cNvPr>
          <p:cNvSpPr/>
          <p:nvPr/>
        </p:nvSpPr>
        <p:spPr>
          <a:xfrm>
            <a:off x="2941411" y="54188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7EC1693A-F8DB-494C-86A3-80F48B587C20}"/>
              </a:ext>
            </a:extLst>
          </p:cNvPr>
          <p:cNvSpPr/>
          <p:nvPr/>
        </p:nvSpPr>
        <p:spPr>
          <a:xfrm>
            <a:off x="3364168"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FE69290B-9ED2-4B58-9580-1109EF797D97}"/>
              </a:ext>
            </a:extLst>
          </p:cNvPr>
          <p:cNvSpPr/>
          <p:nvPr/>
        </p:nvSpPr>
        <p:spPr>
          <a:xfrm>
            <a:off x="2876462" y="4458845"/>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62581250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5" name="그래픽 4" descr="남자">
            <a:extLst>
              <a:ext uri="{FF2B5EF4-FFF2-40B4-BE49-F238E27FC236}">
                <a16:creationId xmlns:a16="http://schemas.microsoft.com/office/drawing/2014/main" id="{5CFF970E-151C-4261-97C2-3BF61549CE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2913993"/>
            <a:ext cx="914400" cy="680545"/>
          </a:xfrm>
          <a:prstGeom prst="rect">
            <a:avLst/>
          </a:prstGeom>
        </p:spPr>
      </p:pic>
      <p:sp>
        <p:nvSpPr>
          <p:cNvPr id="6" name="TextBox 5">
            <a:extLst>
              <a:ext uri="{FF2B5EF4-FFF2-40B4-BE49-F238E27FC236}">
                <a16:creationId xmlns:a16="http://schemas.microsoft.com/office/drawing/2014/main" id="{BAEF324F-2396-4489-8089-2E5984A4AA54}"/>
              </a:ext>
            </a:extLst>
          </p:cNvPr>
          <p:cNvSpPr txBox="1"/>
          <p:nvPr/>
        </p:nvSpPr>
        <p:spPr>
          <a:xfrm>
            <a:off x="22676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16" name="그래픽 15" descr="남자">
            <a:extLst>
              <a:ext uri="{FF2B5EF4-FFF2-40B4-BE49-F238E27FC236}">
                <a16:creationId xmlns:a16="http://schemas.microsoft.com/office/drawing/2014/main" id="{ED289B1A-B22E-4F81-823E-D5695B47D0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2913993"/>
            <a:ext cx="914400" cy="680545"/>
          </a:xfrm>
          <a:prstGeom prst="rect">
            <a:avLst/>
          </a:prstGeom>
        </p:spPr>
      </p:pic>
      <p:sp>
        <p:nvSpPr>
          <p:cNvPr id="17" name="TextBox 16">
            <a:extLst>
              <a:ext uri="{FF2B5EF4-FFF2-40B4-BE49-F238E27FC236}">
                <a16:creationId xmlns:a16="http://schemas.microsoft.com/office/drawing/2014/main" id="{34A60212-9C1C-4D75-A2B0-AD38F7EBE466}"/>
              </a:ext>
            </a:extLst>
          </p:cNvPr>
          <p:cNvSpPr txBox="1"/>
          <p:nvPr/>
        </p:nvSpPr>
        <p:spPr>
          <a:xfrm>
            <a:off x="27248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pic>
        <p:nvPicPr>
          <p:cNvPr id="18" name="그래픽 17" descr="남자">
            <a:extLst>
              <a:ext uri="{FF2B5EF4-FFF2-40B4-BE49-F238E27FC236}">
                <a16:creationId xmlns:a16="http://schemas.microsoft.com/office/drawing/2014/main" id="{AA50621E-352C-4F97-A2FC-BC7CB117CD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2913993"/>
            <a:ext cx="914400" cy="680545"/>
          </a:xfrm>
          <a:prstGeom prst="rect">
            <a:avLst/>
          </a:prstGeom>
        </p:spPr>
      </p:pic>
      <p:sp>
        <p:nvSpPr>
          <p:cNvPr id="19" name="TextBox 18">
            <a:extLst>
              <a:ext uri="{FF2B5EF4-FFF2-40B4-BE49-F238E27FC236}">
                <a16:creationId xmlns:a16="http://schemas.microsoft.com/office/drawing/2014/main" id="{66500140-2FA0-45A5-A448-C181F0649CCC}"/>
              </a:ext>
            </a:extLst>
          </p:cNvPr>
          <p:cNvSpPr txBox="1"/>
          <p:nvPr/>
        </p:nvSpPr>
        <p:spPr>
          <a:xfrm>
            <a:off x="31820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pic>
        <p:nvPicPr>
          <p:cNvPr id="20" name="그래픽 19" descr="남자">
            <a:extLst>
              <a:ext uri="{FF2B5EF4-FFF2-40B4-BE49-F238E27FC236}">
                <a16:creationId xmlns:a16="http://schemas.microsoft.com/office/drawing/2014/main" id="{476DA1D2-5AAE-4ACD-98A5-C9B1C86F1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2913993"/>
            <a:ext cx="914400" cy="680545"/>
          </a:xfrm>
          <a:prstGeom prst="rect">
            <a:avLst/>
          </a:prstGeom>
        </p:spPr>
      </p:pic>
      <p:sp>
        <p:nvSpPr>
          <p:cNvPr id="21" name="TextBox 20">
            <a:extLst>
              <a:ext uri="{FF2B5EF4-FFF2-40B4-BE49-F238E27FC236}">
                <a16:creationId xmlns:a16="http://schemas.microsoft.com/office/drawing/2014/main" id="{29354260-28F1-4EE3-90FE-270820806947}"/>
              </a:ext>
            </a:extLst>
          </p:cNvPr>
          <p:cNvSpPr txBox="1"/>
          <p:nvPr/>
        </p:nvSpPr>
        <p:spPr>
          <a:xfrm>
            <a:off x="3951675" y="3042744"/>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30</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1E23AA-C3D0-4534-96AF-8BCCBF671F97}"/>
                  </a:ext>
                </a:extLst>
              </p:cNvPr>
              <p:cNvSpPr txBox="1"/>
              <p:nvPr/>
            </p:nvSpPr>
            <p:spPr>
              <a:xfrm>
                <a:off x="3518864" y="3069599"/>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571E23AA-C3D0-4534-96AF-8BCCBF671F97}"/>
                  </a:ext>
                </a:extLst>
              </p:cNvPr>
              <p:cNvSpPr txBox="1">
                <a:spLocks noRot="1" noChangeAspect="1" noMove="1" noResize="1" noEditPoints="1" noAdjustHandles="1" noChangeArrowheads="1" noChangeShapeType="1" noTextEdit="1"/>
              </p:cNvSpPr>
              <p:nvPr/>
            </p:nvSpPr>
            <p:spPr>
              <a:xfrm>
                <a:off x="3518864" y="3069599"/>
                <a:ext cx="432811" cy="369332"/>
              </a:xfrm>
              <a:prstGeom prst="rect">
                <a:avLst/>
              </a:prstGeom>
              <a:blipFill>
                <a:blip r:embed="rId5"/>
                <a:stretch>
                  <a:fillRect/>
                </a:stretch>
              </a:blipFill>
            </p:spPr>
            <p:txBody>
              <a:bodyPr/>
              <a:lstStyle/>
              <a:p>
                <a:r>
                  <a:rPr lang="ko-KR" altLang="en-US">
                    <a:noFill/>
                  </a:rPr>
                  <a:t> </a:t>
                </a:r>
              </a:p>
            </p:txBody>
          </p:sp>
        </mc:Fallback>
      </mc:AlternateContent>
      <p:sp>
        <p:nvSpPr>
          <p:cNvPr id="8" name="사각형: 둥근 모서리 7">
            <a:extLst>
              <a:ext uri="{FF2B5EF4-FFF2-40B4-BE49-F238E27FC236}">
                <a16:creationId xmlns:a16="http://schemas.microsoft.com/office/drawing/2014/main" id="{A09D8B58-5A34-455B-B046-B17F24CFFB15}"/>
              </a:ext>
            </a:extLst>
          </p:cNvPr>
          <p:cNvSpPr/>
          <p:nvPr/>
        </p:nvSpPr>
        <p:spPr>
          <a:xfrm>
            <a:off x="2628057" y="2816771"/>
            <a:ext cx="908458"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사각형: 둥근 모서리 23">
            <a:extLst>
              <a:ext uri="{FF2B5EF4-FFF2-40B4-BE49-F238E27FC236}">
                <a16:creationId xmlns:a16="http://schemas.microsoft.com/office/drawing/2014/main" id="{B240936E-E2BF-4A47-AC79-E047D8FDF764}"/>
              </a:ext>
            </a:extLst>
          </p:cNvPr>
          <p:cNvSpPr/>
          <p:nvPr/>
        </p:nvSpPr>
        <p:spPr>
          <a:xfrm>
            <a:off x="3900839" y="2816771"/>
            <a:ext cx="450443"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25" name="그래픽 24" descr="남자">
            <a:extLst>
              <a:ext uri="{FF2B5EF4-FFF2-40B4-BE49-F238E27FC236}">
                <a16:creationId xmlns:a16="http://schemas.microsoft.com/office/drawing/2014/main" id="{73A6C261-883A-45CB-AFEB-6BE6AE23C08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4381729"/>
            <a:ext cx="914400" cy="680545"/>
          </a:xfrm>
          <a:prstGeom prst="rect">
            <a:avLst/>
          </a:prstGeom>
        </p:spPr>
      </p:pic>
      <p:sp>
        <p:nvSpPr>
          <p:cNvPr id="26" name="TextBox 25">
            <a:extLst>
              <a:ext uri="{FF2B5EF4-FFF2-40B4-BE49-F238E27FC236}">
                <a16:creationId xmlns:a16="http://schemas.microsoft.com/office/drawing/2014/main" id="{0ABD04BA-81D1-4F66-8F41-EFA9542FA30D}"/>
              </a:ext>
            </a:extLst>
          </p:cNvPr>
          <p:cNvSpPr txBox="1"/>
          <p:nvPr/>
        </p:nvSpPr>
        <p:spPr>
          <a:xfrm>
            <a:off x="22676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27" name="그래픽 26" descr="남자">
            <a:extLst>
              <a:ext uri="{FF2B5EF4-FFF2-40B4-BE49-F238E27FC236}">
                <a16:creationId xmlns:a16="http://schemas.microsoft.com/office/drawing/2014/main" id="{DB06C3AC-46AA-458F-A6D3-F84DC923A7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4381729"/>
            <a:ext cx="914400" cy="680545"/>
          </a:xfrm>
          <a:prstGeom prst="rect">
            <a:avLst/>
          </a:prstGeom>
        </p:spPr>
      </p:pic>
      <p:sp>
        <p:nvSpPr>
          <p:cNvPr id="28" name="TextBox 27">
            <a:extLst>
              <a:ext uri="{FF2B5EF4-FFF2-40B4-BE49-F238E27FC236}">
                <a16:creationId xmlns:a16="http://schemas.microsoft.com/office/drawing/2014/main" id="{D6AB066D-C54E-473E-B6B8-F0A20E3477E6}"/>
              </a:ext>
            </a:extLst>
          </p:cNvPr>
          <p:cNvSpPr txBox="1"/>
          <p:nvPr/>
        </p:nvSpPr>
        <p:spPr>
          <a:xfrm>
            <a:off x="27248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pic>
        <p:nvPicPr>
          <p:cNvPr id="29" name="그래픽 28" descr="남자">
            <a:extLst>
              <a:ext uri="{FF2B5EF4-FFF2-40B4-BE49-F238E27FC236}">
                <a16:creationId xmlns:a16="http://schemas.microsoft.com/office/drawing/2014/main" id="{3333F286-A0C5-4E0E-BECC-951DA18B73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4381729"/>
            <a:ext cx="914400" cy="680545"/>
          </a:xfrm>
          <a:prstGeom prst="rect">
            <a:avLst/>
          </a:prstGeom>
        </p:spPr>
      </p:pic>
      <p:sp>
        <p:nvSpPr>
          <p:cNvPr id="30" name="TextBox 29">
            <a:extLst>
              <a:ext uri="{FF2B5EF4-FFF2-40B4-BE49-F238E27FC236}">
                <a16:creationId xmlns:a16="http://schemas.microsoft.com/office/drawing/2014/main" id="{2FAEBF53-69E0-4A33-B9D2-1A79D4092213}"/>
              </a:ext>
            </a:extLst>
          </p:cNvPr>
          <p:cNvSpPr txBox="1"/>
          <p:nvPr/>
        </p:nvSpPr>
        <p:spPr>
          <a:xfrm>
            <a:off x="31820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pic>
        <p:nvPicPr>
          <p:cNvPr id="31" name="그래픽 30" descr="남자">
            <a:extLst>
              <a:ext uri="{FF2B5EF4-FFF2-40B4-BE49-F238E27FC236}">
                <a16:creationId xmlns:a16="http://schemas.microsoft.com/office/drawing/2014/main" id="{D246E9D2-C6C8-473A-9632-DD917AAAD9B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4381729"/>
            <a:ext cx="914400" cy="680545"/>
          </a:xfrm>
          <a:prstGeom prst="rect">
            <a:avLst/>
          </a:prstGeom>
        </p:spPr>
      </p:pic>
      <p:sp>
        <p:nvSpPr>
          <p:cNvPr id="32" name="TextBox 31">
            <a:extLst>
              <a:ext uri="{FF2B5EF4-FFF2-40B4-BE49-F238E27FC236}">
                <a16:creationId xmlns:a16="http://schemas.microsoft.com/office/drawing/2014/main" id="{80A959F6-BA69-409B-A942-5D13CF7ABFA9}"/>
              </a:ext>
            </a:extLst>
          </p:cNvPr>
          <p:cNvSpPr txBox="1"/>
          <p:nvPr/>
        </p:nvSpPr>
        <p:spPr>
          <a:xfrm>
            <a:off x="3951675" y="4510480"/>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49F150-9EB5-42F3-9C85-5581058A448D}"/>
                  </a:ext>
                </a:extLst>
              </p:cNvPr>
              <p:cNvSpPr txBox="1"/>
              <p:nvPr/>
            </p:nvSpPr>
            <p:spPr>
              <a:xfrm>
                <a:off x="3518864" y="4537335"/>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5849F150-9EB5-42F3-9C85-5581058A448D}"/>
                  </a:ext>
                </a:extLst>
              </p:cNvPr>
              <p:cNvSpPr txBox="1">
                <a:spLocks noRot="1" noChangeAspect="1" noMove="1" noResize="1" noEditPoints="1" noAdjustHandles="1" noChangeArrowheads="1" noChangeShapeType="1" noTextEdit="1"/>
              </p:cNvSpPr>
              <p:nvPr/>
            </p:nvSpPr>
            <p:spPr>
              <a:xfrm>
                <a:off x="3518864" y="4537335"/>
                <a:ext cx="432811" cy="369332"/>
              </a:xfrm>
              <a:prstGeom prst="rect">
                <a:avLst/>
              </a:prstGeom>
              <a:blipFill>
                <a:blip r:embed="rId6"/>
                <a:stretch>
                  <a:fillRect/>
                </a:stretch>
              </a:blipFill>
            </p:spPr>
            <p:txBody>
              <a:bodyPr/>
              <a:lstStyle/>
              <a:p>
                <a:r>
                  <a:rPr lang="ko-KR" altLang="en-US">
                    <a:noFill/>
                  </a:rPr>
                  <a:t> </a:t>
                </a:r>
              </a:p>
            </p:txBody>
          </p:sp>
        </mc:Fallback>
      </mc:AlternateContent>
      <p:sp>
        <p:nvSpPr>
          <p:cNvPr id="9" name="화살표: 아래쪽 8">
            <a:extLst>
              <a:ext uri="{FF2B5EF4-FFF2-40B4-BE49-F238E27FC236}">
                <a16:creationId xmlns:a16="http://schemas.microsoft.com/office/drawing/2014/main" id="{41832E45-0CD6-4D99-8822-B4F5CC50367B}"/>
              </a:ext>
            </a:extLst>
          </p:cNvPr>
          <p:cNvSpPr/>
          <p:nvPr/>
        </p:nvSpPr>
        <p:spPr>
          <a:xfrm>
            <a:off x="3157829" y="3824288"/>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8888228B-C6BD-4A4A-A924-C4EE404B09DB}"/>
              </a:ext>
            </a:extLst>
          </p:cNvPr>
          <p:cNvSpPr txBox="1"/>
          <p:nvPr/>
        </p:nvSpPr>
        <p:spPr>
          <a:xfrm>
            <a:off x="3239834" y="2440930"/>
            <a:ext cx="737702"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출전 제외</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11" name="연결선: 구부러짐 10">
            <a:extLst>
              <a:ext uri="{FF2B5EF4-FFF2-40B4-BE49-F238E27FC236}">
                <a16:creationId xmlns:a16="http://schemas.microsoft.com/office/drawing/2014/main" id="{F098EFC9-7800-4BB9-9D3E-507B635CA679}"/>
              </a:ext>
            </a:extLst>
          </p:cNvPr>
          <p:cNvCxnSpPr>
            <a:stCxn id="37" idx="1"/>
            <a:endCxn id="8" idx="0"/>
          </p:cNvCxnSpPr>
          <p:nvPr/>
        </p:nvCxnSpPr>
        <p:spPr>
          <a:xfrm rot="10800000" flipV="1">
            <a:off x="3082286" y="2571735"/>
            <a:ext cx="157548"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연결선: 구부러짐 39">
            <a:extLst>
              <a:ext uri="{FF2B5EF4-FFF2-40B4-BE49-F238E27FC236}">
                <a16:creationId xmlns:a16="http://schemas.microsoft.com/office/drawing/2014/main" id="{AD3CDF5A-91C5-4547-800E-A8A8DBBBA9DC}"/>
              </a:ext>
            </a:extLst>
          </p:cNvPr>
          <p:cNvCxnSpPr>
            <a:cxnSpLocks/>
            <a:stCxn id="37" idx="3"/>
            <a:endCxn id="24" idx="0"/>
          </p:cNvCxnSpPr>
          <p:nvPr/>
        </p:nvCxnSpPr>
        <p:spPr>
          <a:xfrm>
            <a:off x="3977536" y="2571735"/>
            <a:ext cx="148525"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C42CCF99-BAEA-479B-A169-AD7373C662BA}"/>
              </a:ext>
            </a:extLst>
          </p:cNvPr>
          <p:cNvSpPr/>
          <p:nvPr/>
        </p:nvSpPr>
        <p:spPr>
          <a:xfrm>
            <a:off x="5941183"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C4B351D8-44E9-4A17-872B-9750CB228A08}"/>
              </a:ext>
            </a:extLst>
          </p:cNvPr>
          <p:cNvSpPr/>
          <p:nvPr/>
        </p:nvSpPr>
        <p:spPr>
          <a:xfrm>
            <a:off x="5941183"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1D5F8E6-D53F-4B94-BFA4-03966EE73860}"/>
              </a:ext>
            </a:extLst>
          </p:cNvPr>
          <p:cNvSpPr/>
          <p:nvPr/>
        </p:nvSpPr>
        <p:spPr>
          <a:xfrm>
            <a:off x="5941183"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41D021E3-7AFF-4441-BEEC-B5BD8956B693}"/>
              </a:ext>
            </a:extLst>
          </p:cNvPr>
          <p:cNvSpPr/>
          <p:nvPr/>
        </p:nvSpPr>
        <p:spPr>
          <a:xfrm>
            <a:off x="5941183"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92E863BA-5ED3-4B81-88C4-8216718B9A54}"/>
              </a:ext>
            </a:extLst>
          </p:cNvPr>
          <p:cNvSpPr txBox="1"/>
          <p:nvPr/>
        </p:nvSpPr>
        <p:spPr>
          <a:xfrm>
            <a:off x="5958779"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30</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6E09AC5-032B-46F6-9B4A-19F1CAF45AFA}"/>
                  </a:ext>
                </a:extLst>
              </p:cNvPr>
              <p:cNvSpPr txBox="1"/>
              <p:nvPr/>
            </p:nvSpPr>
            <p:spPr>
              <a:xfrm rot="5400000">
                <a:off x="5909586"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D6E09AC5-032B-46F6-9B4A-19F1CAF45AFA}"/>
                  </a:ext>
                </a:extLst>
              </p:cNvPr>
              <p:cNvSpPr txBox="1">
                <a:spLocks noRot="1" noChangeAspect="1" noMove="1" noResize="1" noEditPoints="1" noAdjustHandles="1" noChangeArrowheads="1" noChangeShapeType="1" noTextEdit="1"/>
              </p:cNvSpPr>
              <p:nvPr/>
            </p:nvSpPr>
            <p:spPr>
              <a:xfrm rot="5400000">
                <a:off x="5909586" y="4265387"/>
                <a:ext cx="467718" cy="369332"/>
              </a:xfrm>
              <a:prstGeom prst="rect">
                <a:avLst/>
              </a:prstGeom>
              <a:blipFill>
                <a:blip r:embed="rId7"/>
                <a:stretch>
                  <a:fillRect/>
                </a:stretch>
              </a:blipFill>
            </p:spPr>
            <p:txBody>
              <a:bodyPr/>
              <a:lstStyle/>
              <a:p>
                <a:r>
                  <a:rPr lang="ko-KR" altLang="en-US">
                    <a:noFill/>
                  </a:rPr>
                  <a:t> </a:t>
                </a:r>
              </a:p>
            </p:txBody>
          </p:sp>
        </mc:Fallback>
      </mc:AlternateContent>
      <p:sp>
        <p:nvSpPr>
          <p:cNvPr id="49" name="화살표: 아래쪽 48">
            <a:extLst>
              <a:ext uri="{FF2B5EF4-FFF2-40B4-BE49-F238E27FC236}">
                <a16:creationId xmlns:a16="http://schemas.microsoft.com/office/drawing/2014/main" id="{27D16D59-AAE1-4534-AA89-A9F5A3D3644B}"/>
              </a:ext>
            </a:extLst>
          </p:cNvPr>
          <p:cNvSpPr/>
          <p:nvPr/>
        </p:nvSpPr>
        <p:spPr>
          <a:xfrm rot="16200000">
            <a:off x="6844665" y="3824287"/>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7A54D94B-A180-495A-A8B4-61ED94A93F5A}"/>
              </a:ext>
            </a:extLst>
          </p:cNvPr>
          <p:cNvSpPr/>
          <p:nvPr/>
        </p:nvSpPr>
        <p:spPr>
          <a:xfrm>
            <a:off x="7598538"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4AF27E8E-6B20-481F-B68C-64423C9EAC9F}"/>
              </a:ext>
            </a:extLst>
          </p:cNvPr>
          <p:cNvSpPr/>
          <p:nvPr/>
        </p:nvSpPr>
        <p:spPr>
          <a:xfrm>
            <a:off x="7598538"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159E1025-0E57-4749-9AB6-82BE1D55FF3A}"/>
              </a:ext>
            </a:extLst>
          </p:cNvPr>
          <p:cNvSpPr/>
          <p:nvPr/>
        </p:nvSpPr>
        <p:spPr>
          <a:xfrm>
            <a:off x="7598538"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EA0E10AA-4C00-4046-9FEF-90BCB0462BAD}"/>
              </a:ext>
            </a:extLst>
          </p:cNvPr>
          <p:cNvSpPr/>
          <p:nvPr/>
        </p:nvSpPr>
        <p:spPr>
          <a:xfrm>
            <a:off x="7598538"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9C00DFD7-1285-4EAF-B996-620E8C8EF74F}"/>
              </a:ext>
            </a:extLst>
          </p:cNvPr>
          <p:cNvSpPr txBox="1"/>
          <p:nvPr/>
        </p:nvSpPr>
        <p:spPr>
          <a:xfrm>
            <a:off x="7616134"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25</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009E646-B600-438B-920D-60BC6EC52565}"/>
                  </a:ext>
                </a:extLst>
              </p:cNvPr>
              <p:cNvSpPr txBox="1"/>
              <p:nvPr/>
            </p:nvSpPr>
            <p:spPr>
              <a:xfrm rot="5400000">
                <a:off x="7566941"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2009E646-B600-438B-920D-60BC6EC52565}"/>
                  </a:ext>
                </a:extLst>
              </p:cNvPr>
              <p:cNvSpPr txBox="1">
                <a:spLocks noRot="1" noChangeAspect="1" noMove="1" noResize="1" noEditPoints="1" noAdjustHandles="1" noChangeArrowheads="1" noChangeShapeType="1" noTextEdit="1"/>
              </p:cNvSpPr>
              <p:nvPr/>
            </p:nvSpPr>
            <p:spPr>
              <a:xfrm rot="5400000">
                <a:off x="7566941" y="4265387"/>
                <a:ext cx="467718" cy="369332"/>
              </a:xfrm>
              <a:prstGeom prst="rect">
                <a:avLst/>
              </a:prstGeom>
              <a:blipFill>
                <a:blip r:embed="rId8"/>
                <a:stretch>
                  <a:fillRect/>
                </a:stretch>
              </a:blipFill>
            </p:spPr>
            <p:txBody>
              <a:bodyPr/>
              <a:lstStyle/>
              <a:p>
                <a:r>
                  <a:rPr lang="ko-KR" altLang="en-US">
                    <a:noFill/>
                  </a:rPr>
                  <a:t> </a:t>
                </a:r>
              </a:p>
            </p:txBody>
          </p:sp>
        </mc:Fallback>
      </mc:AlternateContent>
      <p:sp>
        <p:nvSpPr>
          <p:cNvPr id="58" name="사각형: 둥근 모서리 57">
            <a:extLst>
              <a:ext uri="{FF2B5EF4-FFF2-40B4-BE49-F238E27FC236}">
                <a16:creationId xmlns:a16="http://schemas.microsoft.com/office/drawing/2014/main" id="{BF1A6AA0-53F4-47AA-B909-6BBAEBA720C2}"/>
              </a:ext>
            </a:extLst>
          </p:cNvPr>
          <p:cNvSpPr/>
          <p:nvPr/>
        </p:nvSpPr>
        <p:spPr>
          <a:xfrm>
            <a:off x="5875035" y="3185858"/>
            <a:ext cx="520509" cy="882414"/>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사각형: 둥근 모서리 58">
            <a:extLst>
              <a:ext uri="{FF2B5EF4-FFF2-40B4-BE49-F238E27FC236}">
                <a16:creationId xmlns:a16="http://schemas.microsoft.com/office/drawing/2014/main" id="{F14C576E-4101-4C11-93F1-07D59BAF1FDE}"/>
              </a:ext>
            </a:extLst>
          </p:cNvPr>
          <p:cNvSpPr/>
          <p:nvPr/>
        </p:nvSpPr>
        <p:spPr>
          <a:xfrm>
            <a:off x="5867801" y="4877651"/>
            <a:ext cx="520509" cy="508901"/>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TextBox 61">
            <a:extLst>
              <a:ext uri="{FF2B5EF4-FFF2-40B4-BE49-F238E27FC236}">
                <a16:creationId xmlns:a16="http://schemas.microsoft.com/office/drawing/2014/main" id="{51CAA2C3-29BF-4650-95D9-FDD04D07BFA6}"/>
              </a:ext>
            </a:extLst>
          </p:cNvPr>
          <p:cNvSpPr txBox="1"/>
          <p:nvPr/>
        </p:nvSpPr>
        <p:spPr>
          <a:xfrm>
            <a:off x="6615049" y="3042744"/>
            <a:ext cx="740908"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드롭 아웃</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63" name="연결선: 구부러짐 62">
            <a:extLst>
              <a:ext uri="{FF2B5EF4-FFF2-40B4-BE49-F238E27FC236}">
                <a16:creationId xmlns:a16="http://schemas.microsoft.com/office/drawing/2014/main" id="{4503A97E-D71A-4E3D-8900-A078650A24E8}"/>
              </a:ext>
            </a:extLst>
          </p:cNvPr>
          <p:cNvCxnSpPr>
            <a:cxnSpLocks/>
            <a:stCxn id="62" idx="1"/>
            <a:endCxn id="58" idx="3"/>
          </p:cNvCxnSpPr>
          <p:nvPr/>
        </p:nvCxnSpPr>
        <p:spPr>
          <a:xfrm rot="10800000" flipV="1">
            <a:off x="6395545" y="3173549"/>
            <a:ext cx="219505" cy="453516"/>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F8D84B95-6149-4F74-92D6-0318D99026EE}"/>
              </a:ext>
            </a:extLst>
          </p:cNvPr>
          <p:cNvCxnSpPr>
            <a:cxnSpLocks/>
            <a:stCxn id="62" idx="1"/>
            <a:endCxn id="59" idx="3"/>
          </p:cNvCxnSpPr>
          <p:nvPr/>
        </p:nvCxnSpPr>
        <p:spPr>
          <a:xfrm rot="10800000" flipV="1">
            <a:off x="6388311" y="3173548"/>
            <a:ext cx="226739" cy="1958553"/>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01289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6" name="타원 55">
            <a:extLst>
              <a:ext uri="{FF2B5EF4-FFF2-40B4-BE49-F238E27FC236}">
                <a16:creationId xmlns:a16="http://schemas.microsoft.com/office/drawing/2014/main" id="{72C58E92-353E-4A5E-AA7E-DEC00BBA10CA}"/>
              </a:ext>
            </a:extLst>
          </p:cNvPr>
          <p:cNvSpPr/>
          <p:nvPr/>
        </p:nvSpPr>
        <p:spPr>
          <a:xfrm>
            <a:off x="2493783" y="281523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A1682746-B436-405D-883D-C9DCDDBD7AF1}"/>
              </a:ext>
            </a:extLst>
          </p:cNvPr>
          <p:cNvSpPr/>
          <p:nvPr/>
        </p:nvSpPr>
        <p:spPr>
          <a:xfrm>
            <a:off x="2493783" y="3989338"/>
            <a:ext cx="315900" cy="315900"/>
          </a:xfrm>
          <a:prstGeom prst="ellipse">
            <a:avLst/>
          </a:prstGeom>
          <a:solidFill>
            <a:schemeClr val="bg1">
              <a:lumMod val="85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60" name="타원 59">
            <a:extLst>
              <a:ext uri="{FF2B5EF4-FFF2-40B4-BE49-F238E27FC236}">
                <a16:creationId xmlns:a16="http://schemas.microsoft.com/office/drawing/2014/main" id="{6DA4D935-11E8-4744-8392-342F172B3EDA}"/>
              </a:ext>
            </a:extLst>
          </p:cNvPr>
          <p:cNvSpPr/>
          <p:nvPr/>
        </p:nvSpPr>
        <p:spPr>
          <a:xfrm>
            <a:off x="3774417" y="367598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4" name="직선 화살표 연결선 63">
            <a:extLst>
              <a:ext uri="{FF2B5EF4-FFF2-40B4-BE49-F238E27FC236}">
                <a16:creationId xmlns:a16="http://schemas.microsoft.com/office/drawing/2014/main" id="{816DF9AC-EB3D-4004-A298-43678AD147A4}"/>
              </a:ext>
            </a:extLst>
          </p:cNvPr>
          <p:cNvCxnSpPr>
            <a:cxnSpLocks/>
            <a:stCxn id="56" idx="6"/>
            <a:endCxn id="60" idx="2"/>
          </p:cNvCxnSpPr>
          <p:nvPr/>
        </p:nvCxnSpPr>
        <p:spPr>
          <a:xfrm>
            <a:off x="2809683" y="2973182"/>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6F25745A-CD30-48ED-B25B-E4AA56E2BDC4}"/>
              </a:ext>
            </a:extLst>
          </p:cNvPr>
          <p:cNvCxnSpPr>
            <a:cxnSpLocks/>
            <a:stCxn id="84" idx="6"/>
            <a:endCxn id="60" idx="2"/>
          </p:cNvCxnSpPr>
          <p:nvPr/>
        </p:nvCxnSpPr>
        <p:spPr>
          <a:xfrm>
            <a:off x="2821356" y="3560235"/>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5AACBDB-9CC5-43B6-A0A8-86D45336865A}"/>
              </a:ext>
            </a:extLst>
          </p:cNvPr>
          <p:cNvSpPr txBox="1"/>
          <p:nvPr/>
        </p:nvSpPr>
        <p:spPr>
          <a:xfrm>
            <a:off x="3085876" y="2433296"/>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훈련</a:t>
            </a:r>
          </a:p>
        </p:txBody>
      </p:sp>
      <p:sp>
        <p:nvSpPr>
          <p:cNvPr id="68" name="타원 67">
            <a:extLst>
              <a:ext uri="{FF2B5EF4-FFF2-40B4-BE49-F238E27FC236}">
                <a16:creationId xmlns:a16="http://schemas.microsoft.com/office/drawing/2014/main" id="{0CB3172C-0444-45A8-B584-8853584C342F}"/>
              </a:ext>
            </a:extLst>
          </p:cNvPr>
          <p:cNvSpPr/>
          <p:nvPr/>
        </p:nvSpPr>
        <p:spPr>
          <a:xfrm>
            <a:off x="2493783" y="457639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17B6B21F-7BE6-451C-B321-477DEB095B55}"/>
              </a:ext>
            </a:extLst>
          </p:cNvPr>
          <p:cNvCxnSpPr>
            <a:cxnSpLocks/>
            <a:stCxn id="68" idx="6"/>
            <a:endCxn id="60" idx="2"/>
          </p:cNvCxnSpPr>
          <p:nvPr/>
        </p:nvCxnSpPr>
        <p:spPr>
          <a:xfrm flipV="1">
            <a:off x="2809683" y="3833939"/>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연결선: 구부러짐 69">
            <a:extLst>
              <a:ext uri="{FF2B5EF4-FFF2-40B4-BE49-F238E27FC236}">
                <a16:creationId xmlns:a16="http://schemas.microsoft.com/office/drawing/2014/main" id="{B5A0B891-C0C4-4D3A-9B9B-FE86833FC943}"/>
              </a:ext>
            </a:extLst>
          </p:cNvPr>
          <p:cNvCxnSpPr>
            <a:cxnSpLocks/>
            <a:stCxn id="92" idx="1"/>
          </p:cNvCxnSpPr>
          <p:nvPr/>
        </p:nvCxnSpPr>
        <p:spPr>
          <a:xfrm rot="10800000">
            <a:off x="3245654" y="4618031"/>
            <a:ext cx="258479" cy="49337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타원 70">
            <a:extLst>
              <a:ext uri="{FF2B5EF4-FFF2-40B4-BE49-F238E27FC236}">
                <a16:creationId xmlns:a16="http://schemas.microsoft.com/office/drawing/2014/main" id="{28271C26-3F3D-45E5-A324-1E6590599B47}"/>
              </a:ext>
            </a:extLst>
          </p:cNvPr>
          <p:cNvSpPr/>
          <p:nvPr/>
        </p:nvSpPr>
        <p:spPr>
          <a:xfrm>
            <a:off x="3774417" y="306533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C2FECF3E-3C38-47F7-8702-EF8F31591C52}"/>
              </a:ext>
            </a:extLst>
          </p:cNvPr>
          <p:cNvSpPr/>
          <p:nvPr/>
        </p:nvSpPr>
        <p:spPr>
          <a:xfrm>
            <a:off x="3774417" y="428828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EEE730DD-1374-4819-ADDF-1905FE55E5AD}"/>
              </a:ext>
            </a:extLst>
          </p:cNvPr>
          <p:cNvCxnSpPr>
            <a:cxnSpLocks/>
            <a:stCxn id="56" idx="6"/>
            <a:endCxn id="72" idx="2"/>
          </p:cNvCxnSpPr>
          <p:nvPr/>
        </p:nvCxnSpPr>
        <p:spPr>
          <a:xfrm>
            <a:off x="2809683" y="2973182"/>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C562E7FC-32E8-4F35-A2EC-E38C2BFD3A46}"/>
              </a:ext>
            </a:extLst>
          </p:cNvPr>
          <p:cNvCxnSpPr>
            <a:cxnSpLocks/>
            <a:stCxn id="56" idx="6"/>
            <a:endCxn id="71" idx="2"/>
          </p:cNvCxnSpPr>
          <p:nvPr/>
        </p:nvCxnSpPr>
        <p:spPr>
          <a:xfrm>
            <a:off x="2809683" y="2973182"/>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0E6A4DD1-DAE1-4C7A-A001-72BD4AEE7A85}"/>
              </a:ext>
            </a:extLst>
          </p:cNvPr>
          <p:cNvCxnSpPr>
            <a:cxnSpLocks/>
            <a:stCxn id="84" idx="6"/>
            <a:endCxn id="71" idx="2"/>
          </p:cNvCxnSpPr>
          <p:nvPr/>
        </p:nvCxnSpPr>
        <p:spPr>
          <a:xfrm flipV="1">
            <a:off x="2821356" y="3223289"/>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DEAC616A-8290-4350-9168-235FA5EF9F1A}"/>
              </a:ext>
            </a:extLst>
          </p:cNvPr>
          <p:cNvCxnSpPr>
            <a:cxnSpLocks/>
            <a:stCxn id="68" idx="6"/>
            <a:endCxn id="71" idx="2"/>
          </p:cNvCxnSpPr>
          <p:nvPr/>
        </p:nvCxnSpPr>
        <p:spPr>
          <a:xfrm flipV="1">
            <a:off x="2809683" y="3223289"/>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1215F43F-8816-46AA-95CA-55CDEAF8F383}"/>
              </a:ext>
            </a:extLst>
          </p:cNvPr>
          <p:cNvCxnSpPr>
            <a:cxnSpLocks/>
            <a:stCxn id="84" idx="6"/>
            <a:endCxn id="72" idx="2"/>
          </p:cNvCxnSpPr>
          <p:nvPr/>
        </p:nvCxnSpPr>
        <p:spPr>
          <a:xfrm>
            <a:off x="2821356" y="3560235"/>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7F6A6375-C3A8-4822-A32E-CF9D35EB5DE1}"/>
              </a:ext>
            </a:extLst>
          </p:cNvPr>
          <p:cNvCxnSpPr>
            <a:cxnSpLocks/>
            <a:stCxn id="68" idx="6"/>
            <a:endCxn id="72" idx="2"/>
          </p:cNvCxnSpPr>
          <p:nvPr/>
        </p:nvCxnSpPr>
        <p:spPr>
          <a:xfrm flipV="1">
            <a:off x="2809683" y="4446232"/>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ABADC111-DAB7-4FDD-9C6D-21EB76F2203B}"/>
              </a:ext>
            </a:extLst>
          </p:cNvPr>
          <p:cNvSpPr/>
          <p:nvPr/>
        </p:nvSpPr>
        <p:spPr>
          <a:xfrm>
            <a:off x="2505456" y="3402285"/>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93CA5B7F-7CA6-40C0-B673-448D1A6B84BB}"/>
              </a:ext>
            </a:extLst>
          </p:cNvPr>
          <p:cNvSpPr txBox="1"/>
          <p:nvPr/>
        </p:nvSpPr>
        <p:spPr>
          <a:xfrm>
            <a:off x="2707339" y="5387201"/>
            <a:ext cx="130837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비율 </a:t>
            </a:r>
            <a:r>
              <a:rPr lang="en-US" altLang="ko-KR" sz="1050">
                <a:solidFill>
                  <a:srgbClr val="000000"/>
                </a:solidFill>
                <a:latin typeface="고도 M" panose="02000503000000020004" pitchFamily="2" charset="-127"/>
                <a:ea typeface="고도 M" panose="02000503000000020004" pitchFamily="2" charset="-127"/>
              </a:rPr>
              <a:t>0.25</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5655F9DB-5B3B-44AA-8CDA-14CE2CB41997}"/>
              </a:ext>
            </a:extLst>
          </p:cNvPr>
          <p:cNvSpPr txBox="1"/>
          <p:nvPr/>
        </p:nvSpPr>
        <p:spPr>
          <a:xfrm>
            <a:off x="3504132" y="4984449"/>
            <a:ext cx="102784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33% </a:t>
            </a:r>
            <a:r>
              <a:rPr lang="ko-KR" altLang="en-US" sz="1050">
                <a:solidFill>
                  <a:srgbClr val="000000"/>
                </a:solidFill>
                <a:latin typeface="고도 M" panose="02000503000000020004" pitchFamily="2" charset="-127"/>
                <a:ea typeface="고도 M" panose="02000503000000020004" pitchFamily="2" charset="-127"/>
              </a:rPr>
              <a:t>출력 증가</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5" name="TextBox 94">
            <a:extLst>
              <a:ext uri="{FF2B5EF4-FFF2-40B4-BE49-F238E27FC236}">
                <a16:creationId xmlns:a16="http://schemas.microsoft.com/office/drawing/2014/main" id="{29FA9AB2-FB42-40AE-B6AB-41691E1CC399}"/>
              </a:ext>
            </a:extLst>
          </p:cNvPr>
          <p:cNvSpPr txBox="1"/>
          <p:nvPr/>
        </p:nvSpPr>
        <p:spPr>
          <a:xfrm>
            <a:off x="1299138" y="4364115"/>
            <a:ext cx="1119217"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a:t>
            </a:r>
            <a:r>
              <a:rPr lang="ko-KR" altLang="en-US" sz="1050" err="1">
                <a:solidFill>
                  <a:srgbClr val="000000"/>
                </a:solidFill>
                <a:latin typeface="고도 M" panose="02000503000000020004" pitchFamily="2" charset="-127"/>
                <a:ea typeface="고도 M" panose="02000503000000020004" pitchFamily="2" charset="-127"/>
              </a:rPr>
              <a:t>아웃된</a:t>
            </a:r>
            <a:r>
              <a:rPr lang="ko-KR" altLang="en-US" sz="1050">
                <a:solidFill>
                  <a:srgbClr val="000000"/>
                </a:solidFill>
                <a:latin typeface="고도 M" panose="02000503000000020004" pitchFamily="2" charset="-127"/>
                <a:ea typeface="고도 M" panose="02000503000000020004" pitchFamily="2" charset="-127"/>
              </a:rPr>
              <a:t> 뉴런</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96" name="연결선: 구부러짐 95">
            <a:extLst>
              <a:ext uri="{FF2B5EF4-FFF2-40B4-BE49-F238E27FC236}">
                <a16:creationId xmlns:a16="http://schemas.microsoft.com/office/drawing/2014/main" id="{5CEF883C-9679-4425-A0EA-03D9B1A8A3BB}"/>
              </a:ext>
            </a:extLst>
          </p:cNvPr>
          <p:cNvCxnSpPr>
            <a:cxnSpLocks/>
            <a:stCxn id="95" idx="3"/>
            <a:endCxn id="57" idx="3"/>
          </p:cNvCxnSpPr>
          <p:nvPr/>
        </p:nvCxnSpPr>
        <p:spPr>
          <a:xfrm flipV="1">
            <a:off x="2418355" y="4258976"/>
            <a:ext cx="121690" cy="2320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9" name="타원 98">
            <a:extLst>
              <a:ext uri="{FF2B5EF4-FFF2-40B4-BE49-F238E27FC236}">
                <a16:creationId xmlns:a16="http://schemas.microsoft.com/office/drawing/2014/main" id="{6EE3DA60-9B11-4D46-80E2-A2128AF1D6F9}"/>
              </a:ext>
            </a:extLst>
          </p:cNvPr>
          <p:cNvSpPr/>
          <p:nvPr/>
        </p:nvSpPr>
        <p:spPr>
          <a:xfrm>
            <a:off x="5868306" y="280133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0" name="타원 99">
            <a:extLst>
              <a:ext uri="{FF2B5EF4-FFF2-40B4-BE49-F238E27FC236}">
                <a16:creationId xmlns:a16="http://schemas.microsoft.com/office/drawing/2014/main" id="{BB9A25CC-1D89-4679-A5AC-6B6F0042C053}"/>
              </a:ext>
            </a:extLst>
          </p:cNvPr>
          <p:cNvSpPr/>
          <p:nvPr/>
        </p:nvSpPr>
        <p:spPr>
          <a:xfrm>
            <a:off x="5868306" y="3975443"/>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1" name="타원 100">
            <a:extLst>
              <a:ext uri="{FF2B5EF4-FFF2-40B4-BE49-F238E27FC236}">
                <a16:creationId xmlns:a16="http://schemas.microsoft.com/office/drawing/2014/main" id="{19DB3EB3-FB9A-48A5-BB2D-9444364DF908}"/>
              </a:ext>
            </a:extLst>
          </p:cNvPr>
          <p:cNvSpPr/>
          <p:nvPr/>
        </p:nvSpPr>
        <p:spPr>
          <a:xfrm>
            <a:off x="7148940" y="366209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2" name="직선 화살표 연결선 101">
            <a:extLst>
              <a:ext uri="{FF2B5EF4-FFF2-40B4-BE49-F238E27FC236}">
                <a16:creationId xmlns:a16="http://schemas.microsoft.com/office/drawing/2014/main" id="{7AF6C4E8-F3C2-4354-8054-E6D8F12CB702}"/>
              </a:ext>
            </a:extLst>
          </p:cNvPr>
          <p:cNvCxnSpPr>
            <a:cxnSpLocks/>
            <a:stCxn id="99" idx="6"/>
            <a:endCxn id="101" idx="2"/>
          </p:cNvCxnSpPr>
          <p:nvPr/>
        </p:nvCxnSpPr>
        <p:spPr>
          <a:xfrm>
            <a:off x="6184206" y="2959287"/>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B762C330-3C05-4B54-9BDC-45B0C341C667}"/>
              </a:ext>
            </a:extLst>
          </p:cNvPr>
          <p:cNvCxnSpPr>
            <a:cxnSpLocks/>
            <a:stCxn id="116" idx="6"/>
            <a:endCxn id="101" idx="2"/>
          </p:cNvCxnSpPr>
          <p:nvPr/>
        </p:nvCxnSpPr>
        <p:spPr>
          <a:xfrm>
            <a:off x="6195879" y="3546340"/>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63F6436-9FD5-4F82-9099-B42DAF1BD933}"/>
              </a:ext>
            </a:extLst>
          </p:cNvPr>
          <p:cNvSpPr txBox="1"/>
          <p:nvPr/>
        </p:nvSpPr>
        <p:spPr>
          <a:xfrm>
            <a:off x="6460399" y="2419401"/>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테스트</a:t>
            </a:r>
          </a:p>
        </p:txBody>
      </p:sp>
      <p:sp>
        <p:nvSpPr>
          <p:cNvPr id="105" name="타원 104">
            <a:extLst>
              <a:ext uri="{FF2B5EF4-FFF2-40B4-BE49-F238E27FC236}">
                <a16:creationId xmlns:a16="http://schemas.microsoft.com/office/drawing/2014/main" id="{2EB7278F-F372-4DA6-8B1B-872D503568F8}"/>
              </a:ext>
            </a:extLst>
          </p:cNvPr>
          <p:cNvSpPr/>
          <p:nvPr/>
        </p:nvSpPr>
        <p:spPr>
          <a:xfrm>
            <a:off x="5868306" y="456249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106" name="직선 화살표 연결선 105">
            <a:extLst>
              <a:ext uri="{FF2B5EF4-FFF2-40B4-BE49-F238E27FC236}">
                <a16:creationId xmlns:a16="http://schemas.microsoft.com/office/drawing/2014/main" id="{C25C61C2-50E4-4A97-82C4-765CD53D76EA}"/>
              </a:ext>
            </a:extLst>
          </p:cNvPr>
          <p:cNvCxnSpPr>
            <a:cxnSpLocks/>
            <a:stCxn id="105" idx="6"/>
            <a:endCxn id="101" idx="2"/>
          </p:cNvCxnSpPr>
          <p:nvPr/>
        </p:nvCxnSpPr>
        <p:spPr>
          <a:xfrm flipV="1">
            <a:off x="6184206" y="3820044"/>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타원 107">
            <a:extLst>
              <a:ext uri="{FF2B5EF4-FFF2-40B4-BE49-F238E27FC236}">
                <a16:creationId xmlns:a16="http://schemas.microsoft.com/office/drawing/2014/main" id="{22E744EC-AF64-408D-9A39-C7275D0FAB82}"/>
              </a:ext>
            </a:extLst>
          </p:cNvPr>
          <p:cNvSpPr/>
          <p:nvPr/>
        </p:nvSpPr>
        <p:spPr>
          <a:xfrm>
            <a:off x="7148940" y="305144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93834AAD-87E7-4157-8BB9-2F73B8F63DCE}"/>
              </a:ext>
            </a:extLst>
          </p:cNvPr>
          <p:cNvSpPr/>
          <p:nvPr/>
        </p:nvSpPr>
        <p:spPr>
          <a:xfrm>
            <a:off x="7148940" y="427438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E5F5DB68-70E8-44C6-A3EF-ED913C150D59}"/>
              </a:ext>
            </a:extLst>
          </p:cNvPr>
          <p:cNvCxnSpPr>
            <a:cxnSpLocks/>
            <a:stCxn id="99" idx="6"/>
            <a:endCxn id="109" idx="2"/>
          </p:cNvCxnSpPr>
          <p:nvPr/>
        </p:nvCxnSpPr>
        <p:spPr>
          <a:xfrm>
            <a:off x="6184206" y="2959287"/>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0354A7B7-C204-42CA-AF11-779C1E3BCDA5}"/>
              </a:ext>
            </a:extLst>
          </p:cNvPr>
          <p:cNvCxnSpPr>
            <a:cxnSpLocks/>
            <a:stCxn id="99" idx="6"/>
            <a:endCxn id="108" idx="2"/>
          </p:cNvCxnSpPr>
          <p:nvPr/>
        </p:nvCxnSpPr>
        <p:spPr>
          <a:xfrm>
            <a:off x="6184206" y="2959287"/>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6A11033E-64A5-4376-8B32-05C1B48F1773}"/>
              </a:ext>
            </a:extLst>
          </p:cNvPr>
          <p:cNvCxnSpPr>
            <a:cxnSpLocks/>
            <a:stCxn id="116" idx="6"/>
            <a:endCxn id="108" idx="2"/>
          </p:cNvCxnSpPr>
          <p:nvPr/>
        </p:nvCxnSpPr>
        <p:spPr>
          <a:xfrm flipV="1">
            <a:off x="6195879" y="3209394"/>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BD530622-7342-4951-957D-AF46DAE164B1}"/>
              </a:ext>
            </a:extLst>
          </p:cNvPr>
          <p:cNvCxnSpPr>
            <a:cxnSpLocks/>
            <a:stCxn id="105" idx="6"/>
            <a:endCxn id="108" idx="2"/>
          </p:cNvCxnSpPr>
          <p:nvPr/>
        </p:nvCxnSpPr>
        <p:spPr>
          <a:xfrm flipV="1">
            <a:off x="6184206" y="3209394"/>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D016A22F-B66A-45B9-8BDD-A014B988A528}"/>
              </a:ext>
            </a:extLst>
          </p:cNvPr>
          <p:cNvCxnSpPr>
            <a:cxnSpLocks/>
            <a:stCxn id="116" idx="6"/>
            <a:endCxn id="109" idx="2"/>
          </p:cNvCxnSpPr>
          <p:nvPr/>
        </p:nvCxnSpPr>
        <p:spPr>
          <a:xfrm>
            <a:off x="6195879" y="3546340"/>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8916D48-3161-4F4C-ADC9-F28147ED7D4F}"/>
              </a:ext>
            </a:extLst>
          </p:cNvPr>
          <p:cNvCxnSpPr>
            <a:cxnSpLocks/>
            <a:stCxn id="105" idx="6"/>
            <a:endCxn id="109" idx="2"/>
          </p:cNvCxnSpPr>
          <p:nvPr/>
        </p:nvCxnSpPr>
        <p:spPr>
          <a:xfrm flipV="1">
            <a:off x="6184206" y="4432337"/>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타원 115">
            <a:extLst>
              <a:ext uri="{FF2B5EF4-FFF2-40B4-BE49-F238E27FC236}">
                <a16:creationId xmlns:a16="http://schemas.microsoft.com/office/drawing/2014/main" id="{6FD51A73-ED59-450C-8B6E-C1278DF3998E}"/>
              </a:ext>
            </a:extLst>
          </p:cNvPr>
          <p:cNvSpPr/>
          <p:nvPr/>
        </p:nvSpPr>
        <p:spPr>
          <a:xfrm>
            <a:off x="5879979" y="3388390"/>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68C88E3A-A633-473A-9233-A824BB3927E5}"/>
              </a:ext>
            </a:extLst>
          </p:cNvPr>
          <p:cNvSpPr txBox="1"/>
          <p:nvPr/>
        </p:nvSpPr>
        <p:spPr>
          <a:xfrm>
            <a:off x="6081862" y="5373306"/>
            <a:ext cx="99899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없음</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122" name="직선 화살표 연결선 121">
            <a:extLst>
              <a:ext uri="{FF2B5EF4-FFF2-40B4-BE49-F238E27FC236}">
                <a16:creationId xmlns:a16="http://schemas.microsoft.com/office/drawing/2014/main" id="{FD2C3658-33B5-42D9-86C0-CDBDEF83A621}"/>
              </a:ext>
            </a:extLst>
          </p:cNvPr>
          <p:cNvCxnSpPr>
            <a:cxnSpLocks/>
            <a:stCxn id="100" idx="6"/>
            <a:endCxn id="108" idx="2"/>
          </p:cNvCxnSpPr>
          <p:nvPr/>
        </p:nvCxnSpPr>
        <p:spPr>
          <a:xfrm flipV="1">
            <a:off x="6184206" y="3209394"/>
            <a:ext cx="964734" cy="9239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E6019339-BBFE-4CBB-BC5B-F0FDF2A3F383}"/>
              </a:ext>
            </a:extLst>
          </p:cNvPr>
          <p:cNvCxnSpPr>
            <a:cxnSpLocks/>
            <a:stCxn id="100" idx="6"/>
            <a:endCxn id="101" idx="2"/>
          </p:cNvCxnSpPr>
          <p:nvPr/>
        </p:nvCxnSpPr>
        <p:spPr>
          <a:xfrm flipV="1">
            <a:off x="6184206" y="3820044"/>
            <a:ext cx="964734" cy="3133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7C107F55-2D4D-4B22-9DEA-EA749AFC6472}"/>
              </a:ext>
            </a:extLst>
          </p:cNvPr>
          <p:cNvCxnSpPr>
            <a:cxnSpLocks/>
            <a:stCxn id="100" idx="6"/>
            <a:endCxn id="109" idx="2"/>
          </p:cNvCxnSpPr>
          <p:nvPr/>
        </p:nvCxnSpPr>
        <p:spPr>
          <a:xfrm>
            <a:off x="6184206" y="4133393"/>
            <a:ext cx="964734" cy="2989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17537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044697"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케라스로</a:t>
            </a:r>
            <a:r>
              <a:rPr lang="ko-KR" altLang="en-US" sz="1400">
                <a:solidFill>
                  <a:srgbClr val="000000"/>
                </a:solidFill>
                <a:latin typeface="고도 M" panose="02000503000000020004" pitchFamily="2" charset="-127"/>
                <a:ea typeface="고도 M" panose="02000503000000020004" pitchFamily="2" charset="-127"/>
              </a:rPr>
              <a:t> 만든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신경망에 </a:t>
            </a:r>
            <a:r>
              <a:rPr lang="ko-KR" altLang="en-US" sz="1400" err="1">
                <a:solidFill>
                  <a:srgbClr val="000000"/>
                </a:solidFill>
                <a:latin typeface="고도 M" panose="02000503000000020004" pitchFamily="2" charset="-127"/>
                <a:ea typeface="고도 M" panose="02000503000000020004" pitchFamily="2" charset="-127"/>
              </a:rPr>
              <a:t>드롭아웃</a:t>
            </a:r>
            <a:r>
              <a:rPr lang="ko-KR" altLang="en-US" sz="1400">
                <a:solidFill>
                  <a:srgbClr val="000000"/>
                </a:solidFill>
                <a:latin typeface="고도 M" panose="02000503000000020004" pitchFamily="2" charset="-127"/>
                <a:ea typeface="고도 M" panose="02000503000000020004" pitchFamily="2" charset="-127"/>
              </a:rPr>
              <a:t> 적용하기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Dropout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conv2 = </a:t>
            </a:r>
            <a:r>
              <a:rPr lang="en-US" altLang="ko-KR" sz="1200" err="1">
                <a:solidFill>
                  <a:schemeClr val="tx1"/>
                </a:solidFill>
                <a:latin typeface="Consolas" panose="020B0609020204030204" pitchFamily="49" charset="0"/>
              </a:rPr>
              <a:t>tf.keras.Sequential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conv2.add(Conv2D(10,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 padding='same',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=(28, 28, 1)))</a:t>
            </a:r>
          </a:p>
          <a:p>
            <a:r>
              <a:rPr lang="en-US" altLang="ko-KR" sz="1200">
                <a:solidFill>
                  <a:schemeClr val="tx1"/>
                </a:solidFill>
                <a:latin typeface="Consolas" panose="020B0609020204030204" pitchFamily="49" charset="0"/>
              </a:rPr>
              <a:t>conv2.add(MaxPooling2D((2, 2)))</a:t>
            </a:r>
          </a:p>
          <a:p>
            <a:r>
              <a:rPr lang="en-US" altLang="ko-KR" sz="1200">
                <a:solidFill>
                  <a:schemeClr val="tx1"/>
                </a:solidFill>
                <a:latin typeface="Consolas" panose="020B0609020204030204" pitchFamily="49" charset="0"/>
              </a:rPr>
              <a:t>conv2.add(Flatten())</a:t>
            </a:r>
          </a:p>
          <a:p>
            <a:r>
              <a:rPr lang="en-US" altLang="ko-KR" sz="1200">
                <a:solidFill>
                  <a:schemeClr val="tx1"/>
                </a:solidFill>
                <a:latin typeface="Consolas" panose="020B0609020204030204" pitchFamily="49" charset="0"/>
              </a:rPr>
              <a:t>conv2.add(Dropout(0.5))</a:t>
            </a:r>
          </a:p>
          <a:p>
            <a:r>
              <a:rPr lang="en-US" altLang="ko-KR" sz="1200">
                <a:solidFill>
                  <a:schemeClr val="tx1"/>
                </a:solidFill>
                <a:latin typeface="Consolas" panose="020B0609020204030204" pitchFamily="49" charset="0"/>
              </a:rPr>
              <a:t>conv2.add(Dense(100,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conv2.add(Dense(10, activation='</a:t>
            </a:r>
            <a:r>
              <a:rPr lang="en-US" altLang="ko-KR" sz="1200" err="1">
                <a:solidFill>
                  <a:schemeClr val="tx1"/>
                </a:solidFill>
                <a:latin typeface="Consolas" panose="020B0609020204030204" pitchFamily="49" charset="0"/>
              </a:rPr>
              <a:t>softmax</a:t>
            </a:r>
            <a:r>
              <a:rPr lang="en-US" altLang="ko-KR" sz="1200">
                <a:solidFill>
                  <a:schemeClr val="tx1"/>
                </a:solidFill>
                <a:latin typeface="Consolas" panose="020B0609020204030204" pitchFamily="49" charset="0"/>
              </a:rPr>
              <a:t>'))</a:t>
            </a:r>
          </a:p>
        </p:txBody>
      </p:sp>
      <p:sp>
        <p:nvSpPr>
          <p:cNvPr id="50" name="TextBox 49">
            <a:extLst>
              <a:ext uri="{FF2B5EF4-FFF2-40B4-BE49-F238E27FC236}">
                <a16:creationId xmlns:a16="http://schemas.microsoft.com/office/drawing/2014/main" id="{757D570C-92FA-48DC-B030-9F9598270A8B}"/>
              </a:ext>
            </a:extLst>
          </p:cNvPr>
          <p:cNvSpPr txBox="1"/>
          <p:nvPr/>
        </p:nvSpPr>
        <p:spPr>
          <a:xfrm>
            <a:off x="952666" y="3950128"/>
            <a:ext cx="190468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드롭아웃층</a:t>
            </a:r>
            <a:r>
              <a:rPr lang="ko-KR" altLang="en-US" sz="1400">
                <a:solidFill>
                  <a:srgbClr val="000000"/>
                </a:solidFill>
                <a:latin typeface="고도 M" panose="02000503000000020004" pitchFamily="2" charset="-127"/>
                <a:ea typeface="고도 M" panose="02000503000000020004" pitchFamily="2" charset="-127"/>
              </a:rPr>
              <a:t> 확인하기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1" name="직사각형 50">
            <a:extLst>
              <a:ext uri="{FF2B5EF4-FFF2-40B4-BE49-F238E27FC236}">
                <a16:creationId xmlns:a16="http://schemas.microsoft.com/office/drawing/2014/main" id="{860EEA09-7297-49B2-B451-D56FF0440548}"/>
              </a:ext>
            </a:extLst>
          </p:cNvPr>
          <p:cNvSpPr/>
          <p:nvPr/>
        </p:nvSpPr>
        <p:spPr>
          <a:xfrm>
            <a:off x="1254330" y="4292929"/>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conv2.summary()</a:t>
            </a:r>
          </a:p>
        </p:txBody>
      </p:sp>
      <p:sp>
        <p:nvSpPr>
          <p:cNvPr id="52" name="TextBox 51">
            <a:extLst>
              <a:ext uri="{FF2B5EF4-FFF2-40B4-BE49-F238E27FC236}">
                <a16:creationId xmlns:a16="http://schemas.microsoft.com/office/drawing/2014/main" id="{21F20873-1EB3-49C2-B0AE-4DAD1C41AC87}"/>
              </a:ext>
            </a:extLst>
          </p:cNvPr>
          <p:cNvSpPr txBox="1"/>
          <p:nvPr/>
        </p:nvSpPr>
        <p:spPr>
          <a:xfrm>
            <a:off x="952666" y="4698169"/>
            <a:ext cx="1032655"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훈련하기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3" name="직사각형 52">
            <a:extLst>
              <a:ext uri="{FF2B5EF4-FFF2-40B4-BE49-F238E27FC236}">
                <a16:creationId xmlns:a16="http://schemas.microsoft.com/office/drawing/2014/main" id="{0971C9AD-3C87-46C5-827F-57C159074FC7}"/>
              </a:ext>
            </a:extLst>
          </p:cNvPr>
          <p:cNvSpPr/>
          <p:nvPr/>
        </p:nvSpPr>
        <p:spPr>
          <a:xfrm>
            <a:off x="1254330" y="5040970"/>
            <a:ext cx="8622487"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conv2.compile(optimizer='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categorical_crossentropy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metrics=['accuracy'])</a:t>
            </a:r>
          </a:p>
          <a:p>
            <a:r>
              <a:rPr lang="en-US" altLang="ko-KR" sz="1200">
                <a:solidFill>
                  <a:schemeClr val="tx1"/>
                </a:solidFill>
                <a:latin typeface="Consolas" panose="020B0609020204030204" pitchFamily="49" charset="0"/>
              </a:rPr>
              <a:t>history = conv2.fit(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epochs=20,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369115417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3042821"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손실 그래프와 정확도 그래프 그리기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직사각형 10">
            <a:extLst>
              <a:ext uri="{FF2B5EF4-FFF2-40B4-BE49-F238E27FC236}">
                <a16:creationId xmlns:a16="http://schemas.microsoft.com/office/drawing/2014/main" id="{5477DFB9-3BA4-4991-904F-2AA1F7974167}"/>
              </a:ext>
            </a:extLst>
          </p:cNvPr>
          <p:cNvSpPr/>
          <p:nvPr/>
        </p:nvSpPr>
        <p:spPr>
          <a:xfrm>
            <a:off x="1254330" y="4566199"/>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train_accuracy</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40290" name="Picture 2">
            <a:extLst>
              <a:ext uri="{FF2B5EF4-FFF2-40B4-BE49-F238E27FC236}">
                <a16:creationId xmlns:a16="http://schemas.microsoft.com/office/drawing/2014/main" id="{0AB43319-B877-44E8-89B6-710A7E9ED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89400"/>
            <a:ext cx="373380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40292" name="Picture 4">
            <a:extLst>
              <a:ext uri="{FF2B5EF4-FFF2-40B4-BE49-F238E27FC236}">
                <a16:creationId xmlns:a16="http://schemas.microsoft.com/office/drawing/2014/main" id="{33046462-1875-43EC-A897-E425ECFE5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477032"/>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02902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신경망의 오차역전파를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신경망을 구현하여 텍스트를 분류한다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순환 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3665572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6.1 </a:t>
            </a:r>
            <a:r>
              <a:rPr kumimoji="0" lang="ko-KR" altLang="en-US" sz="1800" b="1">
                <a:solidFill>
                  <a:prstClr val="black">
                    <a:lumMod val="75000"/>
                    <a:lumOff val="25000"/>
                  </a:prstClr>
                </a:solidFill>
                <a:latin typeface="맑은 고딕" pitchFamily="50" charset="-127"/>
                <a:ea typeface="맑은 고딕" pitchFamily="50" charset="-127"/>
              </a:rPr>
              <a:t>순환 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6.2 </a:t>
            </a:r>
            <a:r>
              <a:rPr kumimoji="0" lang="ko-KR" altLang="en-US" sz="1800" b="1">
                <a:solidFill>
                  <a:prstClr val="black">
                    <a:lumMod val="75000"/>
                    <a:lumOff val="25000"/>
                  </a:prstClr>
                </a:solidFill>
                <a:latin typeface="맑은 고딕" pitchFamily="50" charset="-127"/>
                <a:ea typeface="맑은 고딕" pitchFamily="50" charset="-127"/>
              </a:rPr>
              <a:t>순환 신경망의 오차역전파</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6.3 </a:t>
            </a:r>
            <a:r>
              <a:rPr kumimoji="0" lang="ko-KR" altLang="en-US" sz="1800" b="1">
                <a:solidFill>
                  <a:prstClr val="black">
                    <a:lumMod val="75000"/>
                    <a:lumOff val="25000"/>
                  </a:prstClr>
                </a:solidFill>
                <a:latin typeface="맑은 고딕" pitchFamily="50" charset="-127"/>
                <a:ea typeface="맑은 고딕" pitchFamily="50" charset="-127"/>
              </a:rPr>
              <a:t>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6.4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6.5 LSTM </a:t>
            </a:r>
            <a:r>
              <a:rPr kumimoji="0" lang="ko-KR" altLang="en-US" sz="1800" b="1">
                <a:solidFill>
                  <a:prstClr val="black">
                    <a:lumMod val="75000"/>
                    <a:lumOff val="25000"/>
                  </a:prstClr>
                </a:solidFill>
                <a:latin typeface="맑은 고딕" pitchFamily="50" charset="-127"/>
                <a:ea typeface="맑은 고딕" pitchFamily="50" charset="-127"/>
              </a:rPr>
              <a:t>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6.6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a:t>
            </a:r>
            <a:r>
              <a:rPr kumimoji="0" lang="en-US" altLang="ko-KR" sz="1800" b="1">
                <a:solidFill>
                  <a:prstClr val="black">
                    <a:lumMod val="75000"/>
                    <a:lumOff val="25000"/>
                  </a:prstClr>
                </a:solidFill>
                <a:latin typeface="맑은 고딕" pitchFamily="50" charset="-127"/>
                <a:ea typeface="맑은 고딕" pitchFamily="50" charset="-127"/>
              </a:rPr>
              <a:t>LSTM </a:t>
            </a:r>
            <a:r>
              <a:rPr kumimoji="0" lang="ko-KR" altLang="en-US" sz="1800" b="1">
                <a:solidFill>
                  <a:prstClr val="black">
                    <a:lumMod val="75000"/>
                    <a:lumOff val="25000"/>
                  </a:prstClr>
                </a:solidFill>
                <a:latin typeface="맑은 고딕" pitchFamily="50" charset="-127"/>
                <a:ea typeface="맑은 고딕" pitchFamily="50" charset="-127"/>
              </a:rPr>
              <a:t>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58084468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6.1 </a:t>
            </a:r>
            <a:r>
              <a:rPr kumimoji="0" lang="ko-KR" altLang="en-US" sz="1800" b="1" u="sng">
                <a:solidFill>
                  <a:prstClr val="black"/>
                </a:solidFill>
                <a:latin typeface="맑은 고딕" pitchFamily="50" charset="-127"/>
                <a:ea typeface="맑은 고딕" pitchFamily="50" charset="-127"/>
              </a:rPr>
              <a:t>순환 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6.2 </a:t>
            </a:r>
            <a:r>
              <a:rPr kumimoji="0" lang="ko-KR" altLang="en-US" sz="1800">
                <a:solidFill>
                  <a:prstClr val="black"/>
                </a:solidFill>
                <a:latin typeface="맑은 고딕" pitchFamily="50" charset="-127"/>
                <a:ea typeface="맑은 고딕" pitchFamily="50" charset="-127"/>
              </a:rPr>
              <a:t>순환 신경망의 오차역전파</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6.3 </a:t>
            </a:r>
            <a:r>
              <a:rPr kumimoji="0" lang="ko-KR" altLang="en-US" sz="1800">
                <a:solidFill>
                  <a:prstClr val="black"/>
                </a:solidFill>
                <a:latin typeface="맑은 고딕" pitchFamily="50" charset="-127"/>
                <a:ea typeface="맑은 고딕" pitchFamily="50" charset="-127"/>
              </a:rPr>
              <a:t>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6.4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6.5 LSTM </a:t>
            </a:r>
            <a:r>
              <a:rPr kumimoji="0" lang="ko-KR" altLang="en-US" sz="1800">
                <a:solidFill>
                  <a:prstClr val="black"/>
                </a:solidFill>
                <a:latin typeface="맑은 고딕" pitchFamily="50" charset="-127"/>
                <a:ea typeface="맑은 고딕" pitchFamily="50" charset="-127"/>
              </a:rPr>
              <a:t>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6.6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a:t>
            </a:r>
            <a:r>
              <a:rPr kumimoji="0" lang="en-US" altLang="ko-KR" sz="1800">
                <a:solidFill>
                  <a:prstClr val="black"/>
                </a:solidFill>
                <a:latin typeface="맑은 고딕" pitchFamily="50" charset="-127"/>
                <a:ea typeface="맑은 고딕" pitchFamily="50" charset="-127"/>
              </a:rPr>
              <a:t>LSTM </a:t>
            </a:r>
            <a:r>
              <a:rPr kumimoji="0" lang="ko-KR" altLang="en-US" sz="1800">
                <a:solidFill>
                  <a:prstClr val="black"/>
                </a:solidFill>
                <a:latin typeface="맑은 고딕" pitchFamily="50" charset="-127"/>
                <a:ea typeface="맑은 고딕" pitchFamily="50" charset="-127"/>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6. </a:t>
            </a:r>
            <a:r>
              <a:rPr kumimoji="0" lang="ko-KR" altLang="en-US" sz="3600" b="1">
                <a:solidFill>
                  <a:srgbClr val="C5003D"/>
                </a:solidFill>
                <a:latin typeface="맑은 고딕" panose="020B0503020000020004" pitchFamily="50" charset="-127"/>
                <a:ea typeface="맑은 고딕" panose="020B0503020000020004" pitchFamily="50" charset="-127"/>
              </a:rPr>
              <a:t>순환 신경망 이해</a:t>
            </a:r>
          </a:p>
        </p:txBody>
      </p:sp>
    </p:spTree>
    <p:extLst>
      <p:ext uri="{BB962C8B-B14F-4D97-AF65-F5344CB8AC3E}">
        <p14:creationId xmlns:p14="http://schemas.microsoft.com/office/powerpoint/2010/main" val="75865334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5262979"/>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소개</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우리가 다루는 데이터 중에는 독립적이지 않고 샘플이 서로 연관되어 있는 경우가 많다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예</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날씨 </a:t>
            </a:r>
            <a:r>
              <a:rPr lang="en-US" altLang="ko-KR" sz="1400">
                <a:solidFill>
                  <a:srgbClr val="000000"/>
                </a:solidFill>
                <a:latin typeface="고도 M" panose="02000503000000020004" pitchFamily="2" charset="-127"/>
                <a:ea typeface="고도 M" panose="02000503000000020004" pitchFamily="2" charset="-127"/>
              </a:rPr>
              <a:t>-&gt; </a:t>
            </a:r>
            <a:r>
              <a:rPr lang="ko-KR" altLang="en-US" sz="1400">
                <a:solidFill>
                  <a:srgbClr val="000000"/>
                </a:solidFill>
                <a:latin typeface="고도 M" panose="02000503000000020004" pitchFamily="2" charset="-127"/>
                <a:ea typeface="고도 M" panose="02000503000000020004" pitchFamily="2" charset="-127"/>
              </a:rPr>
              <a:t>오후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시의 온도를 알고 있다면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시간 후의 온도를 비슷하게 예상할 수 있다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즉</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온도를 매시간 측정하여 데이터 세트를 만들었다면 각 시간의 온도는 이전 시간의 온도와 깊은 연관이 있다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이렇게 일정 시간 간격으로 배치된 데이터를 시계열</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time series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시계열 데이터를 포함하여 샘플에 순서가 있는 데이터를 일반적으로 순차 데이터</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data)</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텍스트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대표적인 순차 데이터</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lang="ko-KR" altLang="en-US" sz="1400">
                <a:solidFill>
                  <a:srgbClr val="000000"/>
                </a:solidFill>
                <a:latin typeface="고도 M" panose="02000503000000020004" pitchFamily="2" charset="-127"/>
                <a:ea typeface="고도 M" panose="02000503000000020004" pitchFamily="2" charset="-127"/>
              </a:rPr>
              <a:t>글을 구성하는 글자와 단어들의 순서가 맞아야 의미가 제대로 전달되기 때문</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모델에서 순차 데이터를 처리하는 각 단계를 타임 스텝</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(time step)</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이라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ㅎ하낟</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Hello Deep Learning</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다음은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단어로 이루어진 순차 데이터이다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데이터의 처리 단위가 단어라면 총 타임 스텝은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단어가 순서를 바꾸어 나열될 경우의 수는 </a:t>
            </a: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인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00847242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5519318" y="195430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5519318" y="1954302"/>
                <a:ext cx="323667" cy="323666"/>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5519318" y="2528730"/>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5519318" y="2528730"/>
                <a:ext cx="323667" cy="323666"/>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6895887" y="2124539"/>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6895888"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7219554" y="2208608"/>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7219555"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8208007"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8541047"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5842984" y="2116135"/>
            <a:ext cx="1052903" cy="1702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5842984" y="2690564"/>
            <a:ext cx="1052903" cy="5991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5842984" y="2286373"/>
            <a:ext cx="1052903" cy="404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5842984" y="2116135"/>
            <a:ext cx="1052903" cy="11735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7375082" y="2286372"/>
            <a:ext cx="832926" cy="10033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7375082" y="3289704"/>
            <a:ext cx="83292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8696574" y="328970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6895888" y="410083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7219555" y="4184907"/>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7375082" y="3289705"/>
            <a:ext cx="832926" cy="9729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5519318" y="310315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5519318" y="3103158"/>
                <a:ext cx="323667" cy="323666"/>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5519317" y="423082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5519317" y="4230828"/>
                <a:ext cx="323667" cy="323666"/>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5842984" y="2690564"/>
            <a:ext cx="1052903" cy="157210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5842984" y="2116135"/>
            <a:ext cx="1052903" cy="214653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5842983" y="2286373"/>
            <a:ext cx="1052903" cy="9786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5842983" y="3264991"/>
            <a:ext cx="1052904" cy="247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5842983" y="3264991"/>
            <a:ext cx="1052904" cy="99768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5842983" y="2286373"/>
            <a:ext cx="1052904" cy="210628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5842983" y="3289705"/>
            <a:ext cx="1052904" cy="11029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5842983" y="4262672"/>
            <a:ext cx="1052904" cy="1299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5571834" y="3649288"/>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5571834" y="3649288"/>
                <a:ext cx="200741" cy="278620"/>
              </a:xfrm>
              <a:prstGeom prst="rect">
                <a:avLst/>
              </a:prstGeom>
              <a:blipFill>
                <a:blip r:embed="rId7"/>
                <a:stretch>
                  <a:fillRect l="-21212" r="-27273" b="-4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6956716" y="3585379"/>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6956716" y="3585379"/>
                <a:ext cx="200741" cy="278620"/>
              </a:xfrm>
              <a:prstGeom prst="rect">
                <a:avLst/>
              </a:prstGeom>
              <a:blipFill>
                <a:blip r:embed="rId8"/>
                <a:stretch>
                  <a:fillRect l="-21212" r="-27273" b="-39130"/>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8208007" y="250220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8208007" y="3755217"/>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7375082" y="2286372"/>
            <a:ext cx="832926" cy="1630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8538267" y="2584584"/>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8693795" y="2662348"/>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9310059" y="2531829"/>
                <a:ext cx="404482"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9310059" y="2531829"/>
                <a:ext cx="404482" cy="278620"/>
              </a:xfrm>
              <a:prstGeom prst="rect">
                <a:avLst/>
              </a:prstGeom>
              <a:blipFill>
                <a:blip r:embed="rId9"/>
                <a:stretch>
                  <a:fillRect t="-8696" r="-7463" b="-41304"/>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8538267" y="3841150"/>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8693795" y="391891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7375082" y="2286372"/>
            <a:ext cx="832926" cy="3776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7375082" y="2664042"/>
            <a:ext cx="832926" cy="6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7375082" y="2664042"/>
            <a:ext cx="832926" cy="159862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7375082" y="3289704"/>
            <a:ext cx="832926" cy="6273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7375082" y="3917051"/>
            <a:ext cx="832926" cy="34562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9310058" y="310951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9310058" y="3109519"/>
                <a:ext cx="408498" cy="278620"/>
              </a:xfrm>
              <a:prstGeom prst="rect">
                <a:avLst/>
              </a:prstGeom>
              <a:blipFill>
                <a:blip r:embed="rId10"/>
                <a:stretch>
                  <a:fillRect t="-8696" r="-8955" b="-4130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9310058" y="376157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9310058" y="3761579"/>
                <a:ext cx="408498" cy="278620"/>
              </a:xfrm>
              <a:prstGeom prst="rect">
                <a:avLst/>
              </a:prstGeom>
              <a:blipFill>
                <a:blip r:embed="rId11"/>
                <a:stretch>
                  <a:fillRect t="-8696" r="-8955" b="-41304"/>
                </a:stretch>
              </a:blipFill>
            </p:spPr>
            <p:txBody>
              <a:bodyPr/>
              <a:lstStyle/>
              <a:p>
                <a:r>
                  <a:rPr lang="ko-KR" altLang="en-US">
                    <a:noFill/>
                  </a:rPr>
                  <a:t> </a:t>
                </a:r>
              </a:p>
            </p:txBody>
          </p:sp>
        </mc:Fallback>
      </mc:AlternateContent>
      <p:sp>
        <p:nvSpPr>
          <p:cNvPr id="62" name="오른쪽 중괄호 61">
            <a:extLst>
              <a:ext uri="{FF2B5EF4-FFF2-40B4-BE49-F238E27FC236}">
                <a16:creationId xmlns:a16="http://schemas.microsoft.com/office/drawing/2014/main" id="{38BB7C29-6F06-4ED0-A114-B9A939600F98}"/>
              </a:ext>
            </a:extLst>
          </p:cNvPr>
          <p:cNvSpPr/>
          <p:nvPr/>
        </p:nvSpPr>
        <p:spPr>
          <a:xfrm rot="5400000" flipH="1">
            <a:off x="2226670" y="273391"/>
            <a:ext cx="221884" cy="412774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3" name="직사각형 2">
            <a:extLst>
              <a:ext uri="{FF2B5EF4-FFF2-40B4-BE49-F238E27FC236}">
                <a16:creationId xmlns:a16="http://schemas.microsoft.com/office/drawing/2014/main" id="{7BC74A20-4EA2-4F8F-81FB-475D84801ACC}"/>
              </a:ext>
            </a:extLst>
          </p:cNvPr>
          <p:cNvSpPr/>
          <p:nvPr/>
        </p:nvSpPr>
        <p:spPr>
          <a:xfrm>
            <a:off x="232522" y="343763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Hello Deep Learning</a:t>
            </a:r>
            <a:endParaRPr lang="ko-KR" altLang="en-US" sz="1400"/>
          </a:p>
        </p:txBody>
      </p:sp>
      <p:sp>
        <p:nvSpPr>
          <p:cNvPr id="65" name="직사각형 64">
            <a:extLst>
              <a:ext uri="{FF2B5EF4-FFF2-40B4-BE49-F238E27FC236}">
                <a16:creationId xmlns:a16="http://schemas.microsoft.com/office/drawing/2014/main" id="{E1689DD0-A7C5-42A4-A856-057CB4D0BA93}"/>
              </a:ext>
            </a:extLst>
          </p:cNvPr>
          <p:cNvSpPr/>
          <p:nvPr/>
        </p:nvSpPr>
        <p:spPr>
          <a:xfrm>
            <a:off x="2561632" y="262179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Learning Deep Hello</a:t>
            </a:r>
            <a:endParaRPr lang="ko-KR" altLang="en-US" sz="1400"/>
          </a:p>
        </p:txBody>
      </p:sp>
      <p:sp>
        <p:nvSpPr>
          <p:cNvPr id="66" name="직사각형 65">
            <a:extLst>
              <a:ext uri="{FF2B5EF4-FFF2-40B4-BE49-F238E27FC236}">
                <a16:creationId xmlns:a16="http://schemas.microsoft.com/office/drawing/2014/main" id="{A78B0ED9-7412-4B5C-98D4-0EA62D4BDAC2}"/>
              </a:ext>
            </a:extLst>
          </p:cNvPr>
          <p:cNvSpPr/>
          <p:nvPr/>
        </p:nvSpPr>
        <p:spPr>
          <a:xfrm>
            <a:off x="2545847" y="4089861"/>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Deep Hello Learning</a:t>
            </a:r>
            <a:endParaRPr lang="ko-KR" altLang="en-US" sz="1400"/>
          </a:p>
        </p:txBody>
      </p:sp>
      <p:cxnSp>
        <p:nvCxnSpPr>
          <p:cNvPr id="67" name="직선 화살표 연결선 66">
            <a:extLst>
              <a:ext uri="{FF2B5EF4-FFF2-40B4-BE49-F238E27FC236}">
                <a16:creationId xmlns:a16="http://schemas.microsoft.com/office/drawing/2014/main" id="{684A6859-EA00-49DC-BEC8-FF3335F07906}"/>
              </a:ext>
            </a:extLst>
          </p:cNvPr>
          <p:cNvCxnSpPr>
            <a:cxnSpLocks/>
          </p:cNvCxnSpPr>
          <p:nvPr/>
        </p:nvCxnSpPr>
        <p:spPr>
          <a:xfrm flipV="1">
            <a:off x="2088157" y="3030392"/>
            <a:ext cx="398571" cy="3785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6A7D505C-F63F-4530-8869-CBDFC71983EE}"/>
              </a:ext>
            </a:extLst>
          </p:cNvPr>
          <p:cNvCxnSpPr>
            <a:cxnSpLocks/>
          </p:cNvCxnSpPr>
          <p:nvPr/>
        </p:nvCxnSpPr>
        <p:spPr>
          <a:xfrm>
            <a:off x="2090237" y="3747001"/>
            <a:ext cx="359039" cy="4305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0FA429B-C261-42E1-91A5-BDF553AA3813}"/>
              </a:ext>
            </a:extLst>
          </p:cNvPr>
          <p:cNvCxnSpPr>
            <a:cxnSpLocks/>
          </p:cNvCxnSpPr>
          <p:nvPr/>
        </p:nvCxnSpPr>
        <p:spPr>
          <a:xfrm flipV="1">
            <a:off x="4477346" y="2739999"/>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FF976DE-2F7F-43F9-A1F0-69EAB20C33D7}"/>
              </a:ext>
            </a:extLst>
          </p:cNvPr>
          <p:cNvCxnSpPr>
            <a:cxnSpLocks/>
          </p:cNvCxnSpPr>
          <p:nvPr/>
        </p:nvCxnSpPr>
        <p:spPr>
          <a:xfrm flipV="1">
            <a:off x="4477346" y="4298774"/>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2E42C7C-5A09-4BCF-8218-0B5FF8952290}"/>
              </a:ext>
            </a:extLst>
          </p:cNvPr>
          <p:cNvSpPr txBox="1"/>
          <p:nvPr/>
        </p:nvSpPr>
        <p:spPr>
          <a:xfrm>
            <a:off x="1558236" y="1859210"/>
            <a:ext cx="1851789"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샘플을 무작위로 주입한다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FFD9507C-4337-4FD9-93EC-1C0B25FD4DCF}"/>
              </a:ext>
            </a:extLst>
          </p:cNvPr>
          <p:cNvSpPr txBox="1"/>
          <p:nvPr/>
        </p:nvSpPr>
        <p:spPr>
          <a:xfrm>
            <a:off x="3802792" y="1294652"/>
            <a:ext cx="261161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완전 신경망에 순차데이터를 주입</a:t>
            </a:r>
          </a:p>
        </p:txBody>
      </p:sp>
    </p:spTree>
    <p:extLst>
      <p:ext uri="{BB962C8B-B14F-4D97-AF65-F5344CB8AC3E}">
        <p14:creationId xmlns:p14="http://schemas.microsoft.com/office/powerpoint/2010/main" val="379128965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2748456" y="217501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2748456" y="2175019"/>
                <a:ext cx="420582" cy="420581"/>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2748456" y="292144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2748456" y="2921447"/>
                <a:ext cx="420582" cy="420581"/>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4537209" y="239623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4537211"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4957791" y="2505472"/>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4957793"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6242216"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6674977"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3169037" y="2385309"/>
            <a:ext cx="1368172" cy="2212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3169037" y="3131739"/>
            <a:ext cx="1368172" cy="7785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3169037" y="2606522"/>
            <a:ext cx="1368172" cy="5252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3169037" y="2385309"/>
            <a:ext cx="1368172" cy="15249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5159889" y="2606520"/>
            <a:ext cx="1082328" cy="130376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5159889" y="3910279"/>
            <a:ext cx="1082328"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6877073" y="3910280"/>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4537211" y="49642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4957793" y="50735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5159889" y="3910280"/>
            <a:ext cx="1082328" cy="12642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2748456" y="36678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2748456" y="3667875"/>
                <a:ext cx="420582" cy="420581"/>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2748455" y="5133202"/>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2748455" y="5133202"/>
                <a:ext cx="420582" cy="420581"/>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3169037" y="3131739"/>
            <a:ext cx="1368172" cy="20428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3169037" y="2385309"/>
            <a:ext cx="1368172" cy="27892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3169036" y="2606522"/>
            <a:ext cx="1368172" cy="127164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3169036" y="3878166"/>
            <a:ext cx="1368174" cy="321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3169036" y="3878166"/>
            <a:ext cx="1368174" cy="12964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3169036" y="2606522"/>
            <a:ext cx="1368174" cy="273697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3169036" y="3910280"/>
            <a:ext cx="1368174" cy="14332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3169036" y="5174581"/>
            <a:ext cx="1368174" cy="1689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2816697" y="4377532"/>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2816697" y="4377532"/>
                <a:ext cx="260849" cy="362047"/>
              </a:xfrm>
              <a:prstGeom prst="rect">
                <a:avLst/>
              </a:prstGeom>
              <a:blipFill>
                <a:blip r:embed="rId7"/>
                <a:stretch>
                  <a:fillRect l="-4651" r="-9302" b="-84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4616252" y="4294487"/>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4616252" y="4294487"/>
                <a:ext cx="260849" cy="362047"/>
              </a:xfrm>
              <a:prstGeom prst="rect">
                <a:avLst/>
              </a:prstGeom>
              <a:blipFill>
                <a:blip r:embed="rId8"/>
                <a:stretch>
                  <a:fillRect l="-4651" r="-9302" b="-6667"/>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6242216" y="2886984"/>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6242216" y="451518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5159889" y="2606520"/>
            <a:ext cx="1082328" cy="211895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6671365" y="2994025"/>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6873462" y="3095074"/>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7674253" y="2925474"/>
                <a:ext cx="525595"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7674253" y="2925474"/>
                <a:ext cx="525595" cy="362047"/>
              </a:xfrm>
              <a:prstGeom prst="rect">
                <a:avLst/>
              </a:prstGeom>
              <a:blipFill>
                <a:blip r:embed="rId9"/>
                <a:stretch>
                  <a:fillRect t="-6780" r="-17442" b="-8475"/>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6671365" y="4626843"/>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6873462" y="4727893"/>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5159889" y="2606520"/>
            <a:ext cx="1082328" cy="49075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5159889" y="3097275"/>
            <a:ext cx="1082328" cy="8130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5159889" y="3097275"/>
            <a:ext cx="1082328" cy="20773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5159889" y="3910279"/>
            <a:ext cx="1082328" cy="815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5159889" y="4725471"/>
            <a:ext cx="1082328" cy="4491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7674252" y="3676141"/>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7674252" y="3676141"/>
                <a:ext cx="530814" cy="362047"/>
              </a:xfrm>
              <a:prstGeom prst="rect">
                <a:avLst/>
              </a:prstGeom>
              <a:blipFill>
                <a:blip r:embed="rId10"/>
                <a:stretch>
                  <a:fillRect t="-6780" r="-17241" b="-101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7674252" y="4523447"/>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7674252" y="4523447"/>
                <a:ext cx="530814" cy="362047"/>
              </a:xfrm>
              <a:prstGeom prst="rect">
                <a:avLst/>
              </a:prstGeom>
              <a:blipFill>
                <a:blip r:embed="rId11"/>
                <a:stretch>
                  <a:fillRect t="-6780" r="-17241" b="-10169"/>
                </a:stretch>
              </a:blipFill>
            </p:spPr>
            <p:txBody>
              <a:bodyPr/>
              <a:lstStyle/>
              <a:p>
                <a:r>
                  <a:rPr lang="ko-KR" altLang="en-US">
                    <a:noFill/>
                  </a:rPr>
                  <a:t> </a:t>
                </a:r>
              </a:p>
            </p:txBody>
          </p:sp>
        </mc:Fallback>
      </mc:AlternateContent>
      <p:cxnSp>
        <p:nvCxnSpPr>
          <p:cNvPr id="5" name="연결선: 구부러짐 4">
            <a:extLst>
              <a:ext uri="{FF2B5EF4-FFF2-40B4-BE49-F238E27FC236}">
                <a16:creationId xmlns:a16="http://schemas.microsoft.com/office/drawing/2014/main" id="{12A1F5EE-958D-4935-AE7B-19DF6E4817BD}"/>
              </a:ext>
            </a:extLst>
          </p:cNvPr>
          <p:cNvCxnSpPr>
            <a:stCxn id="10" idx="0"/>
            <a:endCxn id="8" idx="0"/>
          </p:cNvCxnSpPr>
          <p:nvPr/>
        </p:nvCxnSpPr>
        <p:spPr>
          <a:xfrm rot="16200000" flipV="1">
            <a:off x="4848549" y="2295181"/>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구부러짐 60">
            <a:extLst>
              <a:ext uri="{FF2B5EF4-FFF2-40B4-BE49-F238E27FC236}">
                <a16:creationId xmlns:a16="http://schemas.microsoft.com/office/drawing/2014/main" id="{497189BA-B119-4FB6-9C47-1DAFAE7E27D7}"/>
              </a:ext>
            </a:extLst>
          </p:cNvPr>
          <p:cNvCxnSpPr>
            <a:cxnSpLocks/>
            <a:stCxn id="11" idx="0"/>
            <a:endCxn id="9" idx="0"/>
          </p:cNvCxnSpPr>
          <p:nvPr/>
        </p:nvCxnSpPr>
        <p:spPr>
          <a:xfrm rot="16200000" flipV="1">
            <a:off x="4848551" y="35989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69DB1FE0-B767-42B3-9584-DF7AAD8690F6}"/>
              </a:ext>
            </a:extLst>
          </p:cNvPr>
          <p:cNvCxnSpPr>
            <a:cxnSpLocks/>
            <a:stCxn id="26" idx="0"/>
            <a:endCxn id="25" idx="0"/>
          </p:cNvCxnSpPr>
          <p:nvPr/>
        </p:nvCxnSpPr>
        <p:spPr>
          <a:xfrm rot="16200000" flipV="1">
            <a:off x="4848551" y="48632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오른쪽 중괄호 68">
            <a:extLst>
              <a:ext uri="{FF2B5EF4-FFF2-40B4-BE49-F238E27FC236}">
                <a16:creationId xmlns:a16="http://schemas.microsoft.com/office/drawing/2014/main" id="{2C4169E2-23CE-4E1B-89AF-8C166FAF816B}"/>
              </a:ext>
            </a:extLst>
          </p:cNvPr>
          <p:cNvSpPr/>
          <p:nvPr/>
        </p:nvSpPr>
        <p:spPr>
          <a:xfrm rot="5400000">
            <a:off x="4791234" y="5207632"/>
            <a:ext cx="145552" cy="56476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1" name="TextBox 70">
            <a:extLst>
              <a:ext uri="{FF2B5EF4-FFF2-40B4-BE49-F238E27FC236}">
                <a16:creationId xmlns:a16="http://schemas.microsoft.com/office/drawing/2014/main" id="{E9A4F962-D10C-4F40-9661-4618091E3A8C}"/>
              </a:ext>
            </a:extLst>
          </p:cNvPr>
          <p:cNvSpPr txBox="1"/>
          <p:nvPr/>
        </p:nvSpPr>
        <p:spPr>
          <a:xfrm>
            <a:off x="4572102" y="5609629"/>
            <a:ext cx="604653" cy="276999"/>
          </a:xfrm>
          <a:prstGeom prst="rect">
            <a:avLst/>
          </a:prstGeom>
          <a:noFill/>
        </p:spPr>
        <p:txBody>
          <a:bodyPr wrap="none" rtlCol="0">
            <a:spAutoFit/>
          </a:bodyPr>
          <a:lstStyle/>
          <a:p>
            <a:pPr algn="l"/>
            <a:r>
              <a:rPr lang="ko-KR" altLang="en-US" sz="1200" err="1">
                <a:solidFill>
                  <a:schemeClr val="tx1"/>
                </a:solidFill>
                <a:latin typeface="고도 M" panose="02000503000000020004" pitchFamily="2" charset="-127"/>
                <a:ea typeface="고도 M" panose="02000503000000020004" pitchFamily="2" charset="-127"/>
              </a:rPr>
              <a:t>순환층</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B8A9E959-C395-414A-8AEE-CE34000A122D}"/>
              </a:ext>
            </a:extLst>
          </p:cNvPr>
          <p:cNvSpPr txBox="1"/>
          <p:nvPr/>
        </p:nvSpPr>
        <p:spPr>
          <a:xfrm>
            <a:off x="4516889" y="1872449"/>
            <a:ext cx="106952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순환되는 출력</a:t>
            </a:r>
          </a:p>
        </p:txBody>
      </p:sp>
    </p:spTree>
    <p:extLst>
      <p:ext uri="{BB962C8B-B14F-4D97-AF65-F5344CB8AC3E}">
        <p14:creationId xmlns:p14="http://schemas.microsoft.com/office/powerpoint/2010/main" val="14220384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결정 트리</a:t>
            </a:r>
            <a:r>
              <a:rPr lang="en-US" altLang="ko-KR" sz="2000" b="1">
                <a:solidFill>
                  <a:schemeClr val="tx1"/>
                </a:solidFill>
                <a:ea typeface="-2002" pitchFamily="18" charset="-127"/>
              </a:rPr>
              <a:t>, </a:t>
            </a:r>
            <a:r>
              <a:rPr lang="ko-KR" altLang="en-US" sz="2000" b="1">
                <a:solidFill>
                  <a:schemeClr val="tx1"/>
                </a:solidFill>
                <a:ea typeface="-2002" pitchFamily="18" charset="-127"/>
              </a:rPr>
              <a:t>랜덤 포레스트</a:t>
            </a:r>
            <a:r>
              <a:rPr lang="en-US" altLang="ko-KR" sz="2000" b="1">
                <a:solidFill>
                  <a:schemeClr val="tx1"/>
                </a:solidFill>
                <a:ea typeface="-2002" pitchFamily="18" charset="-127"/>
              </a:rPr>
              <a:t>, </a:t>
            </a:r>
            <a:r>
              <a:rPr lang="ko-KR" altLang="en-US" sz="2000" b="1">
                <a:solidFill>
                  <a:schemeClr val="tx1"/>
                </a:solidFill>
                <a:ea typeface="-2002" pitchFamily="18" charset="-127"/>
              </a:rPr>
              <a:t>그래디언트 부스팅 머신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2" y="1030052"/>
            <a:ext cx="7872296" cy="923330"/>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결정 트리</a:t>
            </a:r>
            <a:r>
              <a:rPr lang="en-US" altLang="ko-KR" sz="1800" i="1">
                <a:solidFill>
                  <a:srgbClr val="494E52"/>
                </a:solidFill>
                <a:latin typeface="나눔스퀘어 ExtraBold" panose="020B0600000101010101" pitchFamily="50" charset="-127"/>
                <a:ea typeface="나눔스퀘어 ExtraBold" panose="020B0600000101010101" pitchFamily="50" charset="-127"/>
              </a:rPr>
              <a:t>(decision tree) </a:t>
            </a:r>
            <a:r>
              <a:rPr lang="ko-KR" altLang="en-US" sz="1800" i="1">
                <a:solidFill>
                  <a:srgbClr val="494E52"/>
                </a:solidFill>
                <a:latin typeface="나눔스퀘어 ExtraBold" panose="020B0600000101010101" pitchFamily="50" charset="-127"/>
                <a:ea typeface="나눔스퀘어 ExtraBold" panose="020B0600000101010101" pitchFamily="50" charset="-127"/>
              </a:rPr>
              <a:t>는 플로우차트와 같은 구조를 가진다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r>
              <a:rPr lang="ko-KR" altLang="en-US" sz="1800" i="1">
                <a:solidFill>
                  <a:srgbClr val="494E52"/>
                </a:solidFill>
                <a:latin typeface="나눔스퀘어 ExtraBold" panose="020B0600000101010101" pitchFamily="50" charset="-127"/>
                <a:ea typeface="나눔스퀘어 ExtraBold" panose="020B0600000101010101" pitchFamily="50" charset="-127"/>
              </a:rPr>
              <a:t>특히 랜덤 포레스트</a:t>
            </a:r>
            <a:r>
              <a:rPr lang="en-US" altLang="ko-KR" sz="1800" i="1">
                <a:solidFill>
                  <a:srgbClr val="494E52"/>
                </a:solidFill>
                <a:latin typeface="나눔스퀘어 ExtraBold" panose="020B0600000101010101" pitchFamily="50" charset="-127"/>
                <a:ea typeface="나눔스퀘어 ExtraBold" panose="020B0600000101010101" pitchFamily="50" charset="-127"/>
              </a:rPr>
              <a:t>(Random Forest) </a:t>
            </a:r>
            <a:r>
              <a:rPr lang="ko-KR" altLang="en-US" sz="1800" i="1">
                <a:solidFill>
                  <a:srgbClr val="494E52"/>
                </a:solidFill>
                <a:latin typeface="나눔스퀘어 ExtraBold" panose="020B0600000101010101" pitchFamily="50" charset="-127"/>
                <a:ea typeface="나눔스퀘어 ExtraBold" panose="020B0600000101010101" pitchFamily="50" charset="-127"/>
              </a:rPr>
              <a:t>알고리즘은 결정 트리 학습에 기초한 것으로 안정적이고 실전에 유용하다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93543" y="5033937"/>
            <a:ext cx="8359050" cy="1015663"/>
          </a:xfrm>
          <a:prstGeom prst="rect">
            <a:avLst/>
          </a:prstGeom>
          <a:noFill/>
        </p:spPr>
        <p:txBody>
          <a:bodyPr wrap="square" rtlCol="0">
            <a:spAutoFit/>
          </a:bodyPr>
          <a:lstStyle/>
          <a:p>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a:t>
            </a:r>
            <a:r>
              <a:rPr lang="ko-KR" altLang="en-US" sz="2000">
                <a:solidFill>
                  <a:schemeClr val="tx1"/>
                </a:solidFill>
                <a:latin typeface="고도 M" panose="02000503000000020004" pitchFamily="2" charset="-127"/>
                <a:ea typeface="고도 M" panose="02000503000000020004" pitchFamily="2" charset="-127"/>
              </a:rPr>
              <a:t> 머신</a:t>
            </a:r>
            <a:r>
              <a:rPr lang="en-US" altLang="ko-KR" sz="2000">
                <a:solidFill>
                  <a:schemeClr val="tx1"/>
                </a:solidFill>
                <a:latin typeface="고도 M" panose="02000503000000020004" pitchFamily="2" charset="-127"/>
                <a:ea typeface="고도 M" panose="02000503000000020004" pitchFamily="2" charset="-127"/>
              </a:rPr>
              <a:t>(gradient boosting machine) </a:t>
            </a:r>
            <a:r>
              <a:rPr lang="ko-KR" altLang="en-US" sz="2000">
                <a:solidFill>
                  <a:schemeClr val="tx1"/>
                </a:solidFill>
                <a:latin typeface="고도 M" panose="02000503000000020004" pitchFamily="2" charset="-127"/>
                <a:ea typeface="고도 M" panose="02000503000000020004" pitchFamily="2" charset="-127"/>
              </a:rPr>
              <a:t>은 후에 나온 기법으로</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모델에서 놓친 데이터 포인트를 보완하는 새로운 모델을 반복적으로 훈련함으로써 머신 러닝 모델을 향상하는 방법인 </a:t>
            </a:r>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부스팅을</a:t>
            </a:r>
            <a:r>
              <a:rPr lang="ko-KR" altLang="en-US" sz="2000">
                <a:solidFill>
                  <a:schemeClr val="tx1"/>
                </a:solidFill>
                <a:latin typeface="고도 M" panose="02000503000000020004" pitchFamily="2" charset="-127"/>
                <a:ea typeface="고도 M" panose="02000503000000020004" pitchFamily="2" charset="-127"/>
              </a:rPr>
              <a:t> 사용한다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32" name="TextBox 31">
            <a:extLst>
              <a:ext uri="{FF2B5EF4-FFF2-40B4-BE49-F238E27FC236}">
                <a16:creationId xmlns:a16="http://schemas.microsoft.com/office/drawing/2014/main" id="{565F9602-8809-4861-AA39-F6B4BB7488F1}"/>
              </a:ext>
            </a:extLst>
          </p:cNvPr>
          <p:cNvSpPr txBox="1"/>
          <p:nvPr/>
        </p:nvSpPr>
        <p:spPr>
          <a:xfrm>
            <a:off x="4215410" y="2045657"/>
            <a:ext cx="116410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데이터</a:t>
            </a:r>
          </a:p>
        </p:txBody>
      </p:sp>
      <p:cxnSp>
        <p:nvCxnSpPr>
          <p:cNvPr id="33" name="직선 화살표 연결선 32">
            <a:extLst>
              <a:ext uri="{FF2B5EF4-FFF2-40B4-BE49-F238E27FC236}">
                <a16:creationId xmlns:a16="http://schemas.microsoft.com/office/drawing/2014/main" id="{DC67F4EC-0F7E-4647-BF0C-16D11CA46752}"/>
              </a:ext>
            </a:extLst>
          </p:cNvPr>
          <p:cNvCxnSpPr/>
          <p:nvPr/>
        </p:nvCxnSpPr>
        <p:spPr>
          <a:xfrm flipH="1">
            <a:off x="4797461" y="2383356"/>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사각형: 둥근 모서리 33">
            <a:extLst>
              <a:ext uri="{FF2B5EF4-FFF2-40B4-BE49-F238E27FC236}">
                <a16:creationId xmlns:a16="http://schemas.microsoft.com/office/drawing/2014/main" id="{0D3499BB-BD81-43F8-B408-A82D2F92FA7E}"/>
              </a:ext>
            </a:extLst>
          </p:cNvPr>
          <p:cNvSpPr/>
          <p:nvPr/>
        </p:nvSpPr>
        <p:spPr>
          <a:xfrm>
            <a:off x="4312675" y="2709886"/>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6" name="사각형: 둥근 모서리 35">
            <a:extLst>
              <a:ext uri="{FF2B5EF4-FFF2-40B4-BE49-F238E27FC236}">
                <a16:creationId xmlns:a16="http://schemas.microsoft.com/office/drawing/2014/main" id="{C232FAB5-FDE6-48C5-B5BC-A596E216A6C8}"/>
              </a:ext>
            </a:extLst>
          </p:cNvPr>
          <p:cNvSpPr/>
          <p:nvPr/>
        </p:nvSpPr>
        <p:spPr>
          <a:xfrm>
            <a:off x="3232034"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7" name="사각형: 둥근 모서리 36">
            <a:extLst>
              <a:ext uri="{FF2B5EF4-FFF2-40B4-BE49-F238E27FC236}">
                <a16:creationId xmlns:a16="http://schemas.microsoft.com/office/drawing/2014/main" id="{F48D1614-13DC-4F3A-B231-112E8F88112B}"/>
              </a:ext>
            </a:extLst>
          </p:cNvPr>
          <p:cNvSpPr/>
          <p:nvPr/>
        </p:nvSpPr>
        <p:spPr>
          <a:xfrm>
            <a:off x="5373068"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cxnSp>
        <p:nvCxnSpPr>
          <p:cNvPr id="38" name="직선 화살표 연결선 37">
            <a:extLst>
              <a:ext uri="{FF2B5EF4-FFF2-40B4-BE49-F238E27FC236}">
                <a16:creationId xmlns:a16="http://schemas.microsoft.com/office/drawing/2014/main" id="{5B281A89-64B0-466E-8387-E1606C522E93}"/>
              </a:ext>
            </a:extLst>
          </p:cNvPr>
          <p:cNvCxnSpPr>
            <a:cxnSpLocks/>
            <a:stCxn id="34" idx="2"/>
            <a:endCxn id="36" idx="0"/>
          </p:cNvCxnSpPr>
          <p:nvPr/>
        </p:nvCxnSpPr>
        <p:spPr>
          <a:xfrm flipH="1">
            <a:off x="3716820" y="3060373"/>
            <a:ext cx="1080641"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6A1EB8A1-EE03-40A9-96ED-8954954464A9}"/>
              </a:ext>
            </a:extLst>
          </p:cNvPr>
          <p:cNvCxnSpPr>
            <a:cxnSpLocks/>
            <a:stCxn id="34" idx="2"/>
            <a:endCxn id="37" idx="0"/>
          </p:cNvCxnSpPr>
          <p:nvPr/>
        </p:nvCxnSpPr>
        <p:spPr>
          <a:xfrm>
            <a:off x="4797461" y="3060373"/>
            <a:ext cx="1060393"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76A9E234-3FF6-412E-86B7-EE563AB88764}"/>
              </a:ext>
            </a:extLst>
          </p:cNvPr>
          <p:cNvCxnSpPr>
            <a:cxnSpLocks/>
          </p:cNvCxnSpPr>
          <p:nvPr/>
        </p:nvCxnSpPr>
        <p:spPr>
          <a:xfrm flipH="1">
            <a:off x="3330498"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F7FCB493-090F-42FF-8B7F-522F95377372}"/>
              </a:ext>
            </a:extLst>
          </p:cNvPr>
          <p:cNvCxnSpPr>
            <a:cxnSpLocks/>
            <a:stCxn id="36" idx="2"/>
          </p:cNvCxnSpPr>
          <p:nvPr/>
        </p:nvCxnSpPr>
        <p:spPr>
          <a:xfrm>
            <a:off x="3716820"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40DB0D0-A5C1-4076-9A62-E1CA339757CB}"/>
              </a:ext>
            </a:extLst>
          </p:cNvPr>
          <p:cNvSpPr txBox="1"/>
          <p:nvPr/>
        </p:nvSpPr>
        <p:spPr>
          <a:xfrm>
            <a:off x="3077857"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1" name="TextBox 50">
            <a:extLst>
              <a:ext uri="{FF2B5EF4-FFF2-40B4-BE49-F238E27FC236}">
                <a16:creationId xmlns:a16="http://schemas.microsoft.com/office/drawing/2014/main" id="{2B7DAA7C-F208-466B-A448-EB4CF1D41B56}"/>
              </a:ext>
            </a:extLst>
          </p:cNvPr>
          <p:cNvSpPr txBox="1"/>
          <p:nvPr/>
        </p:nvSpPr>
        <p:spPr>
          <a:xfrm>
            <a:off x="3892838"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cxnSp>
        <p:nvCxnSpPr>
          <p:cNvPr id="52" name="직선 화살표 연결선 51">
            <a:extLst>
              <a:ext uri="{FF2B5EF4-FFF2-40B4-BE49-F238E27FC236}">
                <a16:creationId xmlns:a16="http://schemas.microsoft.com/office/drawing/2014/main" id="{51AC5BBA-3119-4415-9DCE-30A35D6F48EF}"/>
              </a:ext>
            </a:extLst>
          </p:cNvPr>
          <p:cNvCxnSpPr>
            <a:cxnSpLocks/>
          </p:cNvCxnSpPr>
          <p:nvPr/>
        </p:nvCxnSpPr>
        <p:spPr>
          <a:xfrm flipH="1">
            <a:off x="5471532"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4A5CB74C-2AA2-4BF0-96A8-3F0F25C4F5E0}"/>
              </a:ext>
            </a:extLst>
          </p:cNvPr>
          <p:cNvCxnSpPr>
            <a:cxnSpLocks/>
          </p:cNvCxnSpPr>
          <p:nvPr/>
        </p:nvCxnSpPr>
        <p:spPr>
          <a:xfrm>
            <a:off x="5857854"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BCC9437-0D44-489A-AEAE-BF8190EF307F}"/>
              </a:ext>
            </a:extLst>
          </p:cNvPr>
          <p:cNvSpPr txBox="1"/>
          <p:nvPr/>
        </p:nvSpPr>
        <p:spPr>
          <a:xfrm>
            <a:off x="5218891"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5" name="TextBox 54">
            <a:extLst>
              <a:ext uri="{FF2B5EF4-FFF2-40B4-BE49-F238E27FC236}">
                <a16:creationId xmlns:a16="http://schemas.microsoft.com/office/drawing/2014/main" id="{E51793D4-9970-481F-BB77-91646DFFC0AA}"/>
              </a:ext>
            </a:extLst>
          </p:cNvPr>
          <p:cNvSpPr txBox="1"/>
          <p:nvPr/>
        </p:nvSpPr>
        <p:spPr>
          <a:xfrm>
            <a:off x="6033872"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Tree>
    <p:extLst>
      <p:ext uri="{BB962C8B-B14F-4D97-AF65-F5344CB8AC3E}">
        <p14:creationId xmlns:p14="http://schemas.microsoft.com/office/powerpoint/2010/main" val="4124235026"/>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12" name="타원 11">
            <a:extLst>
              <a:ext uri="{FF2B5EF4-FFF2-40B4-BE49-F238E27FC236}">
                <a16:creationId xmlns:a16="http://schemas.microsoft.com/office/drawing/2014/main" id="{A99667E3-9477-4A16-B2C7-AE6FBA2C7520}"/>
              </a:ext>
            </a:extLst>
          </p:cNvPr>
          <p:cNvSpPr/>
          <p:nvPr/>
        </p:nvSpPr>
        <p:spPr>
          <a:xfrm>
            <a:off x="4207323" y="2307368"/>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F680C5F-9D7B-41EF-8565-A55C0D010DA5}"/>
              </a:ext>
            </a:extLst>
          </p:cNvPr>
          <p:cNvCxnSpPr>
            <a:cxnSpLocks/>
            <a:stCxn id="12" idx="6"/>
          </p:cNvCxnSpPr>
          <p:nvPr/>
        </p:nvCxnSpPr>
        <p:spPr>
          <a:xfrm>
            <a:off x="4627905" y="2517659"/>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5075555"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5075555" y="2307368"/>
                <a:ext cx="443518" cy="369332"/>
              </a:xfrm>
              <a:prstGeom prst="rect">
                <a:avLst/>
              </a:prstGeom>
              <a:blipFill>
                <a:blip r:embed="rId6"/>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B8A9E959-C395-414A-8AEE-CE34000A122D}"/>
              </a:ext>
            </a:extLst>
          </p:cNvPr>
          <p:cNvSpPr txBox="1"/>
          <p:nvPr/>
        </p:nvSpPr>
        <p:spPr>
          <a:xfrm>
            <a:off x="1153579" y="1191897"/>
            <a:ext cx="326403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순환 신경망은 뉴런을 셀이라 부른다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E6FC987-904B-403C-ACD4-F80A79EE1FC1}"/>
                  </a:ext>
                </a:extLst>
              </p:cNvPr>
              <p:cNvSpPr txBox="1"/>
              <p:nvPr/>
            </p:nvSpPr>
            <p:spPr>
              <a:xfrm>
                <a:off x="3317856"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0E6FC987-904B-403C-ACD4-F80A79EE1FC1}"/>
                  </a:ext>
                </a:extLst>
              </p:cNvPr>
              <p:cNvSpPr txBox="1">
                <a:spLocks noRot="1" noChangeAspect="1" noMove="1" noResize="1" noEditPoints="1" noAdjustHandles="1" noChangeArrowheads="1" noChangeShapeType="1" noTextEdit="1"/>
              </p:cNvSpPr>
              <p:nvPr/>
            </p:nvSpPr>
            <p:spPr>
              <a:xfrm>
                <a:off x="3317856" y="2307368"/>
                <a:ext cx="443518" cy="369332"/>
              </a:xfrm>
              <a:prstGeom prst="rect">
                <a:avLst/>
              </a:prstGeom>
              <a:blipFill>
                <a:blip r:embed="rId7"/>
                <a:stretch>
                  <a:fillRect/>
                </a:stretch>
              </a:blipFill>
            </p:spPr>
            <p:txBody>
              <a:bodyPr/>
              <a:lstStyle/>
              <a:p>
                <a:r>
                  <a:rPr lang="ko-KR" altLang="en-US">
                    <a:noFill/>
                  </a:rPr>
                  <a:t> </a:t>
                </a:r>
              </a:p>
            </p:txBody>
          </p:sp>
        </mc:Fallback>
      </mc:AlternateContent>
      <p:cxnSp>
        <p:nvCxnSpPr>
          <p:cNvPr id="59" name="직선 화살표 연결선 58">
            <a:extLst>
              <a:ext uri="{FF2B5EF4-FFF2-40B4-BE49-F238E27FC236}">
                <a16:creationId xmlns:a16="http://schemas.microsoft.com/office/drawing/2014/main" id="{51E9FC20-5A06-4DEE-B859-FBC60703DC76}"/>
              </a:ext>
            </a:extLst>
          </p:cNvPr>
          <p:cNvCxnSpPr>
            <a:cxnSpLocks/>
          </p:cNvCxnSpPr>
          <p:nvPr/>
        </p:nvCxnSpPr>
        <p:spPr>
          <a:xfrm>
            <a:off x="3704400" y="251765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A291F054-2C32-49E8-89FD-36787B64B0F7}"/>
              </a:ext>
            </a:extLst>
          </p:cNvPr>
          <p:cNvCxnSpPr>
            <a:cxnSpLocks/>
            <a:stCxn id="62" idx="0"/>
            <a:endCxn id="12" idx="0"/>
          </p:cNvCxnSpPr>
          <p:nvPr/>
        </p:nvCxnSpPr>
        <p:spPr>
          <a:xfrm rot="16200000" flipV="1">
            <a:off x="4529354" y="2195629"/>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F7B8ED0B-0ABB-4DDD-85EC-370468B864BC}"/>
              </a:ext>
            </a:extLst>
          </p:cNvPr>
          <p:cNvSpPr/>
          <p:nvPr/>
        </p:nvSpPr>
        <p:spPr>
          <a:xfrm>
            <a:off x="4809414" y="2518005"/>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CBA5D880-90F7-47BA-BA3D-82069112BE02}"/>
              </a:ext>
            </a:extLst>
          </p:cNvPr>
          <p:cNvSpPr/>
          <p:nvPr/>
        </p:nvSpPr>
        <p:spPr>
          <a:xfrm>
            <a:off x="4207323" y="384347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20317B7A-0934-44F5-A0D1-DB3B852079A2}"/>
              </a:ext>
            </a:extLst>
          </p:cNvPr>
          <p:cNvCxnSpPr>
            <a:cxnSpLocks/>
            <a:stCxn id="66" idx="6"/>
          </p:cNvCxnSpPr>
          <p:nvPr/>
        </p:nvCxnSpPr>
        <p:spPr>
          <a:xfrm>
            <a:off x="4627905" y="405376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806D9AE-CC48-43A5-AAB7-9F192828C0CF}"/>
                  </a:ext>
                </a:extLst>
              </p:cNvPr>
              <p:cNvSpPr txBox="1"/>
              <p:nvPr/>
            </p:nvSpPr>
            <p:spPr>
              <a:xfrm>
                <a:off x="5075555"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806D9AE-CC48-43A5-AAB7-9F192828C0CF}"/>
                  </a:ext>
                </a:extLst>
              </p:cNvPr>
              <p:cNvSpPr txBox="1">
                <a:spLocks noRot="1" noChangeAspect="1" noMove="1" noResize="1" noEditPoints="1" noAdjustHandles="1" noChangeArrowheads="1" noChangeShapeType="1" noTextEdit="1"/>
              </p:cNvSpPr>
              <p:nvPr/>
            </p:nvSpPr>
            <p:spPr>
              <a:xfrm>
                <a:off x="5075555" y="3843477"/>
                <a:ext cx="443518" cy="36933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B740435-E32A-4FE4-8707-EC7D24FF1EB6}"/>
                  </a:ext>
                </a:extLst>
              </p:cNvPr>
              <p:cNvSpPr txBox="1"/>
              <p:nvPr/>
            </p:nvSpPr>
            <p:spPr>
              <a:xfrm>
                <a:off x="3317856"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2B740435-E32A-4FE4-8707-EC7D24FF1EB6}"/>
                  </a:ext>
                </a:extLst>
              </p:cNvPr>
              <p:cNvSpPr txBox="1">
                <a:spLocks noRot="1" noChangeAspect="1" noMove="1" noResize="1" noEditPoints="1" noAdjustHandles="1" noChangeArrowheads="1" noChangeShapeType="1" noTextEdit="1"/>
              </p:cNvSpPr>
              <p:nvPr/>
            </p:nvSpPr>
            <p:spPr>
              <a:xfrm>
                <a:off x="3317856" y="3843477"/>
                <a:ext cx="443518" cy="369332"/>
              </a:xfrm>
              <a:prstGeom prst="rect">
                <a:avLst/>
              </a:prstGeom>
              <a:blipFill>
                <a:blip r:embed="rId9"/>
                <a:stretch>
                  <a:fillRect/>
                </a:stretch>
              </a:blipFill>
            </p:spPr>
            <p:txBody>
              <a:bodyPr/>
              <a:lstStyle/>
              <a:p>
                <a:r>
                  <a:rPr lang="ko-KR" altLang="en-US">
                    <a:noFill/>
                  </a:rPr>
                  <a:t> </a:t>
                </a:r>
              </a:p>
            </p:txBody>
          </p:sp>
        </mc:Fallback>
      </mc:AlternateContent>
      <p:cxnSp>
        <p:nvCxnSpPr>
          <p:cNvPr id="74" name="직선 화살표 연결선 73">
            <a:extLst>
              <a:ext uri="{FF2B5EF4-FFF2-40B4-BE49-F238E27FC236}">
                <a16:creationId xmlns:a16="http://schemas.microsoft.com/office/drawing/2014/main" id="{EAB6B8A9-DBEA-40C2-9DE7-C30AA8AACBB1}"/>
              </a:ext>
            </a:extLst>
          </p:cNvPr>
          <p:cNvCxnSpPr>
            <a:cxnSpLocks/>
          </p:cNvCxnSpPr>
          <p:nvPr/>
        </p:nvCxnSpPr>
        <p:spPr>
          <a:xfrm>
            <a:off x="3704400" y="4053767"/>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FCC1901F-598A-43C0-B0D9-D53714364D2C}"/>
              </a:ext>
            </a:extLst>
          </p:cNvPr>
          <p:cNvCxnSpPr>
            <a:cxnSpLocks/>
            <a:stCxn id="76" idx="0"/>
            <a:endCxn id="66" idx="0"/>
          </p:cNvCxnSpPr>
          <p:nvPr/>
        </p:nvCxnSpPr>
        <p:spPr>
          <a:xfrm rot="16200000" flipV="1">
            <a:off x="4529354" y="3731738"/>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타원 75">
            <a:extLst>
              <a:ext uri="{FF2B5EF4-FFF2-40B4-BE49-F238E27FC236}">
                <a16:creationId xmlns:a16="http://schemas.microsoft.com/office/drawing/2014/main" id="{A341FD91-8DC7-460D-8A65-795229C817CD}"/>
              </a:ext>
            </a:extLst>
          </p:cNvPr>
          <p:cNvSpPr/>
          <p:nvPr/>
        </p:nvSpPr>
        <p:spPr>
          <a:xfrm>
            <a:off x="4809414" y="4054114"/>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BA50F1F-32CA-4C32-B14B-4E1B3AA382DA}"/>
                  </a:ext>
                </a:extLst>
              </p:cNvPr>
              <p:cNvSpPr txBox="1"/>
              <p:nvPr/>
            </p:nvSpPr>
            <p:spPr>
              <a:xfrm>
                <a:off x="4425118" y="3121994"/>
                <a:ext cx="55694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h</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7BA50F1F-32CA-4C32-B14B-4E1B3AA382DA}"/>
                  </a:ext>
                </a:extLst>
              </p:cNvPr>
              <p:cNvSpPr txBox="1">
                <a:spLocks noRot="1" noChangeAspect="1" noMove="1" noResize="1" noEditPoints="1" noAdjustHandles="1" noChangeArrowheads="1" noChangeShapeType="1" noTextEdit="1"/>
              </p:cNvSpPr>
              <p:nvPr/>
            </p:nvSpPr>
            <p:spPr>
              <a:xfrm>
                <a:off x="4425118" y="3121994"/>
                <a:ext cx="556947" cy="390748"/>
              </a:xfrm>
              <a:prstGeom prst="rect">
                <a:avLst/>
              </a:prstGeom>
              <a:blipFill>
                <a:blip r:embed="rId10"/>
                <a:stretch>
                  <a:fillRect b="-4688"/>
                </a:stretch>
              </a:blipFill>
            </p:spPr>
            <p:txBody>
              <a:bodyPr/>
              <a:lstStyle/>
              <a:p>
                <a:r>
                  <a:rPr lang="ko-KR" altLang="en-US">
                    <a:noFill/>
                  </a:rPr>
                  <a:t> </a:t>
                </a:r>
              </a:p>
            </p:txBody>
          </p:sp>
        </mc:Fallback>
      </mc:AlternateContent>
      <p:sp>
        <p:nvSpPr>
          <p:cNvPr id="78" name="타원 77">
            <a:extLst>
              <a:ext uri="{FF2B5EF4-FFF2-40B4-BE49-F238E27FC236}">
                <a16:creationId xmlns:a16="http://schemas.microsoft.com/office/drawing/2014/main" id="{402D9436-F253-4921-A70F-A01075DD7A61}"/>
              </a:ext>
            </a:extLst>
          </p:cNvPr>
          <p:cNvSpPr/>
          <p:nvPr/>
        </p:nvSpPr>
        <p:spPr>
          <a:xfrm>
            <a:off x="4215931" y="56017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셀</a:t>
            </a:r>
          </a:p>
        </p:txBody>
      </p:sp>
      <p:cxnSp>
        <p:nvCxnSpPr>
          <p:cNvPr id="79" name="직선 화살표 연결선 78">
            <a:extLst>
              <a:ext uri="{FF2B5EF4-FFF2-40B4-BE49-F238E27FC236}">
                <a16:creationId xmlns:a16="http://schemas.microsoft.com/office/drawing/2014/main" id="{2AEEB392-DC81-4171-8ED0-E3C773C314F8}"/>
              </a:ext>
            </a:extLst>
          </p:cNvPr>
          <p:cNvCxnSpPr>
            <a:cxnSpLocks/>
            <a:stCxn id="78" idx="6"/>
          </p:cNvCxnSpPr>
          <p:nvPr/>
        </p:nvCxnSpPr>
        <p:spPr>
          <a:xfrm>
            <a:off x="4636513" y="5812066"/>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5084163" y="5601775"/>
                <a:ext cx="4863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5084163" y="5601775"/>
                <a:ext cx="486351" cy="36933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6EDF3F0-5F0E-4F7D-A448-225F3EF76F33}"/>
                  </a:ext>
                </a:extLst>
              </p:cNvPr>
              <p:cNvSpPr txBox="1"/>
              <p:nvPr/>
            </p:nvSpPr>
            <p:spPr>
              <a:xfrm>
                <a:off x="3326464" y="5601775"/>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F6EDF3F0-5F0E-4F7D-A448-225F3EF76F33}"/>
                  </a:ext>
                </a:extLst>
              </p:cNvPr>
              <p:cNvSpPr txBox="1">
                <a:spLocks noRot="1" noChangeAspect="1" noMove="1" noResize="1" noEditPoints="1" noAdjustHandles="1" noChangeArrowheads="1" noChangeShapeType="1" noTextEdit="1"/>
              </p:cNvSpPr>
              <p:nvPr/>
            </p:nvSpPr>
            <p:spPr>
              <a:xfrm>
                <a:off x="3326464" y="5601775"/>
                <a:ext cx="466025" cy="369332"/>
              </a:xfrm>
              <a:prstGeom prst="rect">
                <a:avLst/>
              </a:prstGeom>
              <a:blipFill>
                <a:blip r:embed="rId12"/>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044CAA0-C638-4CF8-A077-B145A141BEEE}"/>
              </a:ext>
            </a:extLst>
          </p:cNvPr>
          <p:cNvCxnSpPr>
            <a:cxnSpLocks/>
          </p:cNvCxnSpPr>
          <p:nvPr/>
        </p:nvCxnSpPr>
        <p:spPr>
          <a:xfrm>
            <a:off x="3713008" y="5812065"/>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5A5E4864-8E9D-441D-922A-82AAEF666DBB}"/>
              </a:ext>
            </a:extLst>
          </p:cNvPr>
          <p:cNvCxnSpPr>
            <a:cxnSpLocks/>
            <a:stCxn id="84" idx="0"/>
            <a:endCxn id="78" idx="0"/>
          </p:cNvCxnSpPr>
          <p:nvPr/>
        </p:nvCxnSpPr>
        <p:spPr>
          <a:xfrm rot="16200000" flipV="1">
            <a:off x="4537962" y="5490036"/>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818022" y="5812412"/>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4433726" y="4880292"/>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4433726" y="4880292"/>
                <a:ext cx="583493" cy="390748"/>
              </a:xfrm>
              <a:prstGeom prst="rect">
                <a:avLst/>
              </a:prstGeom>
              <a:blipFill>
                <a:blip r:embed="rId13"/>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3656481" y="4891000"/>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3656481" y="4891000"/>
                <a:ext cx="618310"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4A81869-F674-4B13-9BB1-643E9344C66E}"/>
                  </a:ext>
                </a:extLst>
              </p:cNvPr>
              <p:cNvSpPr txBox="1"/>
              <p:nvPr/>
            </p:nvSpPr>
            <p:spPr>
              <a:xfrm>
                <a:off x="3267859" y="5223757"/>
                <a:ext cx="594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oMath>
                  </m:oMathPara>
                </a14:m>
                <a:endParaRPr lang="ko-KR" altLang="en-US" sz="1800">
                  <a:solidFill>
                    <a:schemeClr val="tx1"/>
                  </a:solidFill>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64A81869-F674-4B13-9BB1-643E9344C66E}"/>
                  </a:ext>
                </a:extLst>
              </p:cNvPr>
              <p:cNvSpPr txBox="1">
                <a:spLocks noRot="1" noChangeAspect="1" noMove="1" noResize="1" noEditPoints="1" noAdjustHandles="1" noChangeArrowheads="1" noChangeShapeType="1" noTextEdit="1"/>
              </p:cNvSpPr>
              <p:nvPr/>
            </p:nvSpPr>
            <p:spPr>
              <a:xfrm>
                <a:off x="3267859" y="5223757"/>
                <a:ext cx="594778" cy="369332"/>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0A71BED-6C32-47AC-AAFF-AFF53FFDD921}"/>
                  </a:ext>
                </a:extLst>
              </p:cNvPr>
              <p:cNvSpPr txBox="1"/>
              <p:nvPr/>
            </p:nvSpPr>
            <p:spPr>
              <a:xfrm>
                <a:off x="3559476" y="6074740"/>
                <a:ext cx="4414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30A71BED-6C32-47AC-AAFF-AFF53FFDD921}"/>
                  </a:ext>
                </a:extLst>
              </p:cNvPr>
              <p:cNvSpPr txBox="1">
                <a:spLocks noRot="1" noChangeAspect="1" noMove="1" noResize="1" noEditPoints="1" noAdjustHandles="1" noChangeArrowheads="1" noChangeShapeType="1" noTextEdit="1"/>
              </p:cNvSpPr>
              <p:nvPr/>
            </p:nvSpPr>
            <p:spPr>
              <a:xfrm>
                <a:off x="3559476" y="6074740"/>
                <a:ext cx="441403" cy="369332"/>
              </a:xfrm>
              <a:prstGeom prst="rect">
                <a:avLst/>
              </a:prstGeom>
              <a:blipFill>
                <a:blip r:embed="rId16"/>
                <a:stretch>
                  <a:fillRect/>
                </a:stretch>
              </a:blipFill>
            </p:spPr>
            <p:txBody>
              <a:bodyPr/>
              <a:lstStyle/>
              <a:p>
                <a:r>
                  <a:rPr lang="ko-KR" altLang="en-US">
                    <a:noFill/>
                  </a:rPr>
                  <a:t> </a:t>
                </a:r>
              </a:p>
            </p:txBody>
          </p:sp>
        </mc:Fallback>
      </mc:AlternateContent>
      <p:cxnSp>
        <p:nvCxnSpPr>
          <p:cNvPr id="89" name="직선 화살표 연결선 88">
            <a:extLst>
              <a:ext uri="{FF2B5EF4-FFF2-40B4-BE49-F238E27FC236}">
                <a16:creationId xmlns:a16="http://schemas.microsoft.com/office/drawing/2014/main" id="{060E1E3E-AADD-4CF2-B0BB-655C3736BBF8}"/>
              </a:ext>
            </a:extLst>
          </p:cNvPr>
          <p:cNvCxnSpPr>
            <a:cxnSpLocks/>
            <a:endCxn id="78" idx="3"/>
          </p:cNvCxnSpPr>
          <p:nvPr/>
        </p:nvCxnSpPr>
        <p:spPr>
          <a:xfrm flipV="1">
            <a:off x="3862637" y="5960763"/>
            <a:ext cx="414887" cy="22457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C95117B3-9E5A-408F-8F86-322C9DF01986}"/>
              </a:ext>
            </a:extLst>
          </p:cNvPr>
          <p:cNvCxnSpPr>
            <a:cxnSpLocks/>
          </p:cNvCxnSpPr>
          <p:nvPr/>
        </p:nvCxnSpPr>
        <p:spPr>
          <a:xfrm>
            <a:off x="3713008" y="5486244"/>
            <a:ext cx="491130" cy="26291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4007495" y="5238199"/>
            <a:ext cx="343788" cy="37432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B1069AC-DF7B-4650-BB60-6C0F8322ED8D}"/>
                  </a:ext>
                </a:extLst>
              </p:cNvPr>
              <p:cNvSpPr txBox="1"/>
              <p:nvPr/>
            </p:nvSpPr>
            <p:spPr>
              <a:xfrm>
                <a:off x="5508848" y="5591431"/>
                <a:ext cx="17592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r>
                                <a:rPr lang="en-US" altLang="ko-KR" sz="1800" b="0" i="1" smtClean="0">
                                  <a:solidFill>
                                    <a:schemeClr val="tx1"/>
                                  </a:solidFill>
                                  <a:latin typeface="Cambria Math" panose="02040503050406030204" pitchFamily="18" charset="0"/>
                                </a:rPr>
                                <m:t>𝑍</m:t>
                              </m:r>
                            </m:e>
                          </m:d>
                        </m:e>
                      </m:func>
                      <m:r>
                        <a:rPr lang="en-US" altLang="ko-KR" sz="1800" b="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92" name="TextBox 91">
                <a:extLst>
                  <a:ext uri="{FF2B5EF4-FFF2-40B4-BE49-F238E27FC236}">
                    <a16:creationId xmlns:a16="http://schemas.microsoft.com/office/drawing/2014/main" id="{7B1069AC-DF7B-4650-BB60-6C0F8322ED8D}"/>
                  </a:ext>
                </a:extLst>
              </p:cNvPr>
              <p:cNvSpPr txBox="1">
                <a:spLocks noRot="1" noChangeAspect="1" noMove="1" noResize="1" noEditPoints="1" noAdjustHandles="1" noChangeArrowheads="1" noChangeShapeType="1" noTextEdit="1"/>
              </p:cNvSpPr>
              <p:nvPr/>
            </p:nvSpPr>
            <p:spPr>
              <a:xfrm>
                <a:off x="5508848" y="5591431"/>
                <a:ext cx="1759200" cy="369332"/>
              </a:xfrm>
              <a:prstGeom prst="rect">
                <a:avLst/>
              </a:prstGeom>
              <a:blipFill>
                <a:blip r:embed="rId1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293A812-7DBE-496E-BD10-7A459656481B}"/>
                  </a:ext>
                </a:extLst>
              </p:cNvPr>
              <p:cNvSpPr txBox="1"/>
              <p:nvPr/>
            </p:nvSpPr>
            <p:spPr>
              <a:xfrm>
                <a:off x="7160071" y="4984203"/>
                <a:ext cx="2453492"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𝑍</m:t>
                      </m:r>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4293A812-7DBE-496E-BD10-7A459656481B}"/>
                  </a:ext>
                </a:extLst>
              </p:cNvPr>
              <p:cNvSpPr txBox="1">
                <a:spLocks noRot="1" noChangeAspect="1" noMove="1" noResize="1" noEditPoints="1" noAdjustHandles="1" noChangeArrowheads="1" noChangeShapeType="1" noTextEdit="1"/>
              </p:cNvSpPr>
              <p:nvPr/>
            </p:nvSpPr>
            <p:spPr>
              <a:xfrm>
                <a:off x="7160071" y="4984203"/>
                <a:ext cx="2453492" cy="390748"/>
              </a:xfrm>
              <a:prstGeom prst="rect">
                <a:avLst/>
              </a:prstGeom>
              <a:blipFill>
                <a:blip r:embed="rId18"/>
                <a:stretch>
                  <a:fillRect b="-3125"/>
                </a:stretch>
              </a:blipFill>
            </p:spPr>
            <p:txBody>
              <a:bodyPr/>
              <a:lstStyle/>
              <a:p>
                <a:r>
                  <a:rPr lang="ko-KR" altLang="en-US">
                    <a:noFill/>
                  </a:rPr>
                  <a:t> </a:t>
                </a:r>
              </a:p>
            </p:txBody>
          </p:sp>
        </mc:Fallback>
      </mc:AlternateContent>
      <p:cxnSp>
        <p:nvCxnSpPr>
          <p:cNvPr id="7174" name="연결선: 구부러짐 7173">
            <a:extLst>
              <a:ext uri="{FF2B5EF4-FFF2-40B4-BE49-F238E27FC236}">
                <a16:creationId xmlns:a16="http://schemas.microsoft.com/office/drawing/2014/main" id="{E479069C-D205-413C-9F12-8525BB0892F4}"/>
              </a:ext>
            </a:extLst>
          </p:cNvPr>
          <p:cNvCxnSpPr>
            <a:cxnSpLocks/>
            <a:stCxn id="93" idx="1"/>
          </p:cNvCxnSpPr>
          <p:nvPr/>
        </p:nvCxnSpPr>
        <p:spPr>
          <a:xfrm rot="10800000" flipV="1">
            <a:off x="6847491" y="5179577"/>
            <a:ext cx="312581" cy="501508"/>
          </a:xfrm>
          <a:prstGeom prst="curvedConnector2">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64951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a:t>
            </a:r>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4106968" y="3086798"/>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4106968" y="3086798"/>
                <a:ext cx="519180" cy="400110"/>
              </a:xfrm>
              <a:prstGeom prst="rect">
                <a:avLst/>
              </a:prstGeom>
              <a:blipFill>
                <a:blip r:embed="rId3"/>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5A5E4864-8E9D-441D-922A-82AAEF666DBB}"/>
              </a:ext>
            </a:extLst>
          </p:cNvPr>
          <p:cNvCxnSpPr>
            <a:cxnSpLocks/>
            <a:stCxn id="84" idx="0"/>
            <a:endCxn id="38" idx="0"/>
          </p:cNvCxnSpPr>
          <p:nvPr/>
        </p:nvCxnSpPr>
        <p:spPr>
          <a:xfrm rot="16200000" flipV="1">
            <a:off x="2883237" y="1807307"/>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092717" y="3059103"/>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1967436" y="1812911"/>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1967436" y="1812911"/>
                <a:ext cx="583493" cy="390748"/>
              </a:xfrm>
              <a:prstGeom prst="rect">
                <a:avLst/>
              </a:prstGeom>
              <a:blipFill>
                <a:blip r:embed="rId4"/>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1406473" y="1864077"/>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1406473" y="1864077"/>
                <a:ext cx="618310" cy="369332"/>
              </a:xfrm>
              <a:prstGeom prst="rect">
                <a:avLst/>
              </a:prstGeom>
              <a:blipFill>
                <a:blip r:embed="rId5"/>
                <a:stretch>
                  <a:fillRect/>
                </a:stretch>
              </a:blipFill>
            </p:spPr>
            <p:txBody>
              <a:bodyPr/>
              <a:lstStyle/>
              <a:p>
                <a:r>
                  <a:rPr lang="ko-KR" altLang="en-US">
                    <a:noFill/>
                  </a:rPr>
                  <a:t> </a:t>
                </a:r>
              </a:p>
            </p:txBody>
          </p:sp>
        </mc:Fallback>
      </mc:AlternateContent>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1757487" y="2211276"/>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89F19259-D814-4E8C-AA15-1B0ABC7FE7F8}"/>
              </a:ext>
            </a:extLst>
          </p:cNvPr>
          <p:cNvSpPr/>
          <p:nvPr/>
        </p:nvSpPr>
        <p:spPr>
          <a:xfrm>
            <a:off x="2978178"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8" name="타원 37">
            <a:extLst>
              <a:ext uri="{FF2B5EF4-FFF2-40B4-BE49-F238E27FC236}">
                <a16:creationId xmlns:a16="http://schemas.microsoft.com/office/drawing/2014/main" id="{0BB4AA29-7204-4ED3-8413-6AB1ED3FEA6E}"/>
              </a:ext>
            </a:extLst>
          </p:cNvPr>
          <p:cNvSpPr/>
          <p:nvPr/>
        </p:nvSpPr>
        <p:spPr>
          <a:xfrm>
            <a:off x="1627842"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39" name="타원 38">
            <a:extLst>
              <a:ext uri="{FF2B5EF4-FFF2-40B4-BE49-F238E27FC236}">
                <a16:creationId xmlns:a16="http://schemas.microsoft.com/office/drawing/2014/main" id="{1EAB8088-3246-4AD3-AF1E-5425AE0AA3F7}"/>
              </a:ext>
            </a:extLst>
          </p:cNvPr>
          <p:cNvSpPr/>
          <p:nvPr/>
        </p:nvSpPr>
        <p:spPr>
          <a:xfrm>
            <a:off x="4882636"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40" name="직선 화살표 연결선 39">
            <a:extLst>
              <a:ext uri="{FF2B5EF4-FFF2-40B4-BE49-F238E27FC236}">
                <a16:creationId xmlns:a16="http://schemas.microsoft.com/office/drawing/2014/main" id="{F3C178A0-E337-437E-AAF7-8E8F17D10443}"/>
              </a:ext>
            </a:extLst>
          </p:cNvPr>
          <p:cNvCxnSpPr>
            <a:cxnSpLocks/>
            <a:stCxn id="44" idx="3"/>
          </p:cNvCxnSpPr>
          <p:nvPr/>
        </p:nvCxnSpPr>
        <p:spPr>
          <a:xfrm flipV="1">
            <a:off x="1013123" y="308615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A3B42D1B-8600-4E45-A9C8-E0DE18150525}"/>
              </a:ext>
            </a:extLst>
          </p:cNvPr>
          <p:cNvCxnSpPr>
            <a:cxnSpLocks/>
            <a:stCxn id="43" idx="2"/>
          </p:cNvCxnSpPr>
          <p:nvPr/>
        </p:nvCxnSpPr>
        <p:spPr>
          <a:xfrm>
            <a:off x="1152725" y="2703312"/>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5B9E74F-F6A7-48C0-B7E2-3DD54FB2B0D5}"/>
              </a:ext>
            </a:extLst>
          </p:cNvPr>
          <p:cNvCxnSpPr>
            <a:cxnSpLocks/>
            <a:endCxn id="38" idx="3"/>
          </p:cNvCxnSpPr>
          <p:nvPr/>
        </p:nvCxnSpPr>
        <p:spPr>
          <a:xfrm flipV="1">
            <a:off x="1351234" y="334787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32972B1-C152-4F9D-B407-670F4458AA8D}"/>
                  </a:ext>
                </a:extLst>
              </p:cNvPr>
              <p:cNvSpPr txBox="1"/>
              <p:nvPr/>
            </p:nvSpPr>
            <p:spPr>
              <a:xfrm>
                <a:off x="959437" y="230320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532972B1-C152-4F9D-B407-670F4458AA8D}"/>
                  </a:ext>
                </a:extLst>
              </p:cNvPr>
              <p:cNvSpPr txBox="1">
                <a:spLocks noRot="1" noChangeAspect="1" noMove="1" noResize="1" noEditPoints="1" noAdjustHandles="1" noChangeArrowheads="1" noChangeShapeType="1" noTextEdit="1"/>
              </p:cNvSpPr>
              <p:nvPr/>
            </p:nvSpPr>
            <p:spPr>
              <a:xfrm>
                <a:off x="959437" y="2303202"/>
                <a:ext cx="386575" cy="400110"/>
              </a:xfrm>
              <a:prstGeom prst="rect">
                <a:avLst/>
              </a:prstGeom>
              <a:blipFill>
                <a:blip r:embed="rId6"/>
                <a:stretch>
                  <a:fillRect r="-45313" b="-3077"/>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4E0403E7-5E26-45E6-AEB8-B8DBD70E0D49}"/>
              </a:ext>
            </a:extLst>
          </p:cNvPr>
          <p:cNvSpPr txBox="1"/>
          <p:nvPr/>
        </p:nvSpPr>
        <p:spPr>
          <a:xfrm>
            <a:off x="626548" y="28873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5947B0D-F2E8-4AF0-A6BB-7BA8F99ACD05}"/>
                  </a:ext>
                </a:extLst>
              </p:cNvPr>
              <p:cNvSpPr txBox="1"/>
              <p:nvPr/>
            </p:nvSpPr>
            <p:spPr>
              <a:xfrm>
                <a:off x="1013123" y="36314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25947B0D-F2E8-4AF0-A6BB-7BA8F99ACD05}"/>
                  </a:ext>
                </a:extLst>
              </p:cNvPr>
              <p:cNvSpPr txBox="1">
                <a:spLocks noRot="1" noChangeAspect="1" noMove="1" noResize="1" noEditPoints="1" noAdjustHandles="1" noChangeArrowheads="1" noChangeShapeType="1" noTextEdit="1"/>
              </p:cNvSpPr>
              <p:nvPr/>
            </p:nvSpPr>
            <p:spPr>
              <a:xfrm>
                <a:off x="1013123" y="3631434"/>
                <a:ext cx="386575" cy="400110"/>
              </a:xfrm>
              <a:prstGeom prst="rect">
                <a:avLst/>
              </a:prstGeom>
              <a:blipFill>
                <a:blip r:embed="rId7"/>
                <a:stretch>
                  <a:fillRect r="-1563" b="-3077"/>
                </a:stretch>
              </a:blipFill>
            </p:spPr>
            <p:txBody>
              <a:bodyPr/>
              <a:lstStyle/>
              <a:p>
                <a:r>
                  <a:rPr lang="ko-KR" altLang="en-US">
                    <a:noFill/>
                  </a:rPr>
                  <a:t> </a:t>
                </a:r>
              </a:p>
            </p:txBody>
          </p:sp>
        </mc:Fallback>
      </mc:AlternateContent>
      <p:cxnSp>
        <p:nvCxnSpPr>
          <p:cNvPr id="46" name="직선 화살표 연결선 45">
            <a:extLst>
              <a:ext uri="{FF2B5EF4-FFF2-40B4-BE49-F238E27FC236}">
                <a16:creationId xmlns:a16="http://schemas.microsoft.com/office/drawing/2014/main" id="{3F2637B7-5C2F-4389-94FE-C259778978A5}"/>
              </a:ext>
            </a:extLst>
          </p:cNvPr>
          <p:cNvCxnSpPr>
            <a:cxnSpLocks/>
            <a:stCxn id="38" idx="6"/>
            <a:endCxn id="37" idx="2"/>
          </p:cNvCxnSpPr>
          <p:nvPr/>
        </p:nvCxnSpPr>
        <p:spPr>
          <a:xfrm>
            <a:off x="2434444" y="3062701"/>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0C70C84-C7BB-4859-A8F5-8B6A1B9D506F}"/>
                  </a:ext>
                </a:extLst>
              </p:cNvPr>
              <p:cNvSpPr txBox="1"/>
              <p:nvPr/>
            </p:nvSpPr>
            <p:spPr>
              <a:xfrm>
                <a:off x="2501187" y="3086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90C70C84-C7BB-4859-A8F5-8B6A1B9D506F}"/>
                  </a:ext>
                </a:extLst>
              </p:cNvPr>
              <p:cNvSpPr txBox="1">
                <a:spLocks noRot="1" noChangeAspect="1" noMove="1" noResize="1" noEditPoints="1" noAdjustHandles="1" noChangeArrowheads="1" noChangeShapeType="1" noTextEdit="1"/>
              </p:cNvSpPr>
              <p:nvPr/>
            </p:nvSpPr>
            <p:spPr>
              <a:xfrm>
                <a:off x="2501187" y="3086798"/>
                <a:ext cx="386575" cy="400110"/>
              </a:xfrm>
              <a:prstGeom prst="rect">
                <a:avLst/>
              </a:prstGeom>
              <a:blipFill>
                <a:blip r:embed="rId8"/>
                <a:stretch>
                  <a:fillRect r="-1563" b="-3030"/>
                </a:stretch>
              </a:blipFill>
            </p:spPr>
            <p:txBody>
              <a:bodyPr/>
              <a:lstStyle/>
              <a:p>
                <a:r>
                  <a:rPr lang="ko-KR" altLang="en-US">
                    <a:noFill/>
                  </a:rPr>
                  <a:t> </a:t>
                </a:r>
              </a:p>
            </p:txBody>
          </p:sp>
        </mc:Fallback>
      </mc:AlternateContent>
      <p:sp>
        <p:nvSpPr>
          <p:cNvPr id="48" name="타원 47">
            <a:extLst>
              <a:ext uri="{FF2B5EF4-FFF2-40B4-BE49-F238E27FC236}">
                <a16:creationId xmlns:a16="http://schemas.microsoft.com/office/drawing/2014/main" id="{8F6ABC25-3655-4129-9031-FF81323C4A05}"/>
              </a:ext>
            </a:extLst>
          </p:cNvPr>
          <p:cNvSpPr/>
          <p:nvPr/>
        </p:nvSpPr>
        <p:spPr>
          <a:xfrm>
            <a:off x="8112167"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AF83418-7F1E-456C-8F1D-01EEE3703A71}"/>
                  </a:ext>
                </a:extLst>
              </p:cNvPr>
              <p:cNvSpPr txBox="1"/>
              <p:nvPr/>
            </p:nvSpPr>
            <p:spPr>
              <a:xfrm>
                <a:off x="9630691" y="283186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9" name="TextBox 48">
                <a:extLst>
                  <a:ext uri="{FF2B5EF4-FFF2-40B4-BE49-F238E27FC236}">
                    <a16:creationId xmlns:a16="http://schemas.microsoft.com/office/drawing/2014/main" id="{DAF83418-7F1E-456C-8F1D-01EEE3703A71}"/>
                  </a:ext>
                </a:extLst>
              </p:cNvPr>
              <p:cNvSpPr txBox="1">
                <a:spLocks noRot="1" noChangeAspect="1" noMove="1" noResize="1" noEditPoints="1" noAdjustHandles="1" noChangeArrowheads="1" noChangeShapeType="1" noTextEdit="1"/>
              </p:cNvSpPr>
              <p:nvPr/>
            </p:nvSpPr>
            <p:spPr>
              <a:xfrm>
                <a:off x="9630691" y="2831868"/>
                <a:ext cx="386575" cy="461665"/>
              </a:xfrm>
              <a:prstGeom prst="rect">
                <a:avLst/>
              </a:prstGeom>
              <a:blipFill>
                <a:blip r:embed="rId9"/>
                <a:stretch>
                  <a:fillRect l="-1587" t="-4000" r="-19048" b="-10667"/>
                </a:stretch>
              </a:blipFill>
            </p:spPr>
            <p:txBody>
              <a:bodyPr/>
              <a:lstStyle/>
              <a:p>
                <a:r>
                  <a:rPr lang="ko-KR" altLang="en-US">
                    <a:noFill/>
                  </a:rPr>
                  <a:t> </a:t>
                </a:r>
              </a:p>
            </p:txBody>
          </p:sp>
        </mc:Fallback>
      </mc:AlternateContent>
      <p:cxnSp>
        <p:nvCxnSpPr>
          <p:cNvPr id="50" name="직선 화살표 연결선 49">
            <a:extLst>
              <a:ext uri="{FF2B5EF4-FFF2-40B4-BE49-F238E27FC236}">
                <a16:creationId xmlns:a16="http://schemas.microsoft.com/office/drawing/2014/main" id="{B089D495-2401-4D80-9A30-A01EFD36A1F0}"/>
              </a:ext>
            </a:extLst>
          </p:cNvPr>
          <p:cNvCxnSpPr>
            <a:cxnSpLocks/>
            <a:stCxn id="48" idx="6"/>
            <a:endCxn id="49" idx="1"/>
          </p:cNvCxnSpPr>
          <p:nvPr/>
        </p:nvCxnSpPr>
        <p:spPr>
          <a:xfrm>
            <a:off x="8918769" y="306270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8DB9652F-4910-4AB8-9E26-99FC7B24EBD3}"/>
              </a:ext>
            </a:extLst>
          </p:cNvPr>
          <p:cNvCxnSpPr>
            <a:cxnSpLocks/>
            <a:stCxn id="64" idx="6"/>
            <a:endCxn id="48" idx="2"/>
          </p:cNvCxnSpPr>
          <p:nvPr/>
        </p:nvCxnSpPr>
        <p:spPr>
          <a:xfrm flipV="1">
            <a:off x="7288896" y="306270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0325657E-7945-4C6B-B4D6-129AF06B76A8}"/>
              </a:ext>
            </a:extLst>
          </p:cNvPr>
          <p:cNvSpPr/>
          <p:nvPr/>
        </p:nvSpPr>
        <p:spPr>
          <a:xfrm>
            <a:off x="3050049" y="2851993"/>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5D554F1-3B39-4487-83AE-4A43B3F75C13}"/>
                  </a:ext>
                </a:extLst>
              </p:cNvPr>
              <p:cNvSpPr txBox="1"/>
              <p:nvPr/>
            </p:nvSpPr>
            <p:spPr>
              <a:xfrm>
                <a:off x="8133008" y="284961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75D554F1-3B39-4487-83AE-4A43B3F75C13}"/>
                  </a:ext>
                </a:extLst>
              </p:cNvPr>
              <p:cNvSpPr txBox="1">
                <a:spLocks noRot="1" noChangeAspect="1" noMove="1" noResize="1" noEditPoints="1" noAdjustHandles="1" noChangeArrowheads="1" noChangeShapeType="1" noTextEdit="1"/>
              </p:cNvSpPr>
              <p:nvPr/>
            </p:nvSpPr>
            <p:spPr>
              <a:xfrm>
                <a:off x="8133008" y="2849614"/>
                <a:ext cx="816827" cy="430887"/>
              </a:xfrm>
              <a:prstGeom prst="rect">
                <a:avLst/>
              </a:prstGeom>
              <a:blipFill>
                <a:blip r:embed="rId10"/>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0E4B206-E251-4DF9-A4F0-777F11422EE6}"/>
                  </a:ext>
                </a:extLst>
              </p:cNvPr>
              <p:cNvSpPr txBox="1"/>
              <p:nvPr/>
            </p:nvSpPr>
            <p:spPr>
              <a:xfrm>
                <a:off x="4786424" y="290636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61" name="TextBox 60">
                <a:extLst>
                  <a:ext uri="{FF2B5EF4-FFF2-40B4-BE49-F238E27FC236}">
                    <a16:creationId xmlns:a16="http://schemas.microsoft.com/office/drawing/2014/main" id="{80E4B206-E251-4DF9-A4F0-777F11422EE6}"/>
                  </a:ext>
                </a:extLst>
              </p:cNvPr>
              <p:cNvSpPr txBox="1">
                <a:spLocks noRot="1" noChangeAspect="1" noMove="1" noResize="1" noEditPoints="1" noAdjustHandles="1" noChangeArrowheads="1" noChangeShapeType="1" noTextEdit="1"/>
              </p:cNvSpPr>
              <p:nvPr/>
            </p:nvSpPr>
            <p:spPr>
              <a:xfrm>
                <a:off x="4786424" y="2906361"/>
                <a:ext cx="1028057" cy="307777"/>
              </a:xfrm>
              <a:prstGeom prst="rect">
                <a:avLst/>
              </a:prstGeom>
              <a:blipFill>
                <a:blip r:embed="rId11"/>
                <a:stretch>
                  <a:fillRect/>
                </a:stretch>
              </a:blipFill>
            </p:spPr>
            <p:txBody>
              <a:bodyPr/>
              <a:lstStyle/>
              <a:p>
                <a:r>
                  <a:rPr lang="ko-KR" altLang="en-US">
                    <a:noFill/>
                  </a:rPr>
                  <a:t> </a:t>
                </a:r>
              </a:p>
            </p:txBody>
          </p:sp>
        </mc:Fallback>
      </mc:AlternateContent>
      <p:cxnSp>
        <p:nvCxnSpPr>
          <p:cNvPr id="63" name="직선 화살표 연결선 62">
            <a:extLst>
              <a:ext uri="{FF2B5EF4-FFF2-40B4-BE49-F238E27FC236}">
                <a16:creationId xmlns:a16="http://schemas.microsoft.com/office/drawing/2014/main" id="{42ACBAC6-EE49-441B-BCFE-9AF2B698F24A}"/>
              </a:ext>
            </a:extLst>
          </p:cNvPr>
          <p:cNvCxnSpPr>
            <a:cxnSpLocks/>
            <a:stCxn id="37" idx="6"/>
            <a:endCxn id="39" idx="2"/>
          </p:cNvCxnSpPr>
          <p:nvPr/>
        </p:nvCxnSpPr>
        <p:spPr>
          <a:xfrm>
            <a:off x="3784780" y="3062701"/>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46367C1A-C1FB-45C3-A2F3-BBE45E017192}"/>
              </a:ext>
            </a:extLst>
          </p:cNvPr>
          <p:cNvSpPr/>
          <p:nvPr/>
        </p:nvSpPr>
        <p:spPr>
          <a:xfrm>
            <a:off x="6482294" y="265980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65" name="직선 화살표 연결선 64">
            <a:extLst>
              <a:ext uri="{FF2B5EF4-FFF2-40B4-BE49-F238E27FC236}">
                <a16:creationId xmlns:a16="http://schemas.microsoft.com/office/drawing/2014/main" id="{8E1A3573-2057-4972-8D43-D3FCBFFEE70D}"/>
              </a:ext>
            </a:extLst>
          </p:cNvPr>
          <p:cNvCxnSpPr>
            <a:cxnSpLocks/>
          </p:cNvCxnSpPr>
          <p:nvPr/>
        </p:nvCxnSpPr>
        <p:spPr>
          <a:xfrm>
            <a:off x="5689239" y="306270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D9B86474-9359-4EE9-8C40-AF028D58F277}"/>
                  </a:ext>
                </a:extLst>
              </p:cNvPr>
              <p:cNvSpPr/>
              <p:nvPr/>
            </p:nvSpPr>
            <p:spPr>
              <a:xfrm>
                <a:off x="6468978" y="282813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68" name="직사각형 67">
                <a:extLst>
                  <a:ext uri="{FF2B5EF4-FFF2-40B4-BE49-F238E27FC236}">
                    <a16:creationId xmlns:a16="http://schemas.microsoft.com/office/drawing/2014/main" id="{D9B86474-9359-4EE9-8C40-AF028D58F277}"/>
                  </a:ext>
                </a:extLst>
              </p:cNvPr>
              <p:cNvSpPr>
                <a:spLocks noRot="1" noChangeAspect="1" noMove="1" noResize="1" noEditPoints="1" noAdjustHandles="1" noChangeArrowheads="1" noChangeShapeType="1" noTextEdit="1"/>
              </p:cNvSpPr>
              <p:nvPr/>
            </p:nvSpPr>
            <p:spPr>
              <a:xfrm>
                <a:off x="6468978" y="2828136"/>
                <a:ext cx="874108" cy="516039"/>
              </a:xfrm>
              <a:prstGeom prst="rect">
                <a:avLst/>
              </a:prstGeom>
              <a:blipFill>
                <a:blip r:embed="rId12"/>
                <a:stretch>
                  <a:fillRect/>
                </a:stretch>
              </a:blipFill>
            </p:spPr>
            <p:txBody>
              <a:bodyPr/>
              <a:lstStyle/>
              <a:p>
                <a:r>
                  <a:rPr lang="ko-KR" altLang="en-US">
                    <a:noFill/>
                  </a:rPr>
                  <a:t> </a:t>
                </a:r>
              </a:p>
            </p:txBody>
          </p:sp>
        </mc:Fallback>
      </mc:AlternateContent>
      <p:cxnSp>
        <p:nvCxnSpPr>
          <p:cNvPr id="69" name="직선 화살표 연결선 68">
            <a:extLst>
              <a:ext uri="{FF2B5EF4-FFF2-40B4-BE49-F238E27FC236}">
                <a16:creationId xmlns:a16="http://schemas.microsoft.com/office/drawing/2014/main" id="{FECFA667-18CC-4A38-998D-0D13F9ABD49C}"/>
              </a:ext>
            </a:extLst>
          </p:cNvPr>
          <p:cNvCxnSpPr>
            <a:cxnSpLocks/>
          </p:cNvCxnSpPr>
          <p:nvPr/>
        </p:nvCxnSpPr>
        <p:spPr>
          <a:xfrm>
            <a:off x="4613471" y="237754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AA85844-F674-4B2B-BF2F-36A7B02A0887}"/>
                  </a:ext>
                </a:extLst>
              </p:cNvPr>
              <p:cNvSpPr txBox="1"/>
              <p:nvPr/>
            </p:nvSpPr>
            <p:spPr>
              <a:xfrm>
                <a:off x="4169091" y="200818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71" name="TextBox 70">
                <a:extLst>
                  <a:ext uri="{FF2B5EF4-FFF2-40B4-BE49-F238E27FC236}">
                    <a16:creationId xmlns:a16="http://schemas.microsoft.com/office/drawing/2014/main" id="{3AA85844-F674-4B2B-BF2F-36A7B02A0887}"/>
                  </a:ext>
                </a:extLst>
              </p:cNvPr>
              <p:cNvSpPr txBox="1">
                <a:spLocks noRot="1" noChangeAspect="1" noMove="1" noResize="1" noEditPoints="1" noAdjustHandles="1" noChangeArrowheads="1" noChangeShapeType="1" noTextEdit="1"/>
              </p:cNvSpPr>
              <p:nvPr/>
            </p:nvSpPr>
            <p:spPr>
              <a:xfrm>
                <a:off x="4169091" y="2008183"/>
                <a:ext cx="386575" cy="400110"/>
              </a:xfrm>
              <a:prstGeom prst="rect">
                <a:avLst/>
              </a:prstGeom>
              <a:blipFill>
                <a:blip r:embed="rId13"/>
                <a:stretch>
                  <a:fillRect r="-23810" b="-3030"/>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54D50CBF-7EC6-48F3-B603-BC89FB3E0572}"/>
              </a:ext>
            </a:extLst>
          </p:cNvPr>
          <p:cNvCxnSpPr>
            <a:cxnSpLocks/>
          </p:cNvCxnSpPr>
          <p:nvPr/>
        </p:nvCxnSpPr>
        <p:spPr>
          <a:xfrm flipV="1">
            <a:off x="4685269" y="338134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8C219AB-E1F4-4DC8-BE15-D792F72D05E3}"/>
                  </a:ext>
                </a:extLst>
              </p:cNvPr>
              <p:cNvSpPr txBox="1"/>
              <p:nvPr/>
            </p:nvSpPr>
            <p:spPr>
              <a:xfrm>
                <a:off x="4347158" y="366490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5" name="TextBox 94">
                <a:extLst>
                  <a:ext uri="{FF2B5EF4-FFF2-40B4-BE49-F238E27FC236}">
                    <a16:creationId xmlns:a16="http://schemas.microsoft.com/office/drawing/2014/main" id="{28C219AB-E1F4-4DC8-BE15-D792F72D05E3}"/>
                  </a:ext>
                </a:extLst>
              </p:cNvPr>
              <p:cNvSpPr txBox="1">
                <a:spLocks noRot="1" noChangeAspect="1" noMove="1" noResize="1" noEditPoints="1" noAdjustHandles="1" noChangeArrowheads="1" noChangeShapeType="1" noTextEdit="1"/>
              </p:cNvSpPr>
              <p:nvPr/>
            </p:nvSpPr>
            <p:spPr>
              <a:xfrm>
                <a:off x="4347158" y="3664903"/>
                <a:ext cx="386575" cy="400110"/>
              </a:xfrm>
              <a:prstGeom prst="rect">
                <a:avLst/>
              </a:prstGeom>
              <a:blipFill>
                <a:blip r:embed="rId14"/>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99429DD-6B2C-4355-BC13-D697391003B3}"/>
                  </a:ext>
                </a:extLst>
              </p:cNvPr>
              <p:cNvSpPr txBox="1"/>
              <p:nvPr/>
            </p:nvSpPr>
            <p:spPr>
              <a:xfrm>
                <a:off x="5952142" y="305472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7" name="TextBox 96">
                <a:extLst>
                  <a:ext uri="{FF2B5EF4-FFF2-40B4-BE49-F238E27FC236}">
                    <a16:creationId xmlns:a16="http://schemas.microsoft.com/office/drawing/2014/main" id="{B99429DD-6B2C-4355-BC13-D697391003B3}"/>
                  </a:ext>
                </a:extLst>
              </p:cNvPr>
              <p:cNvSpPr txBox="1">
                <a:spLocks noRot="1" noChangeAspect="1" noMove="1" noResize="1" noEditPoints="1" noAdjustHandles="1" noChangeArrowheads="1" noChangeShapeType="1" noTextEdit="1"/>
              </p:cNvSpPr>
              <p:nvPr/>
            </p:nvSpPr>
            <p:spPr>
              <a:xfrm>
                <a:off x="5952142" y="3054729"/>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DFA8E42-142D-46AB-9CB3-E00A2C0E6E2B}"/>
                  </a:ext>
                </a:extLst>
              </p:cNvPr>
              <p:cNvSpPr txBox="1"/>
              <p:nvPr/>
            </p:nvSpPr>
            <p:spPr>
              <a:xfrm>
                <a:off x="7510423" y="305077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8" name="TextBox 97">
                <a:extLst>
                  <a:ext uri="{FF2B5EF4-FFF2-40B4-BE49-F238E27FC236}">
                    <a16:creationId xmlns:a16="http://schemas.microsoft.com/office/drawing/2014/main" id="{ADFA8E42-142D-46AB-9CB3-E00A2C0E6E2B}"/>
                  </a:ext>
                </a:extLst>
              </p:cNvPr>
              <p:cNvSpPr txBox="1">
                <a:spLocks noRot="1" noChangeAspect="1" noMove="1" noResize="1" noEditPoints="1" noAdjustHandles="1" noChangeArrowheads="1" noChangeShapeType="1" noTextEdit="1"/>
              </p:cNvSpPr>
              <p:nvPr/>
            </p:nvSpPr>
            <p:spPr>
              <a:xfrm>
                <a:off x="7510423" y="3050773"/>
                <a:ext cx="386575" cy="400110"/>
              </a:xfrm>
              <a:prstGeom prst="rect">
                <a:avLst/>
              </a:prstGeom>
              <a:blipFill>
                <a:blip r:embed="rId16"/>
                <a:stretch>
                  <a:fillRect r="-12698" b="-3030"/>
                </a:stretch>
              </a:blipFill>
            </p:spPr>
            <p:txBody>
              <a:bodyPr/>
              <a:lstStyle/>
              <a:p>
                <a:r>
                  <a:rPr lang="ko-KR" altLang="en-US">
                    <a:noFill/>
                  </a:rPr>
                  <a:t> </a:t>
                </a:r>
              </a:p>
            </p:txBody>
          </p:sp>
        </mc:Fallback>
      </mc:AlternateContent>
      <p:sp>
        <p:nvSpPr>
          <p:cNvPr id="109" name="오른쪽 중괄호 108">
            <a:extLst>
              <a:ext uri="{FF2B5EF4-FFF2-40B4-BE49-F238E27FC236}">
                <a16:creationId xmlns:a16="http://schemas.microsoft.com/office/drawing/2014/main" id="{17D44C03-B9DF-4D4D-91D2-E402F84D7A4D}"/>
              </a:ext>
            </a:extLst>
          </p:cNvPr>
          <p:cNvSpPr/>
          <p:nvPr/>
        </p:nvSpPr>
        <p:spPr>
          <a:xfrm rot="5400000">
            <a:off x="2866360" y="2973296"/>
            <a:ext cx="171484" cy="1841920"/>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0" name="TextBox 109">
            <a:extLst>
              <a:ext uri="{FF2B5EF4-FFF2-40B4-BE49-F238E27FC236}">
                <a16:creationId xmlns:a16="http://schemas.microsoft.com/office/drawing/2014/main" id="{5F948BD8-C4FC-452F-B0E8-1CFD44440895}"/>
              </a:ext>
            </a:extLst>
          </p:cNvPr>
          <p:cNvSpPr txBox="1"/>
          <p:nvPr/>
        </p:nvSpPr>
        <p:spPr>
          <a:xfrm>
            <a:off x="2606922" y="3978686"/>
            <a:ext cx="742511" cy="338554"/>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순환층</a:t>
            </a:r>
            <a:endParaRPr lang="ko-KR" altLang="en-US">
              <a:solidFill>
                <a:schemeClr val="tx1"/>
              </a:solidFill>
              <a:latin typeface="고도 M" panose="02000503000000020004" pitchFamily="2" charset="-127"/>
              <a:ea typeface="고도 M" panose="02000503000000020004" pitchFamily="2" charset="-127"/>
            </a:endParaRPr>
          </a:p>
        </p:txBody>
      </p:sp>
      <p:sp>
        <p:nvSpPr>
          <p:cNvPr id="111" name="오른쪽 중괄호 110">
            <a:extLst>
              <a:ext uri="{FF2B5EF4-FFF2-40B4-BE49-F238E27FC236}">
                <a16:creationId xmlns:a16="http://schemas.microsoft.com/office/drawing/2014/main" id="{449A2407-ED61-48AA-876A-6298DCA524E2}"/>
              </a:ext>
            </a:extLst>
          </p:cNvPr>
          <p:cNvSpPr/>
          <p:nvPr/>
        </p:nvSpPr>
        <p:spPr>
          <a:xfrm rot="5400000">
            <a:off x="6669614" y="2588994"/>
            <a:ext cx="149286" cy="273581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2" name="TextBox 111">
            <a:extLst>
              <a:ext uri="{FF2B5EF4-FFF2-40B4-BE49-F238E27FC236}">
                <a16:creationId xmlns:a16="http://schemas.microsoft.com/office/drawing/2014/main" id="{083C6968-65A6-41CD-A033-D5F5BA40368A}"/>
              </a:ext>
            </a:extLst>
          </p:cNvPr>
          <p:cNvSpPr txBox="1"/>
          <p:nvPr/>
        </p:nvSpPr>
        <p:spPr>
          <a:xfrm>
            <a:off x="6396137" y="4043577"/>
            <a:ext cx="1019790" cy="338554"/>
          </a:xfrm>
          <a:prstGeom prst="rect">
            <a:avLst/>
          </a:prstGeom>
          <a:noFill/>
        </p:spPr>
        <p:txBody>
          <a:bodyPr wrap="squar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출력층</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747320153"/>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a:latin typeface="고도 M" panose="02000503000000020004" pitchFamily="2" charset="-127"/>
                              <a:ea typeface="고도 M" panose="02000503000000020004" pitchFamily="2" charset="-127"/>
                            </a:rPr>
                            <a:t>순환층의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a:latin typeface="고도 M" panose="02000503000000020004" pitchFamily="2" charset="-127"/>
                              <a:ea typeface="고도 M" panose="02000503000000020004" pitchFamily="2" charset="-127"/>
                            </a:rPr>
                            <a:t>출력층의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a:p>
                          <a:pPr latinLnBrk="1"/>
                          <a14:m>
                            <m:oMathPara xmlns:m="http://schemas.openxmlformats.org/officeDocument/2006/math">
                              <m:oMathParaPr>
                                <m:jc m:val="left"/>
                              </m:oMathParaPr>
                              <m:oMath xmlns:m="http://schemas.openxmlformats.org/officeDocument/2006/math">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e>
                                    </m:d>
                                  </m:e>
                                </m:func>
                              </m:oMath>
                            </m:oMathPara>
                          </a14:m>
                          <a:endParaRPr lang="ko-KR" altLang="en-US"/>
                        </a:p>
                      </a:txBody>
                      <a:tcPr anchor="ctr"/>
                    </a:tc>
                    <a:tc>
                      <a:txBody>
                        <a:bodyPr/>
                        <a:lstStyle/>
                        <a:p>
                          <a:pPr latinLnBrk="1"/>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2</m:t>
                                    </m:r>
                                  </m:sub>
                                </m:sSub>
                              </m:oMath>
                            </m:oMathPara>
                          </a14:m>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𝐴</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a:rPr lang="en-US" altLang="ko-KR" sz="1800" b="0" i="1" smtClean="0">
                                        <a:solidFill>
                                          <a:schemeClr val="tx1"/>
                                        </a:solidFill>
                                        <a:latin typeface="Cambria Math" panose="02040503050406030204" pitchFamily="18" charset="0"/>
                                      </a:rPr>
                                      <m:t>𝑠𝑖𝑔𝑚𝑜𝑖𝑑</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e>
                                    </m:d>
                                  </m:e>
                                </m:func>
                              </m:oMath>
                            </m:oMathPara>
                          </a14:m>
                          <a:endParaRPr lang="ko-KR" altLang="en-US"/>
                        </a:p>
                      </a:txBody>
                      <a:tcPr anchor="ctr"/>
                    </a:tc>
                    <a:extLst>
                      <a:ext uri="{0D108BD9-81ED-4DB2-BD59-A6C34878D82A}">
                        <a16:rowId xmlns:a16="http://schemas.microsoft.com/office/drawing/2014/main" val="3663913131"/>
                      </a:ext>
                    </a:extLst>
                  </a:tr>
                </a:tbl>
              </a:graphicData>
            </a:graphic>
          </p:graphicFrame>
        </mc:Choice>
        <mc:Fallback xmlns="">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747320153"/>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dirty="0">
                              <a:latin typeface="고도 M" panose="02000503000000020004" pitchFamily="2" charset="-127"/>
                              <a:ea typeface="고도 M" panose="02000503000000020004" pitchFamily="2" charset="-127"/>
                            </a:rPr>
                            <a:t>순환층의 </a:t>
                          </a:r>
                          <a:r>
                            <a:rPr lang="ko-KR" altLang="en-US" sz="1600" dirty="0" err="1">
                              <a:latin typeface="고도 M" panose="02000503000000020004" pitchFamily="2" charset="-127"/>
                              <a:ea typeface="고도 M" panose="02000503000000020004" pitchFamily="2" charset="-127"/>
                            </a:rPr>
                            <a:t>정방향</a:t>
                          </a:r>
                          <a:r>
                            <a:rPr lang="ko-KR" altLang="en-US" sz="1600" dirty="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dirty="0">
                              <a:latin typeface="고도 M" panose="02000503000000020004" pitchFamily="2" charset="-127"/>
                              <a:ea typeface="고도 M" panose="02000503000000020004" pitchFamily="2" charset="-127"/>
                            </a:rPr>
                            <a:t>출력층의 </a:t>
                          </a:r>
                          <a:r>
                            <a:rPr lang="ko-KR" altLang="en-US" sz="1600" dirty="0" err="1">
                              <a:latin typeface="고도 M" panose="02000503000000020004" pitchFamily="2" charset="-127"/>
                              <a:ea typeface="고도 M" panose="02000503000000020004" pitchFamily="2" charset="-127"/>
                            </a:rPr>
                            <a:t>정방향</a:t>
                          </a:r>
                          <a:r>
                            <a:rPr lang="ko-KR" altLang="en-US" sz="1600" dirty="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endParaRPr lang="ko-KR"/>
                        </a:p>
                      </a:txBody>
                      <a:tcPr anchor="ctr">
                        <a:blipFill>
                          <a:blip r:embed="rId17"/>
                          <a:stretch>
                            <a:fillRect l="-175" t="-44720" r="-100175" b="-1863"/>
                          </a:stretch>
                        </a:blipFill>
                      </a:tcPr>
                    </a:tc>
                    <a:tc>
                      <a:txBody>
                        <a:bodyPr/>
                        <a:lstStyle/>
                        <a:p>
                          <a:endParaRPr lang="ko-KR"/>
                        </a:p>
                      </a:txBody>
                      <a:tcPr anchor="ctr">
                        <a:blipFill>
                          <a:blip r:embed="rId17"/>
                          <a:stretch>
                            <a:fillRect l="-100350" t="-44720" r="-350" b="-1863"/>
                          </a:stretch>
                        </a:blipFill>
                      </a:tcPr>
                    </a:tc>
                    <a:extLst>
                      <a:ext uri="{0D108BD9-81ED-4DB2-BD59-A6C34878D82A}">
                        <a16:rowId xmlns:a16="http://schemas.microsoft.com/office/drawing/2014/main" val="3663913131"/>
                      </a:ext>
                    </a:extLst>
                  </a:tr>
                </a:tbl>
              </a:graphicData>
            </a:graphic>
          </p:graphicFrame>
        </mc:Fallback>
      </mc:AlternateContent>
    </p:spTree>
    <p:extLst>
      <p:ext uri="{BB962C8B-B14F-4D97-AF65-F5344CB8AC3E}">
        <p14:creationId xmlns:p14="http://schemas.microsoft.com/office/powerpoint/2010/main" val="209626117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087436"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r>
                          <a:rPr lang="en-US" altLang="ko-KR" sz="1400" b="0" i="1" smtClean="0">
                            <a:solidFill>
                              <a:schemeClr val="tx1"/>
                            </a:solidFill>
                            <a:latin typeface="Cambria Math" panose="02040503050406030204" pitchFamily="18" charset="0"/>
                            <a:ea typeface="고도 M" panose="02000503000000020004" pitchFamily="2" charset="-127"/>
                          </a:rPr>
                          <m:t>,</m:t>
                        </m:r>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은 샘플 개수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a14:m>
                <a:r>
                  <a:rPr lang="ko-KR" altLang="en-US" sz="1400">
                    <a:solidFill>
                      <a:schemeClr val="tx1"/>
                    </a:solidFill>
                    <a:latin typeface="고도 M" panose="02000503000000020004" pitchFamily="2" charset="-127"/>
                    <a:ea typeface="고도 M" panose="02000503000000020004" pitchFamily="2" charset="-127"/>
                  </a:rPr>
                  <a:t>는 특성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087436" cy="340414"/>
              </a:xfrm>
              <a:prstGeom prst="rect">
                <a:avLst/>
              </a:prstGeom>
              <a:blipFill>
                <a:blip r:embed="rId11"/>
                <a:stretch>
                  <a:fillRect l="-300" b="-1454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E5E085-2BBA-4E17-A0F7-4D2CFA831986}"/>
                  </a:ext>
                </a:extLst>
              </p:cNvPr>
              <p:cNvSpPr txBox="1"/>
              <p:nvPr/>
            </p:nvSpPr>
            <p:spPr>
              <a:xfrm>
                <a:off x="2534926" y="2172323"/>
                <a:ext cx="2055819" cy="8383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𝑋</m:t>
                      </m:r>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E5E085-2BBA-4E17-A0F7-4D2CFA831986}"/>
                  </a:ext>
                </a:extLst>
              </p:cNvPr>
              <p:cNvSpPr txBox="1">
                <a:spLocks noRot="1" noChangeAspect="1" noMove="1" noResize="1" noEditPoints="1" noAdjustHandles="1" noChangeArrowheads="1" noChangeShapeType="1" noTextEdit="1"/>
              </p:cNvSpPr>
              <p:nvPr/>
            </p:nvSpPr>
            <p:spPr>
              <a:xfrm>
                <a:off x="2534926" y="2172323"/>
                <a:ext cx="2055819" cy="838371"/>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1CC10473-D890-4E67-A288-8F0B7C1F9BFA}"/>
                  </a:ext>
                </a:extLst>
              </p:cNvPr>
              <p:cNvSpPr/>
              <p:nvPr/>
            </p:nvSpPr>
            <p:spPr>
              <a:xfrm>
                <a:off x="4459303" y="2443881"/>
                <a:ext cx="1075807" cy="307777"/>
              </a:xfrm>
              <a:prstGeom prst="rect">
                <a:avLst/>
              </a:prstGeom>
            </p:spPr>
            <p:txBody>
              <a:bodyPr wrap="none">
                <a:spAutoFit/>
              </a:bodyPr>
              <a:lstStyle/>
              <a:p>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 </a:t>
                </a: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샘플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400"/>
              </a:p>
            </p:txBody>
          </p:sp>
        </mc:Choice>
        <mc:Fallback xmlns="">
          <p:sp>
            <p:nvSpPr>
              <p:cNvPr id="4" name="직사각형 3">
                <a:extLst>
                  <a:ext uri="{FF2B5EF4-FFF2-40B4-BE49-F238E27FC236}">
                    <a16:creationId xmlns:a16="http://schemas.microsoft.com/office/drawing/2014/main" id="{1CC10473-D890-4E67-A288-8F0B7C1F9BFA}"/>
                  </a:ext>
                </a:extLst>
              </p:cNvPr>
              <p:cNvSpPr>
                <a:spLocks noRot="1" noChangeAspect="1" noMove="1" noResize="1" noEditPoints="1" noAdjustHandles="1" noChangeArrowheads="1" noChangeShapeType="1" noTextEdit="1"/>
              </p:cNvSpPr>
              <p:nvPr/>
            </p:nvSpPr>
            <p:spPr>
              <a:xfrm>
                <a:off x="4459303" y="2443881"/>
                <a:ext cx="1075807" cy="307777"/>
              </a:xfrm>
              <a:prstGeom prst="rect">
                <a:avLst/>
              </a:prstGeom>
              <a:blipFill>
                <a:blip r:embed="rId13"/>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4AA9F17A-F84A-44EC-B1F4-5C0568474ECE}"/>
                  </a:ext>
                </a:extLst>
              </p:cNvPr>
              <p:cNvSpPr/>
              <p:nvPr/>
            </p:nvSpPr>
            <p:spPr>
              <a:xfrm>
                <a:off x="3381598" y="2984101"/>
                <a:ext cx="824265" cy="49430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특성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3" name="직사각형 52">
                <a:extLst>
                  <a:ext uri="{FF2B5EF4-FFF2-40B4-BE49-F238E27FC236}">
                    <a16:creationId xmlns:a16="http://schemas.microsoft.com/office/drawing/2014/main" id="{4AA9F17A-F84A-44EC-B1F4-5C0568474ECE}"/>
                  </a:ext>
                </a:extLst>
              </p:cNvPr>
              <p:cNvSpPr>
                <a:spLocks noRot="1" noChangeAspect="1" noMove="1" noResize="1" noEditPoints="1" noAdjustHandles="1" noChangeArrowheads="1" noChangeShapeType="1" noTextEdit="1"/>
              </p:cNvSpPr>
              <p:nvPr/>
            </p:nvSpPr>
            <p:spPr>
              <a:xfrm>
                <a:off x="3381598" y="2984101"/>
                <a:ext cx="824265" cy="494302"/>
              </a:xfrm>
              <a:prstGeom prst="rect">
                <a:avLst/>
              </a:prstGeom>
              <a:blipFill>
                <a:blip r:embed="rId14"/>
                <a:stretch>
                  <a:fillRect b="-74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566190"/>
                <a:ext cx="6832255"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입력에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a14:m>
                <a:r>
                  <a:rPr lang="ko-KR" altLang="en-US" sz="1400">
                    <a:solidFill>
                      <a:schemeClr val="tx1"/>
                    </a:solidFill>
                    <a:latin typeface="고도 M" panose="02000503000000020004" pitchFamily="2" charset="-127"/>
                    <a:ea typeface="고도 M" panose="02000503000000020004" pitchFamily="2" charset="-127"/>
                  </a:rPr>
                  <a:t>는 순환층에 있는 셀의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566190"/>
                <a:ext cx="6832255" cy="340414"/>
              </a:xfrm>
              <a:prstGeom prst="rect">
                <a:avLst/>
              </a:prstGeom>
              <a:blipFill>
                <a:blip r:embed="rId15"/>
                <a:stretch>
                  <a:fillRect l="-268" b="-142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C360CAD-2B69-4321-8CA6-51A64A9CFC71}"/>
                  </a:ext>
                </a:extLst>
              </p:cNvPr>
              <p:cNvSpPr txBox="1"/>
              <p:nvPr/>
            </p:nvSpPr>
            <p:spPr>
              <a:xfrm>
                <a:off x="2279972" y="4083133"/>
                <a:ext cx="2326791" cy="8383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2C360CAD-2B69-4321-8CA6-51A64A9CFC71}"/>
                  </a:ext>
                </a:extLst>
              </p:cNvPr>
              <p:cNvSpPr txBox="1">
                <a:spLocks noRot="1" noChangeAspect="1" noMove="1" noResize="1" noEditPoints="1" noAdjustHandles="1" noChangeArrowheads="1" noChangeShapeType="1" noTextEdit="1"/>
              </p:cNvSpPr>
              <p:nvPr/>
            </p:nvSpPr>
            <p:spPr>
              <a:xfrm>
                <a:off x="2279972" y="4083133"/>
                <a:ext cx="2326791" cy="83837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89A8ABB7-7A44-4E63-B42F-C64F2C821F1A}"/>
                  </a:ext>
                </a:extLst>
              </p:cNvPr>
              <p:cNvSpPr/>
              <p:nvPr/>
            </p:nvSpPr>
            <p:spPr>
              <a:xfrm>
                <a:off x="4497744" y="4354691"/>
                <a:ext cx="404406" cy="3250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ko-KR" altLang="en-US" sz="1400"/>
              </a:p>
            </p:txBody>
          </p:sp>
        </mc:Choice>
        <mc:Fallback xmlns="">
          <p:sp>
            <p:nvSpPr>
              <p:cNvPr id="58" name="직사각형 57">
                <a:extLst>
                  <a:ext uri="{FF2B5EF4-FFF2-40B4-BE49-F238E27FC236}">
                    <a16:creationId xmlns:a16="http://schemas.microsoft.com/office/drawing/2014/main" id="{89A8ABB7-7A44-4E63-B42F-C64F2C821F1A}"/>
                  </a:ext>
                </a:extLst>
              </p:cNvPr>
              <p:cNvSpPr>
                <a:spLocks noRot="1" noChangeAspect="1" noMove="1" noResize="1" noEditPoints="1" noAdjustHandles="1" noChangeArrowheads="1" noChangeShapeType="1" noTextEdit="1"/>
              </p:cNvSpPr>
              <p:nvPr/>
            </p:nvSpPr>
            <p:spPr>
              <a:xfrm>
                <a:off x="4497744" y="4354691"/>
                <a:ext cx="404406" cy="325025"/>
              </a:xfrm>
              <a:prstGeom prst="rect">
                <a:avLst/>
              </a:prstGeom>
              <a:blipFill>
                <a:blip r:embed="rId17"/>
                <a:stretch>
                  <a:fillRect b="-18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직사각형 58">
                <a:extLst>
                  <a:ext uri="{FF2B5EF4-FFF2-40B4-BE49-F238E27FC236}">
                    <a16:creationId xmlns:a16="http://schemas.microsoft.com/office/drawing/2014/main" id="{4C31C8D9-DDE2-451D-80C5-2CE48101E299}"/>
                  </a:ext>
                </a:extLst>
              </p:cNvPr>
              <p:cNvSpPr/>
              <p:nvPr/>
            </p:nvSpPr>
            <p:spPr>
              <a:xfrm>
                <a:off x="3141919" y="4894911"/>
                <a:ext cx="1380506" cy="4770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smtClean="0">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순환층의 뉴런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9" name="직사각형 58">
                <a:extLst>
                  <a:ext uri="{FF2B5EF4-FFF2-40B4-BE49-F238E27FC236}">
                    <a16:creationId xmlns:a16="http://schemas.microsoft.com/office/drawing/2014/main" id="{4C31C8D9-DDE2-451D-80C5-2CE48101E299}"/>
                  </a:ext>
                </a:extLst>
              </p:cNvPr>
              <p:cNvSpPr>
                <a:spLocks noRot="1" noChangeAspect="1" noMove="1" noResize="1" noEditPoints="1" noAdjustHandles="1" noChangeArrowheads="1" noChangeShapeType="1" noTextEdit="1"/>
              </p:cNvSpPr>
              <p:nvPr/>
            </p:nvSpPr>
            <p:spPr>
              <a:xfrm>
                <a:off x="3141919" y="4894911"/>
                <a:ext cx="1380506" cy="477054"/>
              </a:xfrm>
              <a:prstGeom prst="rect">
                <a:avLst/>
              </a:prstGeom>
              <a:blipFill>
                <a:blip r:embed="rId18"/>
                <a:stretch>
                  <a:fillRect b="-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623420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와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에 점 곱 연산을 적용한 결과의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6234207" cy="307777"/>
              </a:xfrm>
              <a:prstGeom prst="rect">
                <a:avLst/>
              </a:prstGeom>
              <a:blipFill>
                <a:blip r:embed="rId19"/>
                <a:stretch>
                  <a:fillRect l="-294"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B8107D8E-35AF-443D-BC15-2015CAE563C9}"/>
                  </a:ext>
                </a:extLst>
              </p:cNvPr>
              <p:cNvSpPr/>
              <p:nvPr/>
            </p:nvSpPr>
            <p:spPr>
              <a:xfrm>
                <a:off x="2492397" y="6061970"/>
                <a:ext cx="4258345" cy="4468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i="1" smtClean="0">
                          <a:solidFill>
                            <a:schemeClr val="tx1"/>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𝑓</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𝑓</m:t>
                              </m:r>
                            </m:sub>
                          </m:sSub>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6" name="직사각형 5">
                <a:extLst>
                  <a:ext uri="{FF2B5EF4-FFF2-40B4-BE49-F238E27FC236}">
                    <a16:creationId xmlns:a16="http://schemas.microsoft.com/office/drawing/2014/main" id="{B8107D8E-35AF-443D-BC15-2015CAE563C9}"/>
                  </a:ext>
                </a:extLst>
              </p:cNvPr>
              <p:cNvSpPr>
                <a:spLocks noRot="1" noChangeAspect="1" noMove="1" noResize="1" noEditPoints="1" noAdjustHandles="1" noChangeArrowheads="1" noChangeShapeType="1" noTextEdit="1"/>
              </p:cNvSpPr>
              <p:nvPr/>
            </p:nvSpPr>
            <p:spPr>
              <a:xfrm>
                <a:off x="2492397" y="6061970"/>
                <a:ext cx="4258345" cy="446854"/>
              </a:xfrm>
              <a:prstGeom prst="rect">
                <a:avLst/>
              </a:prstGeom>
              <a:blipFill>
                <a:blip r:embed="rId20"/>
                <a:stretch>
                  <a:fillRect b="-810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3872749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647525" cy="788486"/>
              </a:xfrm>
              <a:prstGeom prst="rect">
                <a:avLst/>
              </a:prstGeom>
              <a:noFill/>
            </p:spPr>
            <p:txBody>
              <a:bodyPr wrap="none" rtlCol="0">
                <a:spAutoFit/>
              </a:bodyPr>
              <a:lstStyle/>
              <a:p>
                <a14:m>
                  <m:oMath xmlns:m="http://schemas.openxmlformats.org/officeDocument/2006/math">
                    <m:r>
                      <a:rPr lang="en-US" altLang="ko-KR" sz="1400" i="1" smtClean="0">
                        <a:solidFill>
                          <a:schemeClr val="tx1"/>
                        </a:solidFill>
                        <a:latin typeface="Cambria Math" panose="02040503050406030204" pitchFamily="18" charset="0"/>
                      </a:rPr>
                      <m:t>𝑋</m:t>
                    </m:r>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Z</m:t>
                        </m:r>
                      </m:e>
                      <m:sub>
                        <m:r>
                          <a:rPr lang="en-US" altLang="ko-KR" sz="1400" i="1">
                            <a:solidFill>
                              <a:srgbClr val="000000"/>
                            </a:solidFill>
                            <a:latin typeface="Cambria Math" panose="02040503050406030204" pitchFamily="18" charset="0"/>
                          </a:rPr>
                          <m:t>1</m:t>
                        </m:r>
                      </m:sub>
                    </m:sSub>
                  </m:oMath>
                </a14:m>
                <a:r>
                  <a:rPr lang="ko-KR" altLang="en-US" sz="1400">
                    <a:solidFill>
                      <a:schemeClr val="tx1"/>
                    </a:solidFill>
                    <a:latin typeface="고도 M" panose="02000503000000020004" pitchFamily="2" charset="-127"/>
                    <a:ea typeface="고도 M" panose="02000503000000020004" pitchFamily="2" charset="-127"/>
                  </a:rPr>
                  <a:t>과 </a:t>
                </a:r>
                <a14:m>
                  <m:oMath xmlns:m="http://schemas.openxmlformats.org/officeDocument/2006/math">
                    <m:r>
                      <a:rPr lang="en-US" altLang="ko-KR" sz="1400" b="0" i="1" smtClean="0">
                        <a:solidFill>
                          <a:schemeClr val="tx1"/>
                        </a:solidFill>
                        <a:latin typeface="Cambria Math" panose="02040503050406030204" pitchFamily="18" charset="0"/>
                      </a:rPr>
                      <m:t>𝐻</m:t>
                    </m:r>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그리고 이전 은닉상태인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두 행렬을 곱한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b="0" i="1" smtClean="0">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크기도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가 된다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이를 통해 </a:t>
                </a:r>
                <a14:m>
                  <m:oMath xmlns:m="http://schemas.openxmlformats.org/officeDocument/2006/math">
                    <m:sSub>
                      <m:sSubPr>
                        <m:ctrlPr>
                          <a:rPr lang="en-US" altLang="ko-KR" sz="1400" i="1">
                            <a:solidFill>
                              <a:schemeClr val="tx1"/>
                            </a:solidFill>
                            <a:latin typeface="Cambria Math" panose="02040503050406030204" pitchFamily="18" charset="0"/>
                          </a:rPr>
                        </m:ctrlPr>
                      </m:sSubPr>
                      <m:e>
                        <m:r>
                          <a:rPr lang="en-US" altLang="ko-KR" sz="1400" i="1">
                            <a:solidFill>
                              <a:schemeClr val="tx1"/>
                            </a:solidFill>
                            <a:latin typeface="Cambria Math" panose="02040503050406030204" pitchFamily="18" charset="0"/>
                          </a:rPr>
                          <m:t>𝐻</m:t>
                        </m:r>
                      </m:e>
                      <m:sub>
                        <m:r>
                          <a:rPr lang="en-US" altLang="ko-KR" sz="1400" i="1">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된다는 것을 알 수 있다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647525" cy="788486"/>
              </a:xfrm>
              <a:prstGeom prst="rect">
                <a:avLst/>
              </a:prstGeom>
              <a:blipFill>
                <a:blip r:embed="rId13"/>
                <a:stretch>
                  <a:fillRect l="-275" t="-775" b="-5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424559"/>
                <a:ext cx="6517618" cy="95410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출력층으로 전달되는 </a:t>
                </a:r>
                <a14:m>
                  <m:oMath xmlns:m="http://schemas.openxmlformats.org/officeDocument/2006/math">
                    <m:r>
                      <a:rPr lang="en-US" altLang="ko-KR" sz="1400" i="1">
                        <a:solidFill>
                          <a:schemeClr val="tx1"/>
                        </a:solidFill>
                        <a:latin typeface="Cambria Math" panose="02040503050406030204" pitchFamily="18" charset="0"/>
                      </a:rPr>
                      <m:t>𝐻</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 이와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b="0" i="1" smtClean="0">
                            <a:solidFill>
                              <a:srgbClr val="000000"/>
                            </a:solidFill>
                            <a:latin typeface="Cambria Math" panose="02040503050406030204" pitchFamily="18" charset="0"/>
                          </a:rPr>
                          <m:t>2</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endParaRPr lang="en-US" altLang="ko-KR" sz="1400" b="0" i="1">
                  <a:solidFill>
                    <a:schemeClr val="tx1"/>
                  </a:solidFill>
                  <a:latin typeface="Cambria Math" panose="02040503050406030204" pitchFamily="18" charset="0"/>
                  <a:ea typeface="고도 M" panose="02000503000000020004" pitchFamily="2" charset="-127"/>
                </a:endParaRPr>
              </a:p>
              <a:p>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b="0" i="1" smtClean="0">
                            <a:solidFill>
                              <a:schemeClr val="tx1"/>
                            </a:solidFill>
                            <a:latin typeface="Cambria Math" panose="02040503050406030204" pitchFamily="18" charset="0"/>
                            <a:ea typeface="고도 M" panose="02000503000000020004" pitchFamily="2" charset="-127"/>
                          </a:rPr>
                          <m:t>𝑛</m:t>
                        </m:r>
                        <m:r>
                          <a:rPr lang="en-US" altLang="ko-KR" sz="1400" b="0" i="1" smtClean="0">
                            <a:solidFill>
                              <a:schemeClr val="tx1"/>
                            </a:solidFill>
                            <a:latin typeface="Cambria Math" panose="02040503050406030204" pitchFamily="18" charset="0"/>
                            <a:ea typeface="고도 M" panose="02000503000000020004" pitchFamily="2" charset="-127"/>
                          </a:rPr>
                          <m:t>_</m:t>
                        </m:r>
                        <m:r>
                          <a:rPr lang="en-US" altLang="ko-KR" sz="1400" b="0" i="1" smtClean="0">
                            <a:solidFill>
                              <a:schemeClr val="tx1"/>
                            </a:solidFill>
                            <a:latin typeface="Cambria Math" panose="02040503050406030204" pitchFamily="18" charset="0"/>
                            <a:ea typeface="고도 M" panose="02000503000000020004" pitchFamily="2" charset="-127"/>
                          </a:rPr>
                          <m:t>𝑐𝑙𝑎𝑠𝑠𝑒𝑠</m:t>
                        </m:r>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따라서 </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𝑍</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와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𝐴</m:t>
                        </m:r>
                      </m:e>
                      <m:sub>
                        <m:r>
                          <a:rPr lang="en-US" altLang="ko-KR" sz="1400" i="1">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 의 크기는 </a:t>
                </a:r>
                <a14:m>
                  <m:oMath xmlns:m="http://schemas.openxmlformats.org/officeDocument/2006/math">
                    <m:d>
                      <m:dPr>
                        <m:ctrlPr>
                          <a:rPr lang="en-US" altLang="ko-KR" sz="1400" i="1">
                            <a:solidFill>
                              <a:schemeClr val="tx1"/>
                            </a:solidFill>
                            <a:latin typeface="Cambria Math" panose="02040503050406030204" pitchFamily="18" charset="0"/>
                            <a:ea typeface="고도 M" panose="02000503000000020004" pitchFamily="2" charset="-127"/>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e>
                    </m:d>
                    <m:r>
                      <a:rPr lang="en-US" altLang="ko-KR" sz="1400" i="1">
                        <a:solidFill>
                          <a:schemeClr val="tx1"/>
                        </a:solidFill>
                        <a:latin typeface="Cambria Math" panose="02040503050406030204" pitchFamily="18" charset="0"/>
                        <a:ea typeface="고도 M" panose="02000503000000020004" pitchFamily="2" charset="-127"/>
                      </a:rPr>
                      <m:t> </m:t>
                    </m:r>
                    <m:r>
                      <a:rPr lang="ko-KR" altLang="en-US" sz="1400" i="1" smtClean="0">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이진 분류를 다루므로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oMath>
                </a14:m>
                <a:r>
                  <a:rPr lang="ko-KR" altLang="en-US" sz="1400">
                    <a:solidFill>
                      <a:schemeClr val="tx1"/>
                    </a:solidFill>
                    <a:latin typeface="고도 M" panose="02000503000000020004" pitchFamily="2" charset="-127"/>
                    <a:ea typeface="고도 M" panose="02000503000000020004" pitchFamily="2" charset="-127"/>
                  </a:rPr>
                  <a:t>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424559"/>
                <a:ext cx="6517618" cy="954107"/>
              </a:xfrm>
              <a:prstGeom prst="rect">
                <a:avLst/>
              </a:prstGeom>
              <a:blipFill>
                <a:blip r:embed="rId14"/>
                <a:stretch>
                  <a:fillRect l="-281" t="-1282" b="-57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756854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각 층의 뉴런마다 절편이 하나씩 필요하므로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1</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a:solidFill>
                              <a:schemeClr val="tx1"/>
                            </a:solidFill>
                            <a:latin typeface="Cambria Math" panose="02040503050406030204" pitchFamily="18" charset="0"/>
                            <a:ea typeface="고도 M" panose="02000503000000020004" pitchFamily="2" charset="-127"/>
                          </a:rPr>
                          <m:t>,1</m:t>
                        </m:r>
                      </m:e>
                    </m:d>
                  </m:oMath>
                </a14:m>
                <a:r>
                  <a:rPr lang="ko-KR" altLang="en-US" sz="1400">
                    <a:solidFill>
                      <a:schemeClr val="tx1"/>
                    </a:solidFill>
                    <a:latin typeface="고도 M" panose="02000503000000020004" pitchFamily="2" charset="-127"/>
                    <a:ea typeface="고도 M" panose="02000503000000020004" pitchFamily="2" charset="-127"/>
                  </a:rPr>
                  <a:t>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r>
                          <a:rPr lang="en-US" altLang="ko-KR" sz="1400">
                            <a:solidFill>
                              <a:schemeClr val="tx1"/>
                            </a:solidFill>
                            <a:latin typeface="Cambria Math" panose="02040503050406030204" pitchFamily="18" charset="0"/>
                            <a:ea typeface="고도 M" panose="02000503000000020004" pitchFamily="2" charset="-127"/>
                          </a:rPr>
                          <m:t>,</m:t>
                        </m:r>
                      </m:e>
                    </m:d>
                  </m:oMath>
                </a14:m>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7568547" cy="307777"/>
              </a:xfrm>
              <a:prstGeom prst="rect">
                <a:avLst/>
              </a:prstGeom>
              <a:blipFill>
                <a:blip r:embed="rId17"/>
                <a:stretch>
                  <a:fillRect l="-242"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35FCF14F-512C-4AB7-AF38-8DC1C05D1EED}"/>
                  </a:ext>
                </a:extLst>
              </p:cNvPr>
              <p:cNvSpPr/>
              <p:nvPr/>
            </p:nvSpPr>
            <p:spPr>
              <a:xfrm>
                <a:off x="2237387" y="2605853"/>
                <a:ext cx="4395499" cy="423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15" name="직사각형 14">
                <a:extLst>
                  <a:ext uri="{FF2B5EF4-FFF2-40B4-BE49-F238E27FC236}">
                    <a16:creationId xmlns:a16="http://schemas.microsoft.com/office/drawing/2014/main" id="{35FCF14F-512C-4AB7-AF38-8DC1C05D1EED}"/>
                  </a:ext>
                </a:extLst>
              </p:cNvPr>
              <p:cNvSpPr>
                <a:spLocks noRot="1" noChangeAspect="1" noMove="1" noResize="1" noEditPoints="1" noAdjustHandles="1" noChangeArrowheads="1" noChangeShapeType="1" noTextEdit="1"/>
              </p:cNvSpPr>
              <p:nvPr/>
            </p:nvSpPr>
            <p:spPr>
              <a:xfrm>
                <a:off x="2237387" y="2605853"/>
                <a:ext cx="4395499" cy="423770"/>
              </a:xfrm>
              <a:prstGeom prst="rect">
                <a:avLst/>
              </a:prstGeom>
              <a:blipFill>
                <a:blip r:embed="rId15"/>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B795C450-D9D0-4454-B02A-497981FB2485}"/>
                  </a:ext>
                </a:extLst>
              </p:cNvPr>
              <p:cNvSpPr/>
              <p:nvPr/>
            </p:nvSpPr>
            <p:spPr>
              <a:xfrm>
                <a:off x="2355243" y="4525864"/>
                <a:ext cx="37821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r>
                            <a:rPr lang="en-US" altLang="ko-KR" sz="2000" b="0" i="0" smtClean="0">
                              <a:solidFill>
                                <a:schemeClr val="tx1"/>
                              </a:solidFill>
                              <a:latin typeface="Cambria Math" panose="02040503050406030204" pitchFamily="18" charset="0"/>
                              <a:ea typeface="고도 M" panose="02000503000000020004" pitchFamily="2" charset="-127"/>
                            </a:rPr>
                            <m:t>,1</m:t>
                          </m:r>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r>
                        <a:rPr lang="en-US" altLang="ko-KR" sz="2000" b="0" i="1" smtClean="0">
                          <a:solidFill>
                            <a:schemeClr val="tx1"/>
                          </a:solidFill>
                          <a:latin typeface="Cambria Math" panose="02040503050406030204" pitchFamily="18" charset="0"/>
                          <a:ea typeface="고도 M" panose="02000503000000020004" pitchFamily="2" charset="-127"/>
                        </a:rPr>
                        <m:t>,1)</m:t>
                      </m:r>
                    </m:oMath>
                  </m:oMathPara>
                </a14:m>
                <a:endParaRPr lang="ko-KR" altLang="en-US" sz="2000"/>
              </a:p>
            </p:txBody>
          </p:sp>
        </mc:Choice>
        <mc:Fallback xmlns="">
          <p:sp>
            <p:nvSpPr>
              <p:cNvPr id="16" name="직사각형 15">
                <a:extLst>
                  <a:ext uri="{FF2B5EF4-FFF2-40B4-BE49-F238E27FC236}">
                    <a16:creationId xmlns:a16="http://schemas.microsoft.com/office/drawing/2014/main" id="{B795C450-D9D0-4454-B02A-497981FB2485}"/>
                  </a:ext>
                </a:extLst>
              </p:cNvPr>
              <p:cNvSpPr>
                <a:spLocks noRot="1" noChangeAspect="1" noMove="1" noResize="1" noEditPoints="1" noAdjustHandles="1" noChangeArrowheads="1" noChangeShapeType="1" noTextEdit="1"/>
              </p:cNvSpPr>
              <p:nvPr/>
            </p:nvSpPr>
            <p:spPr>
              <a:xfrm>
                <a:off x="2355243" y="4525864"/>
                <a:ext cx="3782126" cy="400110"/>
              </a:xfrm>
              <a:prstGeom prst="rect">
                <a:avLst/>
              </a:prstGeom>
              <a:blipFill>
                <a:blip r:embed="rId18"/>
                <a:stretch>
                  <a:fillRect b="-1515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433452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04673208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73931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739311" cy="369332"/>
              </a:xfrm>
              <a:prstGeom prst="rect">
                <a:avLst/>
              </a:prstGeom>
              <a:blipFill>
                <a:blip r:embed="rId23"/>
                <a:stretch>
                  <a:fillRect l="-1028" t="-6557" r="-51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618310" cy="36933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225250" y="4147919"/>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225250" y="4147919"/>
                <a:ext cx="1820819" cy="57201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5026232" y="1817592"/>
                <a:ext cx="1134157"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H</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5026232" y="1817592"/>
                <a:ext cx="1134157"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8" name="연결선: 구부러짐 57">
            <a:extLst>
              <a:ext uri="{FF2B5EF4-FFF2-40B4-BE49-F238E27FC236}">
                <a16:creationId xmlns:a16="http://schemas.microsoft.com/office/drawing/2014/main" id="{037B9D42-08EF-4F05-9525-2906BA8B784F}"/>
              </a:ext>
            </a:extLst>
          </p:cNvPr>
          <p:cNvCxnSpPr>
            <a:cxnSpLocks/>
            <a:stCxn id="45" idx="0"/>
            <a:endCxn id="42" idx="3"/>
          </p:cNvCxnSpPr>
          <p:nvPr/>
        </p:nvCxnSpPr>
        <p:spPr>
          <a:xfrm rot="16200000" flipV="1">
            <a:off x="4885806" y="2061016"/>
            <a:ext cx="846491" cy="158976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44" idx="3"/>
          </p:cNvCxnSpPr>
          <p:nvPr/>
        </p:nvCxnSpPr>
        <p:spPr>
          <a:xfrm rot="5400000">
            <a:off x="5193026" y="3178464"/>
            <a:ext cx="410119" cy="1411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894964" y="4289427"/>
                <a:ext cx="938206"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smtClean="0">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894964" y="4289427"/>
                <a:ext cx="938206" cy="572016"/>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459690" y="5128688"/>
                <a:ext cx="392107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𝐻</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459690" y="5128688"/>
                <a:ext cx="3921073" cy="635559"/>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B2CCE1B-413F-463C-BE5F-E74F8A7E7836}"/>
                  </a:ext>
                </a:extLst>
              </p:cNvPr>
              <p:cNvSpPr txBox="1"/>
              <p:nvPr/>
            </p:nvSpPr>
            <p:spPr>
              <a:xfrm>
                <a:off x="2447025" y="5922433"/>
                <a:ext cx="392107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1</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3" name="TextBox 62">
                <a:extLst>
                  <a:ext uri="{FF2B5EF4-FFF2-40B4-BE49-F238E27FC236}">
                    <a16:creationId xmlns:a16="http://schemas.microsoft.com/office/drawing/2014/main" id="{9B2CCE1B-413F-463C-BE5F-E74F8A7E7836}"/>
                  </a:ext>
                </a:extLst>
              </p:cNvPr>
              <p:cNvSpPr txBox="1">
                <a:spLocks noRot="1" noChangeAspect="1" noMove="1" noResize="1" noEditPoints="1" noAdjustHandles="1" noChangeArrowheads="1" noChangeShapeType="1" noTextEdit="1"/>
              </p:cNvSpPr>
              <p:nvPr/>
            </p:nvSpPr>
            <p:spPr>
              <a:xfrm>
                <a:off x="2447025" y="5922433"/>
                <a:ext cx="3921073" cy="635559"/>
              </a:xfrm>
              <a:prstGeom prst="rect">
                <a:avLst/>
              </a:prstGeom>
              <a:blipFill>
                <a:blip r:embed="rId2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2742747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254352" cy="369332"/>
              </a:xfrm>
              <a:prstGeom prst="rect">
                <a:avLst/>
              </a:prstGeom>
              <a:noFill/>
            </p:spPr>
            <p:txBody>
              <a:bodyPr wrap="none" rtlCol="0">
                <a:spAutoFit/>
              </a:bodyPr>
              <a:lstStyle/>
              <a:p>
                <a:pPr lvl="0"/>
                <a14:m>
                  <m:oMath xmlns:m="http://schemas.openxmlformats.org/officeDocument/2006/math">
                    <m:r>
                      <a:rPr lang="en-US" altLang="ko-KR" sz="1800" i="1" smtClean="0">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254352" cy="369332"/>
              </a:xfrm>
              <a:prstGeom prst="rect">
                <a:avLst/>
              </a:prstGeom>
              <a:blipFill>
                <a:blip r:embed="rId3"/>
                <a:stretch>
                  <a:fillRect t="-8197" r="-112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230756" cy="585225"/>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230756" cy="5852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046395-7E15-4949-85B7-A644533A1BE4}"/>
                  </a:ext>
                </a:extLst>
              </p:cNvPr>
              <p:cNvSpPr txBox="1"/>
              <p:nvPr/>
            </p:nvSpPr>
            <p:spPr>
              <a:xfrm>
                <a:off x="884301" y="2986287"/>
                <a:ext cx="3300327" cy="369332"/>
              </a:xfrm>
              <a:prstGeom prst="rect">
                <a:avLst/>
              </a:prstGeom>
              <a:noFill/>
            </p:spPr>
            <p:txBody>
              <a:bodyPr wrap="none" rtlCol="0">
                <a:spAutoFit/>
              </a:bodyPr>
              <a:lstStyle/>
              <a:p>
                <a:pPr lvl="0"/>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r>
                      <a:rPr lang="en-US" altLang="ko-KR" sz="1800" i="1">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47046395-7E15-4949-85B7-A644533A1BE4}"/>
                  </a:ext>
                </a:extLst>
              </p:cNvPr>
              <p:cNvSpPr txBox="1">
                <a:spLocks noRot="1" noChangeAspect="1" noMove="1" noResize="1" noEditPoints="1" noAdjustHandles="1" noChangeArrowheads="1" noChangeShapeType="1" noTextEdit="1"/>
              </p:cNvSpPr>
              <p:nvPr/>
            </p:nvSpPr>
            <p:spPr>
              <a:xfrm>
                <a:off x="884301" y="2986287"/>
                <a:ext cx="3300327" cy="369332"/>
              </a:xfrm>
              <a:prstGeom prst="rect">
                <a:avLst/>
              </a:prstGeom>
              <a:blipFill>
                <a:blip r:embed="rId5"/>
                <a:stretch>
                  <a:fillRect t="-8333" b="-2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49E1D9C-DF66-4181-BFDA-797041D592ED}"/>
                  </a:ext>
                </a:extLst>
              </p:cNvPr>
              <p:cNvSpPr txBox="1"/>
              <p:nvPr/>
            </p:nvSpPr>
            <p:spPr>
              <a:xfrm>
                <a:off x="1817740" y="3557484"/>
                <a:ext cx="541539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smtClean="0">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func>
                        <m:func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uncPr>
                        <m:fName>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tanh</m:t>
                          </m:r>
                        </m:fName>
                        <m:e>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e>
                      </m:func>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𝑡𝑎𝑛h</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649E1D9C-DF66-4181-BFDA-797041D592ED}"/>
                  </a:ext>
                </a:extLst>
              </p:cNvPr>
              <p:cNvSpPr txBox="1">
                <a:spLocks noRot="1" noChangeAspect="1" noMove="1" noResize="1" noEditPoints="1" noAdjustHandles="1" noChangeArrowheads="1" noChangeShapeType="1" noTextEdit="1"/>
              </p:cNvSpPr>
              <p:nvPr/>
            </p:nvSpPr>
            <p:spPr>
              <a:xfrm>
                <a:off x="1817740" y="3557484"/>
                <a:ext cx="5415393" cy="635559"/>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4786417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048416" cy="369332"/>
              </a:xfrm>
              <a:prstGeom prst="rect">
                <a:avLst/>
              </a:prstGeom>
              <a:noFill/>
            </p:spPr>
            <p:txBody>
              <a:bodyPr wrap="none" rtlCol="0">
                <a:spAutoFit/>
              </a:bodyPr>
              <a:lstStyle/>
              <a:p>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048416" cy="369332"/>
              </a:xfrm>
              <a:prstGeom prst="rect">
                <a:avLst/>
              </a:prstGeom>
              <a:blipFill>
                <a:blip r:embed="rId23"/>
                <a:stretch>
                  <a:fillRect t="-655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618310" cy="36933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468913" y="4059161"/>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468913" y="4059161"/>
                <a:ext cx="1820819" cy="572016"/>
              </a:xfrm>
              <a:prstGeom prst="rect">
                <a:avLst/>
              </a:prstGeom>
              <a:blipFill>
                <a:blip r:embed="rId24"/>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2604919" y="4066461"/>
                <a:ext cx="1479957"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18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1800" i="1">
                          <a:solidFill>
                            <a:srgbClr val="000000"/>
                          </a:solidFill>
                          <a:latin typeface="Cambria Math" panose="02040503050406030204" pitchFamily="18" charset="0"/>
                        </a:rPr>
                        <m:t>1−</m:t>
                      </m:r>
                      <m:sSup>
                        <m:sSupPr>
                          <m:ctrlPr>
                            <a:rPr lang="en-US" altLang="ko-KR" sz="1800" i="1">
                              <a:solidFill>
                                <a:srgbClr val="000000"/>
                              </a:solidFill>
                              <a:latin typeface="Cambria Math" panose="02040503050406030204" pitchFamily="18" charset="0"/>
                            </a:rPr>
                          </m:ctrlPr>
                        </m:sSupPr>
                        <m:e>
                          <m:r>
                            <a:rPr lang="en-US" altLang="ko-KR" sz="1800" i="1">
                              <a:solidFill>
                                <a:srgbClr val="000000"/>
                              </a:solidFill>
                              <a:latin typeface="Cambria Math" panose="02040503050406030204" pitchFamily="18" charset="0"/>
                            </a:rPr>
                            <m:t>𝐻</m:t>
                          </m:r>
                        </m:e>
                        <m:sup>
                          <m:r>
                            <a:rPr lang="en-US" altLang="ko-KR" sz="1800" i="1">
                              <a:solidFill>
                                <a:srgbClr val="000000"/>
                              </a:solidFill>
                              <a:latin typeface="Cambria Math" panose="02040503050406030204" pitchFamily="18" charset="0"/>
                            </a:rPr>
                            <m:t>2</m:t>
                          </m:r>
                        </m:sup>
                      </m:sSup>
                    </m:oMath>
                  </m:oMathPara>
                </a14:m>
                <a:endParaRPr kumimoji="1" lang="ko-KR" altLang="en-US" sz="1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2604919" y="4066461"/>
                <a:ext cx="1479957" cy="572016"/>
              </a:xfrm>
              <a:prstGeom prst="rect">
                <a:avLst/>
              </a:prstGeom>
              <a:blipFill>
                <a:blip r:embed="rId25"/>
                <a:stretch>
                  <a:fillRect/>
                </a:stretch>
              </a:blipFill>
            </p:spPr>
            <p:txBody>
              <a:bodyPr/>
              <a:lstStyle/>
              <a:p>
                <a:r>
                  <a:rPr lang="ko-KR" altLang="en-US">
                    <a:noFill/>
                  </a:rPr>
                  <a:t> </a:t>
                </a:r>
              </a:p>
            </p:txBody>
          </p:sp>
        </mc:Fallback>
      </mc:AlternateContent>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11" idx="2"/>
          </p:cNvCxnSpPr>
          <p:nvPr/>
        </p:nvCxnSpPr>
        <p:spPr>
          <a:xfrm rot="5400000">
            <a:off x="5198463" y="2805851"/>
            <a:ext cx="32069" cy="1778872"/>
          </a:xfrm>
          <a:prstGeom prst="curvedConnector3">
            <a:avLst>
              <a:gd name="adj1" fmla="val 105864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905956" y="4074251"/>
                <a:ext cx="1099212" cy="526683"/>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905956" y="4074251"/>
                <a:ext cx="1099212" cy="526683"/>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575338" y="5252415"/>
                <a:ext cx="528016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r>
                        <a:rPr lang="en-US" altLang="ko-KR" sz="2000" b="0" i="0"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575338" y="5252415"/>
                <a:ext cx="5280163" cy="635559"/>
              </a:xfrm>
              <a:prstGeom prst="rect">
                <a:avLst/>
              </a:prstGeom>
              <a:blipFill>
                <a:blip r:embed="rId27"/>
                <a:stretch>
                  <a:fillRect/>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F76E1FAE-7EFB-4D7E-9153-4EB1056A4EF4}"/>
              </a:ext>
            </a:extLst>
          </p:cNvPr>
          <p:cNvCxnSpPr>
            <a:cxnSpLocks/>
            <a:stCxn id="11" idx="2"/>
            <a:endCxn id="29" idx="2"/>
          </p:cNvCxnSpPr>
          <p:nvPr/>
        </p:nvCxnSpPr>
        <p:spPr>
          <a:xfrm rot="5400000">
            <a:off x="3489020" y="2875281"/>
            <a:ext cx="12700" cy="1672083"/>
          </a:xfrm>
          <a:prstGeom prst="curvedConnector3">
            <a:avLst>
              <a:gd name="adj1" fmla="val 242070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7937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5609956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4891165"/>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4891165"/>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48652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478638" y="1928861"/>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478638" y="1928861"/>
                <a:ext cx="503801" cy="334269"/>
              </a:xfrm>
              <a:prstGeom prst="rect">
                <a:avLst/>
              </a:prstGeom>
              <a:blipFill>
                <a:blip r:embed="rId4"/>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3748007"/>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3748007"/>
                <a:ext cx="652294" cy="338554"/>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072614"/>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5" name="타원 14">
            <a:extLst>
              <a:ext uri="{FF2B5EF4-FFF2-40B4-BE49-F238E27FC236}">
                <a16:creationId xmlns:a16="http://schemas.microsoft.com/office/drawing/2014/main" id="{1B52F872-1145-4106-B462-60CECCB6DFD1}"/>
              </a:ext>
            </a:extLst>
          </p:cNvPr>
          <p:cNvSpPr/>
          <p:nvPr/>
        </p:nvSpPr>
        <p:spPr>
          <a:xfrm>
            <a:off x="5189562"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4877377"/>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4503858"/>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135257"/>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1585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158558"/>
                <a:ext cx="361421" cy="345300"/>
              </a:xfrm>
              <a:prstGeom prst="rect">
                <a:avLst/>
              </a:prstGeom>
              <a:blipFill>
                <a:blip r:embed="rId6"/>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4704727"/>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40036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400362"/>
                <a:ext cx="361421" cy="345300"/>
              </a:xfrm>
              <a:prstGeom prst="rect">
                <a:avLst/>
              </a:prstGeom>
              <a:blipFill>
                <a:blip r:embed="rId7"/>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4868636"/>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489116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4891165"/>
                <a:ext cx="361421" cy="345300"/>
              </a:xfrm>
              <a:prstGeom prst="rect">
                <a:avLst/>
              </a:prstGeom>
              <a:blipFill>
                <a:blip r:embed="rId8"/>
                <a:stretch>
                  <a:fillRect r="-1695" b="-7018"/>
                </a:stretch>
              </a:blipFill>
            </p:spPr>
            <p:txBody>
              <a:bodyPr/>
              <a:lstStyle/>
              <a:p>
                <a:r>
                  <a:rPr lang="ko-KR" altLang="en-US">
                    <a:noFill/>
                  </a:rPr>
                  <a:t> </a:t>
                </a:r>
              </a:p>
            </p:txBody>
          </p:sp>
        </mc:Fallback>
      </mc:AlternateContent>
      <p:sp>
        <p:nvSpPr>
          <p:cNvPr id="24" name="타원 23">
            <a:extLst>
              <a:ext uri="{FF2B5EF4-FFF2-40B4-BE49-F238E27FC236}">
                <a16:creationId xmlns:a16="http://schemas.microsoft.com/office/drawing/2014/main" id="{2BD03F37-F265-4AD1-A3FE-CE6D30FDA94C}"/>
              </a:ext>
            </a:extLst>
          </p:cNvPr>
          <p:cNvSpPr/>
          <p:nvPr/>
        </p:nvSpPr>
        <p:spPr>
          <a:xfrm>
            <a:off x="8208948"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D00908-B7D6-4AEB-B999-1D7D486B20D7}"/>
                  </a:ext>
                </a:extLst>
              </p:cNvPr>
              <p:cNvSpPr txBox="1"/>
              <p:nvPr/>
            </p:nvSpPr>
            <p:spPr>
              <a:xfrm>
                <a:off x="9628662" y="4678426"/>
                <a:ext cx="361421" cy="3740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25" name="TextBox 24">
                <a:extLst>
                  <a:ext uri="{FF2B5EF4-FFF2-40B4-BE49-F238E27FC236}">
                    <a16:creationId xmlns:a16="http://schemas.microsoft.com/office/drawing/2014/main" id="{4ED00908-B7D6-4AEB-B999-1D7D486B20D7}"/>
                  </a:ext>
                </a:extLst>
              </p:cNvPr>
              <p:cNvSpPr txBox="1">
                <a:spLocks noRot="1" noChangeAspect="1" noMove="1" noResize="1" noEditPoints="1" noAdjustHandles="1" noChangeArrowheads="1" noChangeShapeType="1" noTextEdit="1"/>
              </p:cNvSpPr>
              <p:nvPr/>
            </p:nvSpPr>
            <p:spPr>
              <a:xfrm>
                <a:off x="9628662" y="4678426"/>
                <a:ext cx="361421" cy="374075"/>
              </a:xfrm>
              <a:prstGeom prst="rect">
                <a:avLst/>
              </a:prstGeom>
              <a:blipFill>
                <a:blip r:embed="rId9"/>
                <a:stretch>
                  <a:fillRect t="-6452" r="-16949" b="-14516"/>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ADD968FF-7D77-47FE-8C78-ADE8F5F2488C}"/>
              </a:ext>
            </a:extLst>
          </p:cNvPr>
          <p:cNvCxnSpPr>
            <a:cxnSpLocks/>
            <a:stCxn id="24" idx="6"/>
            <a:endCxn id="25" idx="1"/>
          </p:cNvCxnSpPr>
          <p:nvPr/>
        </p:nvCxnSpPr>
        <p:spPr>
          <a:xfrm flipV="1">
            <a:off x="8963065" y="4865464"/>
            <a:ext cx="665597" cy="317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C2632990-20A5-42CE-B4CC-74D4400BBD42}"/>
              </a:ext>
            </a:extLst>
          </p:cNvPr>
          <p:cNvCxnSpPr>
            <a:cxnSpLocks/>
            <a:stCxn id="32" idx="6"/>
            <a:endCxn id="24" idx="2"/>
          </p:cNvCxnSpPr>
          <p:nvPr/>
        </p:nvCxnSpPr>
        <p:spPr>
          <a:xfrm flipV="1">
            <a:off x="7439247" y="4868636"/>
            <a:ext cx="769701" cy="38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2A91E8A2-D895-4FB3-89BE-939C78EAFB8C}"/>
              </a:ext>
            </a:extLst>
          </p:cNvPr>
          <p:cNvSpPr/>
          <p:nvPr/>
        </p:nvSpPr>
        <p:spPr>
          <a:xfrm>
            <a:off x="3476221" y="4671639"/>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347D093-B5F1-4D10-BC6A-AD140F0E370B}"/>
                  </a:ext>
                </a:extLst>
              </p:cNvPr>
              <p:cNvSpPr txBox="1"/>
              <p:nvPr/>
            </p:nvSpPr>
            <p:spPr>
              <a:xfrm>
                <a:off x="8228433" y="4669415"/>
                <a:ext cx="655469" cy="345300"/>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29" name="TextBox 28">
                <a:extLst>
                  <a:ext uri="{FF2B5EF4-FFF2-40B4-BE49-F238E27FC236}">
                    <a16:creationId xmlns:a16="http://schemas.microsoft.com/office/drawing/2014/main" id="{2347D093-B5F1-4D10-BC6A-AD140F0E370B}"/>
                  </a:ext>
                </a:extLst>
              </p:cNvPr>
              <p:cNvSpPr txBox="1">
                <a:spLocks noRot="1" noChangeAspect="1" noMove="1" noResize="1" noEditPoints="1" noAdjustHandles="1" noChangeArrowheads="1" noChangeShapeType="1" noTextEdit="1"/>
              </p:cNvSpPr>
              <p:nvPr/>
            </p:nvSpPr>
            <p:spPr>
              <a:xfrm>
                <a:off x="8228433" y="4669415"/>
                <a:ext cx="655469" cy="345300"/>
              </a:xfrm>
              <a:prstGeom prst="rect">
                <a:avLst/>
              </a:prstGeom>
              <a:blipFill>
                <a:blip r:embed="rId10"/>
                <a:stretch>
                  <a:fillRect l="-4673" r="-5607" b="-1403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9D0000E-1EDB-4ECE-8AB5-2ECB40CAC4F6}"/>
                  </a:ext>
                </a:extLst>
              </p:cNvPr>
              <p:cNvSpPr txBox="1"/>
              <p:nvPr/>
            </p:nvSpPr>
            <p:spPr>
              <a:xfrm>
                <a:off x="5099611" y="4722470"/>
                <a:ext cx="961162" cy="2589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200" b="1"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0" name="TextBox 29">
                <a:extLst>
                  <a:ext uri="{FF2B5EF4-FFF2-40B4-BE49-F238E27FC236}">
                    <a16:creationId xmlns:a16="http://schemas.microsoft.com/office/drawing/2014/main" id="{A9D0000E-1EDB-4ECE-8AB5-2ECB40CAC4F6}"/>
                  </a:ext>
                </a:extLst>
              </p:cNvPr>
              <p:cNvSpPr txBox="1">
                <a:spLocks noRot="1" noChangeAspect="1" noMove="1" noResize="1" noEditPoints="1" noAdjustHandles="1" noChangeArrowheads="1" noChangeShapeType="1" noTextEdit="1"/>
              </p:cNvSpPr>
              <p:nvPr/>
            </p:nvSpPr>
            <p:spPr>
              <a:xfrm>
                <a:off x="5099611" y="4722470"/>
                <a:ext cx="961162" cy="258975"/>
              </a:xfrm>
              <a:prstGeom prst="rect">
                <a:avLst/>
              </a:prstGeom>
              <a:blipFill>
                <a:blip r:embed="rId11"/>
                <a:stretch>
                  <a:fillRect b="-238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97BA5DF6-829A-4547-97F3-3D9B914520E0}"/>
              </a:ext>
            </a:extLst>
          </p:cNvPr>
          <p:cNvCxnSpPr>
            <a:cxnSpLocks/>
            <a:stCxn id="13" idx="6"/>
            <a:endCxn id="15" idx="2"/>
          </p:cNvCxnSpPr>
          <p:nvPr/>
        </p:nvCxnSpPr>
        <p:spPr>
          <a:xfrm>
            <a:off x="4163144" y="4868636"/>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A9A3DC39-AF2C-462A-980C-8FFF6F6B1DDB}"/>
              </a:ext>
            </a:extLst>
          </p:cNvPr>
          <p:cNvSpPr/>
          <p:nvPr/>
        </p:nvSpPr>
        <p:spPr>
          <a:xfrm>
            <a:off x="6685131" y="4491959"/>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3" name="직선 화살표 연결선 32">
            <a:extLst>
              <a:ext uri="{FF2B5EF4-FFF2-40B4-BE49-F238E27FC236}">
                <a16:creationId xmlns:a16="http://schemas.microsoft.com/office/drawing/2014/main" id="{12C3F570-C038-4506-A044-E73544DB33E8}"/>
              </a:ext>
            </a:extLst>
          </p:cNvPr>
          <p:cNvCxnSpPr>
            <a:cxnSpLocks/>
          </p:cNvCxnSpPr>
          <p:nvPr/>
        </p:nvCxnSpPr>
        <p:spPr>
          <a:xfrm>
            <a:off x="5943680" y="4868636"/>
            <a:ext cx="74145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9C6A50F0-EA51-4117-8EE0-0B159C9BAEB8}"/>
                  </a:ext>
                </a:extLst>
              </p:cNvPr>
              <p:cNvSpPr/>
              <p:nvPr/>
            </p:nvSpPr>
            <p:spPr>
              <a:xfrm>
                <a:off x="6672681" y="4649335"/>
                <a:ext cx="817230" cy="41352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200" b="1" i="0" u="none" strike="noStrike" kern="1200" cap="none" spc="0" normalizeH="0" baseline="0" noProof="0">
                  <a:ln>
                    <a:noFill/>
                  </a:ln>
                  <a:solidFill>
                    <a:srgbClr val="FFFFFF"/>
                  </a:solidFill>
                  <a:effectLst/>
                  <a:uLnTx/>
                  <a:uFillTx/>
                  <a:cs typeface="+mn-cs"/>
                </a:endParaRPr>
              </a:p>
            </p:txBody>
          </p:sp>
        </mc:Choice>
        <mc:Fallback xmlns="">
          <p:sp>
            <p:nvSpPr>
              <p:cNvPr id="34" name="직사각형 33">
                <a:extLst>
                  <a:ext uri="{FF2B5EF4-FFF2-40B4-BE49-F238E27FC236}">
                    <a16:creationId xmlns:a16="http://schemas.microsoft.com/office/drawing/2014/main" id="{9C6A50F0-EA51-4117-8EE0-0B159C9BAEB8}"/>
                  </a:ext>
                </a:extLst>
              </p:cNvPr>
              <p:cNvSpPr>
                <a:spLocks noRot="1" noChangeAspect="1" noMove="1" noResize="1" noEditPoints="1" noAdjustHandles="1" noChangeArrowheads="1" noChangeShapeType="1" noTextEdit="1"/>
              </p:cNvSpPr>
              <p:nvPr/>
            </p:nvSpPr>
            <p:spPr>
              <a:xfrm>
                <a:off x="6672681" y="4649335"/>
                <a:ext cx="817230" cy="413520"/>
              </a:xfrm>
              <a:prstGeom prst="rect">
                <a:avLst/>
              </a:prstGeom>
              <a:blipFill>
                <a:blip r:embed="rId12"/>
                <a:stretch>
                  <a:fillRect b="-7353"/>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C2FDB6EB-209A-401E-9C6C-348764A2B6A9}"/>
              </a:ext>
            </a:extLst>
          </p:cNvPr>
          <p:cNvCxnSpPr>
            <a:cxnSpLocks/>
          </p:cNvCxnSpPr>
          <p:nvPr/>
        </p:nvCxnSpPr>
        <p:spPr>
          <a:xfrm>
            <a:off x="4937912" y="4228064"/>
            <a:ext cx="361588" cy="37386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BDCCB87-E224-420B-B206-1F571A0E57ED}"/>
                  </a:ext>
                </a:extLst>
              </p:cNvPr>
              <p:cNvSpPr txBox="1"/>
              <p:nvPr/>
            </p:nvSpPr>
            <p:spPr>
              <a:xfrm>
                <a:off x="4522447" y="388273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6" name="TextBox 35">
                <a:extLst>
                  <a:ext uri="{FF2B5EF4-FFF2-40B4-BE49-F238E27FC236}">
                    <a16:creationId xmlns:a16="http://schemas.microsoft.com/office/drawing/2014/main" id="{7BDCCB87-E224-420B-B206-1F571A0E57ED}"/>
                  </a:ext>
                </a:extLst>
              </p:cNvPr>
              <p:cNvSpPr txBox="1">
                <a:spLocks noRot="1" noChangeAspect="1" noMove="1" noResize="1" noEditPoints="1" noAdjustHandles="1" noChangeArrowheads="1" noChangeShapeType="1" noTextEdit="1"/>
              </p:cNvSpPr>
              <p:nvPr/>
            </p:nvSpPr>
            <p:spPr>
              <a:xfrm>
                <a:off x="4522447" y="3882736"/>
                <a:ext cx="361421" cy="345300"/>
              </a:xfrm>
              <a:prstGeom prst="rect">
                <a:avLst/>
              </a:prstGeom>
              <a:blipFill>
                <a:blip r:embed="rId13"/>
                <a:stretch>
                  <a:fillRect r="-22034" b="-7018"/>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5707BA93-3640-44E7-B4AF-16DD16FCB79A}"/>
              </a:ext>
            </a:extLst>
          </p:cNvPr>
          <p:cNvCxnSpPr>
            <a:cxnSpLocks/>
          </p:cNvCxnSpPr>
          <p:nvPr/>
        </p:nvCxnSpPr>
        <p:spPr>
          <a:xfrm flipV="1">
            <a:off x="5005038" y="5166548"/>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DA56687-4502-41F7-986B-7609D2792340}"/>
                  </a:ext>
                </a:extLst>
              </p:cNvPr>
              <p:cNvSpPr txBox="1"/>
              <p:nvPr/>
            </p:nvSpPr>
            <p:spPr>
              <a:xfrm>
                <a:off x="4688928" y="543165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8" name="TextBox 37">
                <a:extLst>
                  <a:ext uri="{FF2B5EF4-FFF2-40B4-BE49-F238E27FC236}">
                    <a16:creationId xmlns:a16="http://schemas.microsoft.com/office/drawing/2014/main" id="{4DA56687-4502-41F7-986B-7609D2792340}"/>
                  </a:ext>
                </a:extLst>
              </p:cNvPr>
              <p:cNvSpPr txBox="1">
                <a:spLocks noRot="1" noChangeAspect="1" noMove="1" noResize="1" noEditPoints="1" noAdjustHandles="1" noChangeArrowheads="1" noChangeShapeType="1" noTextEdit="1"/>
              </p:cNvSpPr>
              <p:nvPr/>
            </p:nvSpPr>
            <p:spPr>
              <a:xfrm>
                <a:off x="4688928" y="5431653"/>
                <a:ext cx="361421" cy="345300"/>
              </a:xfrm>
              <a:prstGeom prst="rect">
                <a:avLst/>
              </a:prstGeom>
              <a:blipFill>
                <a:blip r:embed="rId14"/>
                <a:stretch>
                  <a:fillRect r="-5085"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A53F3B-59FA-43AE-AE48-566616940E68}"/>
                  </a:ext>
                </a:extLst>
              </p:cNvPr>
              <p:cNvSpPr txBox="1"/>
              <p:nvPr/>
            </p:nvSpPr>
            <p:spPr>
              <a:xfrm>
                <a:off x="6189476" y="486118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9" name="TextBox 38">
                <a:extLst>
                  <a:ext uri="{FF2B5EF4-FFF2-40B4-BE49-F238E27FC236}">
                    <a16:creationId xmlns:a16="http://schemas.microsoft.com/office/drawing/2014/main" id="{E0A53F3B-59FA-43AE-AE48-566616940E68}"/>
                  </a:ext>
                </a:extLst>
              </p:cNvPr>
              <p:cNvSpPr txBox="1">
                <a:spLocks noRot="1" noChangeAspect="1" noMove="1" noResize="1" noEditPoints="1" noAdjustHandles="1" noChangeArrowheads="1" noChangeShapeType="1" noTextEdit="1"/>
              </p:cNvSpPr>
              <p:nvPr/>
            </p:nvSpPr>
            <p:spPr>
              <a:xfrm>
                <a:off x="6189476" y="4861183"/>
                <a:ext cx="361421" cy="345300"/>
              </a:xfrm>
              <a:prstGeom prst="rect">
                <a:avLst/>
              </a:prstGeom>
              <a:blipFill>
                <a:blip r:embed="rId15"/>
                <a:stretch>
                  <a:fillRect r="-1667"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B8E260-E089-43F7-8E43-843371BC1246}"/>
                  </a:ext>
                </a:extLst>
              </p:cNvPr>
              <p:cNvSpPr txBox="1"/>
              <p:nvPr/>
            </p:nvSpPr>
            <p:spPr>
              <a:xfrm>
                <a:off x="7646360" y="485748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0" name="TextBox 39">
                <a:extLst>
                  <a:ext uri="{FF2B5EF4-FFF2-40B4-BE49-F238E27FC236}">
                    <a16:creationId xmlns:a16="http://schemas.microsoft.com/office/drawing/2014/main" id="{6DB8E260-E089-43F7-8E43-843371BC1246}"/>
                  </a:ext>
                </a:extLst>
              </p:cNvPr>
              <p:cNvSpPr txBox="1">
                <a:spLocks noRot="1" noChangeAspect="1" noMove="1" noResize="1" noEditPoints="1" noAdjustHandles="1" noChangeArrowheads="1" noChangeShapeType="1" noTextEdit="1"/>
              </p:cNvSpPr>
              <p:nvPr/>
            </p:nvSpPr>
            <p:spPr>
              <a:xfrm>
                <a:off x="7646360" y="4857485"/>
                <a:ext cx="361421" cy="345300"/>
              </a:xfrm>
              <a:prstGeom prst="rect">
                <a:avLst/>
              </a:prstGeom>
              <a:blipFill>
                <a:blip r:embed="rId16"/>
                <a:stretch>
                  <a:fillRect r="-10000" b="-8929"/>
                </a:stretch>
              </a:blipFill>
            </p:spPr>
            <p:txBody>
              <a:bodyPr/>
              <a:lstStyle/>
              <a:p>
                <a:r>
                  <a:rPr lang="ko-KR" altLang="en-US">
                    <a:noFill/>
                  </a:rPr>
                  <a:t> </a:t>
                </a:r>
              </a:p>
            </p:txBody>
          </p:sp>
        </mc:Fallback>
      </mc:AlternateContent>
      <p:cxnSp>
        <p:nvCxnSpPr>
          <p:cNvPr id="41" name="연결선: 꺾임 40">
            <a:extLst>
              <a:ext uri="{FF2B5EF4-FFF2-40B4-BE49-F238E27FC236}">
                <a16:creationId xmlns:a16="http://schemas.microsoft.com/office/drawing/2014/main" id="{237997B8-1C2E-4113-B56D-E16EF219BE03}"/>
              </a:ext>
            </a:extLst>
          </p:cNvPr>
          <p:cNvCxnSpPr>
            <a:cxnSpLocks/>
          </p:cNvCxnSpPr>
          <p:nvPr/>
        </p:nvCxnSpPr>
        <p:spPr>
          <a:xfrm rot="16200000" flipV="1">
            <a:off x="7068432" y="3979602"/>
            <a:ext cx="609000" cy="76955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3BA89AC-0E65-446B-92CE-5DC2A2E6627B}"/>
              </a:ext>
            </a:extLst>
          </p:cNvPr>
          <p:cNvSpPr txBox="1"/>
          <p:nvPr/>
        </p:nvSpPr>
        <p:spPr>
          <a:xfrm>
            <a:off x="6898515" y="3615016"/>
            <a:ext cx="1211246" cy="34530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43" name="TextBox 42">
            <a:extLst>
              <a:ext uri="{FF2B5EF4-FFF2-40B4-BE49-F238E27FC236}">
                <a16:creationId xmlns:a16="http://schemas.microsoft.com/office/drawing/2014/main" id="{8F3AD916-1346-481C-9F7C-142451BAA7BC}"/>
              </a:ext>
            </a:extLst>
          </p:cNvPr>
          <p:cNvSpPr txBox="1"/>
          <p:nvPr/>
        </p:nvSpPr>
        <p:spPr>
          <a:xfrm>
            <a:off x="7757710" y="5356904"/>
            <a:ext cx="926494" cy="28775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8000BB0-8137-4CAA-8449-371F6A9A298B}"/>
                  </a:ext>
                </a:extLst>
              </p:cNvPr>
              <p:cNvSpPr txBox="1"/>
              <p:nvPr/>
            </p:nvSpPr>
            <p:spPr>
              <a:xfrm>
                <a:off x="6711417" y="5590445"/>
                <a:ext cx="1526391" cy="4753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4" name="TextBox 43">
                <a:extLst>
                  <a:ext uri="{FF2B5EF4-FFF2-40B4-BE49-F238E27FC236}">
                    <a16:creationId xmlns:a16="http://schemas.microsoft.com/office/drawing/2014/main" id="{28000BB0-8137-4CAA-8449-371F6A9A298B}"/>
                  </a:ext>
                </a:extLst>
              </p:cNvPr>
              <p:cNvSpPr txBox="1">
                <a:spLocks noRot="1" noChangeAspect="1" noMove="1" noResize="1" noEditPoints="1" noAdjustHandles="1" noChangeArrowheads="1" noChangeShapeType="1" noTextEdit="1"/>
              </p:cNvSpPr>
              <p:nvPr/>
            </p:nvSpPr>
            <p:spPr>
              <a:xfrm>
                <a:off x="6711417" y="5590445"/>
                <a:ext cx="1526391" cy="475387"/>
              </a:xfrm>
              <a:prstGeom prst="rect">
                <a:avLst/>
              </a:prstGeom>
              <a:blipFill>
                <a:blip r:embed="rId17"/>
                <a:stretch>
                  <a:fillRect b="-7692"/>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2D35AD32-2B0D-48B5-B212-DD0A99BE6B8C}"/>
              </a:ext>
            </a:extLst>
          </p:cNvPr>
          <p:cNvCxnSpPr>
            <a:cxnSpLocks/>
            <a:stCxn id="43" idx="1"/>
            <a:endCxn id="39" idx="2"/>
          </p:cNvCxnSpPr>
          <p:nvPr/>
        </p:nvCxnSpPr>
        <p:spPr>
          <a:xfrm rot="10800000">
            <a:off x="6370188" y="5206483"/>
            <a:ext cx="1387523" cy="29429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3098853" y="5597270"/>
                <a:ext cx="1228811" cy="47538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1</m:t>
                              </m:r>
                            </m:sub>
                          </m:sSub>
                        </m:den>
                      </m:f>
                      <m:r>
                        <a:rPr kumimoji="1" lang="en-US" altLang="ko-KR" b="0" i="0"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i="1">
                          <a:solidFill>
                            <a:srgbClr val="000000"/>
                          </a:solidFill>
                          <a:latin typeface="Cambria Math" panose="02040503050406030204" pitchFamily="18" charset="0"/>
                        </a:rPr>
                        <m:t>1−</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𝐻</m:t>
                          </m:r>
                        </m:e>
                        <m:sup>
                          <m:r>
                            <a:rPr lang="en-US" altLang="ko-KR" i="1">
                              <a:solidFill>
                                <a:srgbClr val="000000"/>
                              </a:solidFill>
                              <a:latin typeface="Cambria Math" panose="02040503050406030204" pitchFamily="18" charset="0"/>
                            </a:rPr>
                            <m:t>2</m:t>
                          </m:r>
                        </m:sup>
                      </m:sSup>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3098853" y="5597270"/>
                <a:ext cx="1228811" cy="475387"/>
              </a:xfrm>
              <a:prstGeom prst="rect">
                <a:avLst/>
              </a:prstGeom>
              <a:blipFill>
                <a:blip r:embed="rId18"/>
                <a:stretch>
                  <a:fillRect b="-7692"/>
                </a:stretch>
              </a:blipFill>
            </p:spPr>
            <p:txBody>
              <a:bodyPr/>
              <a:lstStyle/>
              <a:p>
                <a:r>
                  <a:rPr lang="ko-KR" altLang="en-US">
                    <a:noFill/>
                  </a:rPr>
                  <a:t> </a:t>
                </a:r>
              </a:p>
            </p:txBody>
          </p:sp>
        </mc:Fallback>
      </mc:AlternateContent>
      <p:cxnSp>
        <p:nvCxnSpPr>
          <p:cNvPr id="47" name="연결선: 구부러짐 46">
            <a:extLst>
              <a:ext uri="{FF2B5EF4-FFF2-40B4-BE49-F238E27FC236}">
                <a16:creationId xmlns:a16="http://schemas.microsoft.com/office/drawing/2014/main" id="{14A97665-974E-46E5-8627-8BB539CEA28B}"/>
              </a:ext>
            </a:extLst>
          </p:cNvPr>
          <p:cNvCxnSpPr>
            <a:cxnSpLocks/>
            <a:stCxn id="39" idx="2"/>
            <a:endCxn id="6" idx="2"/>
          </p:cNvCxnSpPr>
          <p:nvPr/>
        </p:nvCxnSpPr>
        <p:spPr>
          <a:xfrm rot="5400000">
            <a:off x="5515962" y="4382240"/>
            <a:ext cx="29982" cy="1678467"/>
          </a:xfrm>
          <a:prstGeom prst="curvedConnector3">
            <a:avLst>
              <a:gd name="adj1" fmla="val 812838"/>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A9D8AF-AD6C-432E-B64F-59C8C5F2985A}"/>
                  </a:ext>
                </a:extLst>
              </p:cNvPr>
              <p:cNvSpPr txBox="1"/>
              <p:nvPr/>
            </p:nvSpPr>
            <p:spPr>
              <a:xfrm>
                <a:off x="5250162" y="5604553"/>
                <a:ext cx="912706" cy="43773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b="0"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b="0" i="1">
                                  <a:solidFill>
                                    <a:srgbClr val="000000"/>
                                  </a:solidFill>
                                  <a:latin typeface="Cambria Math" panose="02040503050406030204" pitchFamily="18" charset="0"/>
                                </a:rPr>
                                <m:t>𝑍</m:t>
                              </m:r>
                            </m:e>
                            <m:sub>
                              <m:r>
                                <a:rPr lang="en-US" altLang="ko-KR" b="0" i="1">
                                  <a:solidFill>
                                    <a:srgbClr val="000000"/>
                                  </a:solidFill>
                                  <a:latin typeface="Cambria Math" panose="02040503050406030204" pitchFamily="18" charset="0"/>
                                </a:rPr>
                                <m:t>2</m:t>
                              </m:r>
                            </m:sub>
                          </m:sSub>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oMath>
                  </m:oMathPara>
                </a14:m>
                <a:endParaRPr kumimoji="1" lang="ko-KR" altLang="en-US"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C6A9D8AF-AD6C-432E-B64F-59C8C5F2985A}"/>
                  </a:ext>
                </a:extLst>
              </p:cNvPr>
              <p:cNvSpPr txBox="1">
                <a:spLocks noRot="1" noChangeAspect="1" noMove="1" noResize="1" noEditPoints="1" noAdjustHandles="1" noChangeArrowheads="1" noChangeShapeType="1" noTextEdit="1"/>
              </p:cNvSpPr>
              <p:nvPr/>
            </p:nvSpPr>
            <p:spPr>
              <a:xfrm>
                <a:off x="5250162" y="5604553"/>
                <a:ext cx="912706" cy="437739"/>
              </a:xfrm>
              <a:prstGeom prst="rect">
                <a:avLst/>
              </a:prstGeom>
              <a:blipFill>
                <a:blip r:embed="rId19"/>
                <a:stretch>
                  <a:fillRect b="-6944"/>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4462498"/>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3E8FC54-ED79-4341-A510-F70A51F261CC}"/>
                  </a:ext>
                </a:extLst>
              </p:cNvPr>
              <p:cNvSpPr txBox="1"/>
              <p:nvPr/>
            </p:nvSpPr>
            <p:spPr>
              <a:xfrm>
                <a:off x="4296877" y="229923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C3E8FC54-ED79-4341-A510-F70A51F261CC}"/>
                  </a:ext>
                </a:extLst>
              </p:cNvPr>
              <p:cNvSpPr txBox="1">
                <a:spLocks noRot="1" noChangeAspect="1" noMove="1" noResize="1" noEditPoints="1" noAdjustHandles="1" noChangeArrowheads="1" noChangeShapeType="1" noTextEdit="1"/>
              </p:cNvSpPr>
              <p:nvPr/>
            </p:nvSpPr>
            <p:spPr>
              <a:xfrm>
                <a:off x="4296877" y="2299238"/>
                <a:ext cx="454705" cy="345300"/>
              </a:xfrm>
              <a:prstGeom prst="rect">
                <a:avLst/>
              </a:prstGeom>
              <a:blipFill>
                <a:blip r:embed="rId20"/>
                <a:stretch>
                  <a:fillRect/>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5" idx="4"/>
            <a:endCxn id="14" idx="0"/>
          </p:cNvCxnSpPr>
          <p:nvPr/>
        </p:nvCxnSpPr>
        <p:spPr>
          <a:xfrm rot="5400000">
            <a:off x="2309142" y="2477605"/>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4283553" y="218400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296564" y="1108243"/>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296564" y="1108243"/>
                <a:ext cx="633443" cy="357534"/>
              </a:xfrm>
              <a:prstGeom prst="rect">
                <a:avLst/>
              </a:prstGeom>
              <a:blipFill>
                <a:blip r:embed="rId21"/>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772102" y="115608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772102" y="1156080"/>
                <a:ext cx="652294" cy="338554"/>
              </a:xfrm>
              <a:prstGeom prst="rect">
                <a:avLst/>
              </a:prstGeom>
              <a:blipFill>
                <a:blip r:embed="rId22"/>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00276" y="148068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24153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60" name="타원 59">
            <a:extLst>
              <a:ext uri="{FF2B5EF4-FFF2-40B4-BE49-F238E27FC236}">
                <a16:creationId xmlns:a16="http://schemas.microsoft.com/office/drawing/2014/main" id="{A9BFFA4D-6A1C-405C-95BF-8DD53658C12D}"/>
              </a:ext>
            </a:extLst>
          </p:cNvPr>
          <p:cNvSpPr/>
          <p:nvPr/>
        </p:nvSpPr>
        <p:spPr>
          <a:xfrm>
            <a:off x="197906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404348" y="228545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534866" y="191193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720458" y="254333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354155" y="156663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354155" y="1566631"/>
                <a:ext cx="361421" cy="345300"/>
              </a:xfrm>
              <a:prstGeom prst="rect">
                <a:avLst/>
              </a:prstGeom>
              <a:blipFill>
                <a:blip r:embed="rId23"/>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404348" y="280843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404348" y="2808435"/>
                <a:ext cx="361421" cy="345300"/>
              </a:xfrm>
              <a:prstGeom prst="rect">
                <a:avLst/>
              </a:prstGeom>
              <a:blipFill>
                <a:blip r:embed="rId24"/>
                <a:stretch>
                  <a:fillRect r="-1667" b="-8929"/>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733184" y="227670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57205" y="2249191"/>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57205" y="2249191"/>
                <a:ext cx="361421" cy="390748"/>
              </a:xfrm>
              <a:prstGeom prst="rect">
                <a:avLst/>
              </a:prstGeom>
              <a:blipFill>
                <a:blip r:embed="rId25"/>
                <a:stretch>
                  <a:fillRect r="-30000" b="-3125"/>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308731" y="207971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a:stCxn id="59" idx="6"/>
          </p:cNvCxnSpPr>
          <p:nvPr/>
        </p:nvCxnSpPr>
        <p:spPr>
          <a:xfrm>
            <a:off x="3995654" y="227670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2253" y="3027390"/>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2253" y="3027390"/>
                <a:ext cx="503801" cy="334269"/>
              </a:xfrm>
              <a:prstGeom prst="rect">
                <a:avLst/>
              </a:prstGeom>
              <a:blipFill>
                <a:blip r:embed="rId26"/>
                <a:stretch>
                  <a:fillRect b="-11111"/>
                </a:stretch>
              </a:blipFill>
            </p:spPr>
            <p:txBody>
              <a:bodyPr/>
              <a:lstStyle/>
              <a:p>
                <a:r>
                  <a:rPr lang="ko-KR" altLang="en-US">
                    <a:noFill/>
                  </a:rPr>
                  <a:t> </a:t>
                </a:r>
              </a:p>
            </p:txBody>
          </p:sp>
        </mc:Fallback>
      </mc:AlternateContent>
      <p:sp>
        <p:nvSpPr>
          <p:cNvPr id="82" name="타원 81">
            <a:extLst>
              <a:ext uri="{FF2B5EF4-FFF2-40B4-BE49-F238E27FC236}">
                <a16:creationId xmlns:a16="http://schemas.microsoft.com/office/drawing/2014/main" id="{6F0FE191-5B83-47D9-8A95-EEE4C6779651}"/>
              </a:ext>
            </a:extLst>
          </p:cNvPr>
          <p:cNvSpPr/>
          <p:nvPr/>
        </p:nvSpPr>
        <p:spPr>
          <a:xfrm>
            <a:off x="3001020" y="15819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83" name="연결선: 꺾임 82">
            <a:extLst>
              <a:ext uri="{FF2B5EF4-FFF2-40B4-BE49-F238E27FC236}">
                <a16:creationId xmlns:a16="http://schemas.microsoft.com/office/drawing/2014/main" id="{A926CE5C-63E5-44E7-86F2-6BAF94CCDA2C}"/>
              </a:ext>
            </a:extLst>
          </p:cNvPr>
          <p:cNvCxnSpPr>
            <a:cxnSpLocks/>
            <a:stCxn id="82" idx="2"/>
            <a:endCxn id="60" idx="0"/>
          </p:cNvCxnSpPr>
          <p:nvPr/>
        </p:nvCxnSpPr>
        <p:spPr>
          <a:xfrm rot="10800000" flipV="1">
            <a:off x="2356126" y="1621535"/>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995559" y="2056596"/>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995559" y="2056596"/>
                <a:ext cx="361421" cy="390748"/>
              </a:xfrm>
              <a:prstGeom prst="rect">
                <a:avLst/>
              </a:prstGeom>
              <a:blipFill>
                <a:blip r:embed="rId27"/>
                <a:stretch>
                  <a:fillRect r="-10000" b="-4688"/>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109233" y="4649335"/>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109233" y="1987581"/>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Tree>
    <p:extLst>
      <p:ext uri="{BB962C8B-B14F-4D97-AF65-F5344CB8AC3E}">
        <p14:creationId xmlns:p14="http://schemas.microsoft.com/office/powerpoint/2010/main" val="34767430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다시 신경망으로</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1" y="1030052"/>
            <a:ext cx="8550901" cy="369332"/>
          </a:xfrm>
          <a:prstGeom prst="rect">
            <a:avLst/>
          </a:prstGeom>
        </p:spPr>
        <p:txBody>
          <a:bodyPr wrap="square">
            <a:spAutoFit/>
          </a:bodyPr>
          <a:lstStyle/>
          <a:p>
            <a:r>
              <a:rPr lang="en-US" altLang="ko-KR" sz="1800" i="1">
                <a:solidFill>
                  <a:srgbClr val="494E52"/>
                </a:solidFill>
                <a:latin typeface="나눔스퀘어 ExtraBold" panose="020B0600000101010101" pitchFamily="50" charset="-127"/>
                <a:ea typeface="나눔스퀘어 ExtraBold" panose="020B0600000101010101" pitchFamily="50" charset="-127"/>
              </a:rPr>
              <a:t>2010</a:t>
            </a:r>
            <a:r>
              <a:rPr lang="ko-KR" altLang="en-US" sz="1800" i="1">
                <a:solidFill>
                  <a:srgbClr val="494E52"/>
                </a:solidFill>
                <a:latin typeface="나눔스퀘어 ExtraBold" panose="020B0600000101010101" pitchFamily="50" charset="-127"/>
                <a:ea typeface="나눔스퀘어 ExtraBold" panose="020B0600000101010101" pitchFamily="50" charset="-127"/>
              </a:rPr>
              <a:t>년경부터 일부 사람들이 중요한 성과를 내며 신경망은 다시 주목을 받았다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406888" y="5231226"/>
            <a:ext cx="8359050" cy="132343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인텔의 고든 무어가 </a:t>
            </a:r>
            <a:r>
              <a:rPr lang="en-US" altLang="ko-KR" sz="2000">
                <a:solidFill>
                  <a:schemeClr val="tx1"/>
                </a:solidFill>
                <a:latin typeface="고도 M" panose="02000503000000020004" pitchFamily="2" charset="-127"/>
                <a:ea typeface="고도 M" panose="02000503000000020004" pitchFamily="2" charset="-127"/>
              </a:rPr>
              <a:t>1965</a:t>
            </a:r>
            <a:r>
              <a:rPr lang="ko-KR" altLang="en-US" sz="2000">
                <a:solidFill>
                  <a:schemeClr val="tx1"/>
                </a:solidFill>
                <a:latin typeface="고도 M" panose="02000503000000020004" pitchFamily="2" charset="-127"/>
                <a:ea typeface="고도 M" panose="02000503000000020004" pitchFamily="2" charset="-127"/>
              </a:rPr>
              <a:t>년에 주장한 법칙</a:t>
            </a:r>
            <a:r>
              <a:rPr lang="en-US" altLang="ko-KR" sz="2000">
                <a:solidFill>
                  <a:schemeClr val="tx1"/>
                </a:solidFill>
                <a:latin typeface="고도 M" panose="02000503000000020004" pitchFamily="2" charset="-127"/>
                <a:ea typeface="고도 M" panose="02000503000000020004" pitchFamily="2" charset="-127"/>
              </a:rPr>
              <a:t>. </a:t>
            </a:r>
          </a:p>
          <a:p>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반도체의 집적회로 성능은 </a:t>
            </a:r>
            <a:r>
              <a:rPr lang="en-US" altLang="ko-KR" sz="2000">
                <a:solidFill>
                  <a:schemeClr val="tx1"/>
                </a:solidFill>
                <a:latin typeface="고도 M" panose="02000503000000020004" pitchFamily="2" charset="-127"/>
                <a:ea typeface="고도 M" panose="02000503000000020004" pitchFamily="2" charset="-127"/>
              </a:rPr>
              <a:t>18</a:t>
            </a:r>
            <a:r>
              <a:rPr lang="ko-KR" altLang="en-US" sz="2000">
                <a:solidFill>
                  <a:schemeClr val="tx1"/>
                </a:solidFill>
                <a:latin typeface="고도 M" panose="02000503000000020004" pitchFamily="2" charset="-127"/>
                <a:ea typeface="고도 M" panose="02000503000000020004" pitchFamily="2" charset="-127"/>
              </a:rPr>
              <a:t>개월마다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배로 증가한다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는 법칙이다</a:t>
            </a:r>
            <a:r>
              <a:rPr lang="en-US" altLang="ko-KR" sz="2000">
                <a:solidFill>
                  <a:schemeClr val="tx1"/>
                </a:solidFill>
                <a:latin typeface="고도 M" panose="02000503000000020004" pitchFamily="2" charset="-127"/>
                <a:ea typeface="고도 M" panose="02000503000000020004" pitchFamily="2" charset="-127"/>
              </a:rPr>
              <a:t>.</a:t>
            </a:r>
          </a:p>
          <a:p>
            <a:r>
              <a:rPr lang="ko-KR" altLang="en-US" sz="2000">
                <a:solidFill>
                  <a:schemeClr val="tx1"/>
                </a:solidFill>
                <a:latin typeface="고도 M" panose="02000503000000020004" pitchFamily="2" charset="-127"/>
                <a:ea typeface="고도 M" panose="02000503000000020004" pitchFamily="2" charset="-127"/>
              </a:rPr>
              <a:t>이는 컴퓨팅 환경의 발전이 신경망의 이론을 뒷받침 하면서 이론으로만 존재 했던 여러 가지를 가능하게 만들었다</a:t>
            </a:r>
            <a:r>
              <a:rPr lang="en-US" altLang="ko-KR" sz="2000">
                <a:solidFill>
                  <a:schemeClr val="tx1"/>
                </a:solidFill>
                <a:latin typeface="고도 M" panose="02000503000000020004" pitchFamily="2" charset="-127"/>
                <a:ea typeface="고도 M" panose="02000503000000020004" pitchFamily="2" charset="-127"/>
              </a:rPr>
              <a:t>.</a:t>
            </a:r>
          </a:p>
        </p:txBody>
      </p:sp>
      <p:pic>
        <p:nvPicPr>
          <p:cNvPr id="3" name="그림 2">
            <a:extLst>
              <a:ext uri="{FF2B5EF4-FFF2-40B4-BE49-F238E27FC236}">
                <a16:creationId xmlns:a16="http://schemas.microsoft.com/office/drawing/2014/main" id="{CA9277E4-43A6-478A-ACFE-7F8813C8824D}"/>
              </a:ext>
            </a:extLst>
          </p:cNvPr>
          <p:cNvPicPr>
            <a:picLocks noChangeAspect="1"/>
          </p:cNvPicPr>
          <p:nvPr/>
        </p:nvPicPr>
        <p:blipFill>
          <a:blip r:embed="rId3"/>
          <a:stretch>
            <a:fillRect/>
          </a:stretch>
        </p:blipFill>
        <p:spPr>
          <a:xfrm>
            <a:off x="2895891" y="1824063"/>
            <a:ext cx="4762500" cy="3295650"/>
          </a:xfrm>
          <a:prstGeom prst="rect">
            <a:avLst/>
          </a:prstGeom>
        </p:spPr>
      </p:pic>
    </p:spTree>
    <p:extLst>
      <p:ext uri="{BB962C8B-B14F-4D97-AF65-F5344CB8AC3E}">
        <p14:creationId xmlns:p14="http://schemas.microsoft.com/office/powerpoint/2010/main" val="38504386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FCA3A0-A091-4A65-9223-E05A89D3D260}"/>
                  </a:ext>
                </a:extLst>
              </p:cNvPr>
              <p:cNvSpPr txBox="1"/>
              <p:nvPr/>
            </p:nvSpPr>
            <p:spPr>
              <a:xfrm>
                <a:off x="1147059" y="2965767"/>
                <a:ext cx="5713424" cy="390748"/>
              </a:xfrm>
              <a:prstGeom prst="rect">
                <a:avLst/>
              </a:prstGeom>
              <a:noFill/>
            </p:spPr>
            <p:txBody>
              <a:bodyPr wrap="none" rtlCol="0">
                <a:spAutoFit/>
              </a:bodyPr>
              <a:lstStyle/>
              <a:p>
                <a:pPr lvl="0"/>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r>
                      <a:rPr lang="en-US" altLang="ko-KR" sz="1800" i="1">
                        <a:solidFill>
                          <a:srgbClr val="000000"/>
                        </a:solidFill>
                        <a:latin typeface="Cambria Math" panose="02040503050406030204" pitchFamily="18" charset="0"/>
                      </a:rPr>
                      <m:t> </m:t>
                    </m:r>
                  </m:oMath>
                </a14:m>
                <a:r>
                  <a:rPr lang="ko-KR" altLang="en-US" sz="1800">
                    <a:solidFill>
                      <a:schemeClr val="tx1"/>
                    </a:solidFill>
                    <a:latin typeface="고도 M" panose="02000503000000020004" pitchFamily="2" charset="-127"/>
                    <a:ea typeface="고도 M" panose="02000503000000020004" pitchFamily="2" charset="-127"/>
                  </a:rPr>
                  <a:t>도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을 사용하므로 위처럼 상수로 처리 하면 안된다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8" name="TextBox 7">
                <a:extLst>
                  <a:ext uri="{FF2B5EF4-FFF2-40B4-BE49-F238E27FC236}">
                    <a16:creationId xmlns:a16="http://schemas.microsoft.com/office/drawing/2014/main" id="{D6FCA3A0-A091-4A65-9223-E05A89D3D260}"/>
                  </a:ext>
                </a:extLst>
              </p:cNvPr>
              <p:cNvSpPr txBox="1">
                <a:spLocks noRot="1" noChangeAspect="1" noMove="1" noResize="1" noEditPoints="1" noAdjustHandles="1" noChangeArrowheads="1" noChangeShapeType="1" noTextEdit="1"/>
              </p:cNvSpPr>
              <p:nvPr/>
            </p:nvSpPr>
            <p:spPr>
              <a:xfrm>
                <a:off x="1147059" y="2965767"/>
                <a:ext cx="5713424" cy="390748"/>
              </a:xfrm>
              <a:prstGeom prst="rect">
                <a:avLst/>
              </a:prstGeom>
              <a:blipFill>
                <a:blip r:embed="rId5"/>
                <a:stretch>
                  <a:fillRect t="-4688" r="-320" b="-23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784521"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784521" cy="637226"/>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149874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순환 신경망의 </a:t>
                </a:r>
                <a:r>
                  <a:rPr lang="ko-KR" altLang="en-US" sz="1800" err="1">
                    <a:solidFill>
                      <a:schemeClr val="tx1"/>
                    </a:solidFill>
                    <a:latin typeface="고도 M" panose="02000503000000020004" pitchFamily="2" charset="-127"/>
                    <a:ea typeface="고도 M" panose="02000503000000020004" pitchFamily="2" charset="-127"/>
                  </a:rPr>
                  <a:t>역전파을</a:t>
                </a:r>
                <a:r>
                  <a:rPr lang="ko-KR" altLang="en-US" sz="1800">
                    <a:solidFill>
                      <a:schemeClr val="tx1"/>
                    </a:solidFill>
                    <a:latin typeface="고도 M" panose="02000503000000020004" pitchFamily="2" charset="-127"/>
                    <a:ea typeface="고도 M" panose="02000503000000020004" pitchFamily="2" charset="-127"/>
                  </a:rPr>
                  <a:t> 구현하려면 각 타임 스텝마다 셀의 출력을 모두 기록해서</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가지고 있어야 한다</a:t>
                </a:r>
                <a:r>
                  <a:rPr lang="en-US" altLang="ko-KR" sz="18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m:t>
                        </m:r>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𝑝𝑝𝑝</m:t>
                        </m:r>
                      </m:sub>
                    </m:sSub>
                    <m:r>
                      <a:rPr lang="en-US" altLang="ko-KR" sz="1800" b="0" i="1" smtClean="0">
                        <a:solidFill>
                          <a:srgbClr val="000000"/>
                        </a:solidFill>
                        <a:latin typeface="Cambria Math" panose="02040503050406030204" pitchFamily="18" charset="0"/>
                      </a:rPr>
                      <m:t>,⋯)</m:t>
                    </m:r>
                  </m:oMath>
                </a14:m>
                <a:endParaRPr lang="en-US" altLang="ko-KR" sz="1800">
                  <a:solidFill>
                    <a:schemeClr val="tx1"/>
                  </a:solidFill>
                  <a:latin typeface="고도 M" panose="02000503000000020004" pitchFamily="2" charset="-127"/>
                  <a:ea typeface="고도 M" panose="02000503000000020004" pitchFamily="2" charset="-127"/>
                </a:endParaRPr>
              </a:p>
              <a:p>
                <a:pPr lvl="0"/>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1498744"/>
              </a:xfrm>
              <a:prstGeom prst="rect">
                <a:avLst/>
              </a:prstGeom>
              <a:blipFill>
                <a:blip r:embed="rId8"/>
                <a:stretch>
                  <a:fillRect l="-701" t="-2033" b="-569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2884379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𝑥</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732"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15241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152419" cy="637226"/>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029121" cy="63716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r>
                        <a:rPr lang="en-US" altLang="ko-KR" sz="2000" b="0" i="1" smtClean="0">
                          <a:solidFill>
                            <a:srgbClr val="000000"/>
                          </a:solidFill>
                          <a:latin typeface="Cambria Math" panose="02040503050406030204" pitchFamily="18" charset="0"/>
                        </a:rPr>
                        <m:t>+</m:t>
                      </m:r>
                      <m:r>
                        <a:rPr lang="en-US" altLang="ko-KR" sz="200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029121" cy="6371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646331"/>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646331"/>
              </a:xfrm>
              <a:prstGeom prst="rect">
                <a:avLst/>
              </a:prstGeom>
              <a:blipFill>
                <a:blip r:embed="rId7"/>
                <a:stretch>
                  <a:fillRect l="-701" t="-4717" b="-150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2054879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984617"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𝑏</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984617" cy="369332"/>
              </a:xfrm>
              <a:prstGeom prst="rect">
                <a:avLst/>
              </a:prstGeom>
              <a:blipFill>
                <a:blip r:embed="rId3"/>
                <a:stretch>
                  <a:fillRect l="-1223" t="-8197" r="-91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770328"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770328" cy="63555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7477175"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7477175" cy="63555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6468630" cy="97475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구현 시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r>
                          <a:rPr lang="en-US" altLang="ko-KR" sz="1800" b="0" i="1" smtClean="0">
                            <a:solidFill>
                              <a:srgbClr val="000000"/>
                            </a:solidFill>
                            <a:latin typeface="Cambria Math" panose="02040503050406030204" pitchFamily="18" charset="0"/>
                          </a:rPr>
                          <m:t>𝐿</m:t>
                        </m:r>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이라 표현하고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최종 </a:t>
                </a:r>
                <a:r>
                  <a:rPr lang="ko-KR" altLang="en-US" sz="1800" err="1">
                    <a:solidFill>
                      <a:schemeClr val="tx1"/>
                    </a:solidFill>
                    <a:latin typeface="고도 M" panose="02000503000000020004" pitchFamily="2" charset="-127"/>
                    <a:ea typeface="고도 M" panose="02000503000000020004" pitchFamily="2" charset="-127"/>
                  </a:rPr>
                  <a:t>그레이디언트는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과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𝑥</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𝑏</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곱해서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6468630" cy="974754"/>
              </a:xfrm>
              <a:prstGeom prst="rect">
                <a:avLst/>
              </a:prstGeom>
              <a:blipFill>
                <a:blip r:embed="rId7"/>
                <a:stretch>
                  <a:fillRect l="-848" r="-94" b="-125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8986838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11024997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346441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텐서프로에서</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IMDB </a:t>
            </a:r>
            <a:r>
              <a:rPr lang="ko-KR" altLang="en-US" sz="1400">
                <a:solidFill>
                  <a:schemeClr val="tx1"/>
                </a:solidFill>
                <a:latin typeface="고도 M" panose="02000503000000020004" pitchFamily="2" charset="-127"/>
                <a:ea typeface="고도 M" panose="02000503000000020004" pitchFamily="2" charset="-127"/>
              </a:rPr>
              <a:t>데이터 세트 불러오기</a:t>
            </a:r>
          </a:p>
        </p:txBody>
      </p:sp>
      <p:sp>
        <p:nvSpPr>
          <p:cNvPr id="8" name="직사각형 7">
            <a:extLst>
              <a:ext uri="{FF2B5EF4-FFF2-40B4-BE49-F238E27FC236}">
                <a16:creationId xmlns:a16="http://schemas.microsoft.com/office/drawing/2014/main" id="{11EE4345-B04A-4D91-8E3C-9D4870262DC3}"/>
              </a:ext>
            </a:extLst>
          </p:cNvPr>
          <p:cNvSpPr/>
          <p:nvPr/>
        </p:nvSpPr>
        <p:spPr>
          <a:xfrm>
            <a:off x="1201600" y="131414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as np</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tensorflow.keras.datasets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imdb</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a:t>
            </a:r>
          </a:p>
        </p:txBody>
      </p:sp>
      <p:sp>
        <p:nvSpPr>
          <p:cNvPr id="13" name="직사각형 12">
            <a:extLst>
              <a:ext uri="{FF2B5EF4-FFF2-40B4-BE49-F238E27FC236}">
                <a16:creationId xmlns:a16="http://schemas.microsoft.com/office/drawing/2014/main" id="{D9241E97-3622-4723-9142-76F44F84CDD5}"/>
              </a:ext>
            </a:extLst>
          </p:cNvPr>
          <p:cNvSpPr/>
          <p:nvPr/>
        </p:nvSpPr>
        <p:spPr>
          <a:xfrm>
            <a:off x="1201600" y="3295890"/>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print(x_train_all[0])</a:t>
            </a:r>
            <a:endParaRPr lang="en-US" altLang="ko-KR" sz="12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A6EBF450-21CC-40A1-B284-2120FB4DEAD9}"/>
              </a:ext>
            </a:extLst>
          </p:cNvPr>
          <p:cNvSpPr txBox="1"/>
          <p:nvPr/>
        </p:nvSpPr>
        <p:spPr>
          <a:xfrm>
            <a:off x="1289604" y="3620953"/>
            <a:ext cx="8067870" cy="127727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 2, 22, 2, 43, 2, 2, 2, 2, 65, 2, 2, 66, 2, 2, 2, 36, 2, 2, 25, 2, 43, 2, 2, 50, 2, 2, 2, 35, 2, 2, 2, 2, 2, 2, 2, 2, 2, 2, 2, 39, 2, 2, 2, 2, 2, 2, 38, 2, 2, 2, 2, 50, 2, 2, 2, 2, 2, 2, 22, 2, 2, 2, 2, 2, 22, 71, 87, 2, 2, 43, 2, 38, 76, 2, 2, 2, 2, 22, 2, 2, 2, 2, 2, 2, 2, 2, 2, 62, 2, 2, 2, 2, 2, 2, 2, 2, 2, 2, 2, 2, 66, 2, 33, 2, 2, 2, 2, 38, 2, 2, 25, 2, 51, 36, 2, 48, 25, 2, 33, 2, 22, 2, 2, 28, 77, 52, 2, 2, 2, 2, 82, 2, 2, 2, 2, 2, 2, 2, 2, 2, 2, 2, 2, 2, 2, 36, 71, 43, 2, 2, 26, 2, 2, 46, 2, 2, 2, 2, 2, 2, 88, 2, 2, 2, 2, 98, 32, 2, 56, 26, 2, 2, 2, 2, 2, 2, 2, 22, 21, 2, 2, 26, 2, 2, 2, 30, 2, 2, 51, 36, 28, 2, 92, 25, 2, 2, 2, 65, 2, 38, 2, 88, 2, 2, 2, 2, 2, 2, 2, 2, 32, 2, 2, 2, 2, 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5" name="직사각형 14">
            <a:extLst>
              <a:ext uri="{FF2B5EF4-FFF2-40B4-BE49-F238E27FC236}">
                <a16:creationId xmlns:a16="http://schemas.microsoft.com/office/drawing/2014/main" id="{9F660A1B-5FA7-4478-80A6-82CEDA273544}"/>
              </a:ext>
            </a:extLst>
          </p:cNvPr>
          <p:cNvSpPr/>
          <p:nvPr/>
        </p:nvSpPr>
        <p:spPr>
          <a:xfrm>
            <a:off x="1201599" y="5271212"/>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p:txBody>
      </p:sp>
      <p:sp>
        <p:nvSpPr>
          <p:cNvPr id="16" name="TextBox 15">
            <a:extLst>
              <a:ext uri="{FF2B5EF4-FFF2-40B4-BE49-F238E27FC236}">
                <a16:creationId xmlns:a16="http://schemas.microsoft.com/office/drawing/2014/main" id="{0A7E77B9-35CD-448F-B4FC-85328EA6CCA6}"/>
              </a:ext>
            </a:extLst>
          </p:cNvPr>
          <p:cNvSpPr txBox="1"/>
          <p:nvPr/>
        </p:nvSpPr>
        <p:spPr>
          <a:xfrm>
            <a:off x="1289604" y="5965975"/>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[22, 43, 65, 66, 36, 25, 43, 50, 35, 39, 38, 50, 22, 22, 71, 87, 43, 38, 76, 22, 62, 66, 33, 38, 25, 51, 36, 48, 25, 33, 22, 28, 77, 52, 82, 36, 71, 43, 26, 46, 88, 98, 32, 56, 26, 22, 21, 26, 30, 51, 36, 28, 92, 25, 65, 38, 88, 32,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18469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세트 크기 확인</a:t>
            </a:r>
          </a:p>
        </p:txBody>
      </p:sp>
      <p:sp>
        <p:nvSpPr>
          <p:cNvPr id="20" name="직사각형 19">
            <a:extLst>
              <a:ext uri="{FF2B5EF4-FFF2-40B4-BE49-F238E27FC236}">
                <a16:creationId xmlns:a16="http://schemas.microsoft.com/office/drawing/2014/main" id="{B11DE57A-7B7C-4C07-A91C-E378E6706E0C}"/>
              </a:ext>
            </a:extLst>
          </p:cNvPr>
          <p:cNvSpPr/>
          <p:nvPr/>
        </p:nvSpPr>
        <p:spPr>
          <a:xfrm>
            <a:off x="1201600" y="2371113"/>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print(x_train_all.shape, y_train_all.shape)</a:t>
            </a:r>
            <a:endParaRPr lang="en-US" altLang="ko-KR" sz="12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13F70139-492B-4DC4-BB4E-E5A47519E746}"/>
              </a:ext>
            </a:extLst>
          </p:cNvPr>
          <p:cNvSpPr txBox="1"/>
          <p:nvPr/>
        </p:nvSpPr>
        <p:spPr>
          <a:xfrm>
            <a:off x="1277662" y="265976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(25000,) (25000,)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2" name="TextBox 21">
            <a:extLst>
              <a:ext uri="{FF2B5EF4-FFF2-40B4-BE49-F238E27FC236}">
                <a16:creationId xmlns:a16="http://schemas.microsoft.com/office/drawing/2014/main" id="{80B4824E-8C26-410A-B307-B4C8E6C66BC6}"/>
              </a:ext>
            </a:extLst>
          </p:cNvPr>
          <p:cNvSpPr txBox="1"/>
          <p:nvPr/>
        </p:nvSpPr>
        <p:spPr>
          <a:xfrm>
            <a:off x="863281" y="3001530"/>
            <a:ext cx="185820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훈련 세트 샘플 확인</a:t>
            </a:r>
          </a:p>
        </p:txBody>
      </p:sp>
      <p:sp>
        <p:nvSpPr>
          <p:cNvPr id="23" name="TextBox 22">
            <a:extLst>
              <a:ext uri="{FF2B5EF4-FFF2-40B4-BE49-F238E27FC236}">
                <a16:creationId xmlns:a16="http://schemas.microsoft.com/office/drawing/2014/main" id="{BFBF9F38-21F4-497D-8973-323B6E25DC66}"/>
              </a:ext>
            </a:extLst>
          </p:cNvPr>
          <p:cNvSpPr txBox="1"/>
          <p:nvPr/>
        </p:nvSpPr>
        <p:spPr>
          <a:xfrm>
            <a:off x="901312" y="4977220"/>
            <a:ext cx="1957587"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 세트에서 </a:t>
            </a:r>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제외</a:t>
            </a:r>
          </a:p>
        </p:txBody>
      </p:sp>
    </p:spTree>
    <p:extLst>
      <p:ext uri="{BB962C8B-B14F-4D97-AF65-F5344CB8AC3E}">
        <p14:creationId xmlns:p14="http://schemas.microsoft.com/office/powerpoint/2010/main" val="218461351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85499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어휘 사전 내려 받기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imdb.get_word_index</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['movie']</a:t>
            </a:r>
          </a:p>
        </p:txBody>
      </p:sp>
      <p:sp>
        <p:nvSpPr>
          <p:cNvPr id="18" name="TextBox 17">
            <a:extLst>
              <a:ext uri="{FF2B5EF4-FFF2-40B4-BE49-F238E27FC236}">
                <a16:creationId xmlns:a16="http://schemas.microsoft.com/office/drawing/2014/main" id="{B99B7874-7147-49FF-93B9-164D3DE41F1D}"/>
              </a:ext>
            </a:extLst>
          </p:cNvPr>
          <p:cNvSpPr txBox="1"/>
          <p:nvPr/>
        </p:nvSpPr>
        <p:spPr>
          <a:xfrm>
            <a:off x="1239630" y="169195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17</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288252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훈련 세트의 정수를 영단어로 변환</a:t>
            </a:r>
          </a:p>
        </p:txBody>
      </p:sp>
      <p:sp>
        <p:nvSpPr>
          <p:cNvPr id="24" name="직사각형 23">
            <a:extLst>
              <a:ext uri="{FF2B5EF4-FFF2-40B4-BE49-F238E27FC236}">
                <a16:creationId xmlns:a16="http://schemas.microsoft.com/office/drawing/2014/main" id="{F2C02942-92EE-426A-BF38-12DEE3B52679}"/>
              </a:ext>
            </a:extLst>
          </p:cNvPr>
          <p:cNvSpPr/>
          <p:nvPr/>
        </p:nvSpPr>
        <p:spPr>
          <a:xfrm>
            <a:off x="1201599" y="2353600"/>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[k]: k for k in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a:p>
            <a:r>
              <a:rPr lang="en-US" altLang="ko-KR" sz="1200">
                <a:solidFill>
                  <a:schemeClr val="tx1"/>
                </a:solidFill>
                <a:latin typeface="Consolas" panose="020B0609020204030204" pitchFamily="49" charset="0"/>
              </a:rPr>
              <a:t>    print(</a:t>
            </a:r>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[w - 3], end=' ')</a:t>
            </a:r>
          </a:p>
        </p:txBody>
      </p:sp>
      <p:sp>
        <p:nvSpPr>
          <p:cNvPr id="25" name="TextBox 24">
            <a:extLst>
              <a:ext uri="{FF2B5EF4-FFF2-40B4-BE49-F238E27FC236}">
                <a16:creationId xmlns:a16="http://schemas.microsoft.com/office/drawing/2014/main" id="{A3FAECEC-2892-4FAC-8D6A-C11BE878A8D2}"/>
              </a:ext>
            </a:extLst>
          </p:cNvPr>
          <p:cNvSpPr txBox="1"/>
          <p:nvPr/>
        </p:nvSpPr>
        <p:spPr>
          <a:xfrm>
            <a:off x="1277662" y="3206391"/>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film just story really they you just there an from so there film </a:t>
            </a:r>
            <a:r>
              <a:rPr lang="en-US" altLang="ko-KR" sz="1100" err="1">
                <a:solidFill>
                  <a:schemeClr val="tx1"/>
                </a:solidFill>
                <a:latin typeface="Consolas" panose="020B0609020204030204" pitchFamily="49" charset="0"/>
                <a:ea typeface="고도 M" panose="02000503000000020004" pitchFamily="2" charset="-127"/>
              </a:rPr>
              <a:t>film</a:t>
            </a:r>
            <a:r>
              <a:rPr lang="en-US" altLang="ko-KR" sz="1100">
                <a:solidFill>
                  <a:schemeClr val="tx1"/>
                </a:solidFill>
                <a:latin typeface="Consolas" panose="020B0609020204030204" pitchFamily="49" charset="0"/>
                <a:ea typeface="고도 M" panose="02000503000000020004" pitchFamily="2" charset="-127"/>
              </a:rPr>
              <a:t> were great just so much film would really at so you what they if you at film have been good also they were just are out because them all up are film but are be what they have don't you story so because all </a:t>
            </a:r>
            <a:r>
              <a:rPr lang="en-US" altLang="ko-KR" sz="1100" err="1">
                <a:solidFill>
                  <a:schemeClr val="tx1"/>
                </a:solidFill>
                <a:latin typeface="Consolas" panose="020B0609020204030204" pitchFamily="49" charset="0"/>
                <a:ea typeface="고도 M" panose="02000503000000020004" pitchFamily="2" charset="-127"/>
              </a:rPr>
              <a:t>all</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C837569C-C96E-4E10-8DDA-824858344947}"/>
              </a:ext>
            </a:extLst>
          </p:cNvPr>
          <p:cNvSpPr txBox="1"/>
          <p:nvPr/>
        </p:nvSpPr>
        <p:spPr>
          <a:xfrm>
            <a:off x="863281" y="3862901"/>
            <a:ext cx="201208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훈련 샘플의 길이 확인</a:t>
            </a:r>
          </a:p>
        </p:txBody>
      </p:sp>
      <p:sp>
        <p:nvSpPr>
          <p:cNvPr id="27" name="직사각형 26">
            <a:extLst>
              <a:ext uri="{FF2B5EF4-FFF2-40B4-BE49-F238E27FC236}">
                <a16:creationId xmlns:a16="http://schemas.microsoft.com/office/drawing/2014/main" id="{75B82001-40C0-43F1-9298-4B662EA24842}"/>
              </a:ext>
            </a:extLst>
          </p:cNvPr>
          <p:cNvSpPr/>
          <p:nvPr/>
        </p:nvSpPr>
        <p:spPr>
          <a:xfrm>
            <a:off x="1201599" y="4170678"/>
            <a:ext cx="8143933" cy="276999"/>
          </a:xfrm>
          <a:prstGeom prst="rect">
            <a:avLst/>
          </a:prstGeom>
          <a:solidFill>
            <a:srgbClr val="E2E2F6"/>
          </a:solidFill>
        </p:spPr>
        <p:txBody>
          <a:bodyPr wrap="square">
            <a:spAutoFit/>
          </a:bodyPr>
          <a:lstStyle/>
          <a:p>
            <a:r>
              <a:rPr lang="nb-NO" altLang="ko-KR" sz="1200">
                <a:solidFill>
                  <a:schemeClr val="tx1"/>
                </a:solidFill>
                <a:latin typeface="Consolas" panose="020B0609020204030204" pitchFamily="49" charset="0"/>
              </a:rPr>
              <a:t>print(len(x_train_all[0]), len(x_train_all[1]))</a:t>
            </a:r>
            <a:endParaRPr lang="en-US" altLang="ko-KR" sz="1200">
              <a:solidFill>
                <a:schemeClr val="tx1"/>
              </a:solidFill>
              <a:latin typeface="Consolas" panose="020B0609020204030204" pitchFamily="49" charset="0"/>
            </a:endParaRPr>
          </a:p>
        </p:txBody>
      </p:sp>
      <p:sp>
        <p:nvSpPr>
          <p:cNvPr id="28" name="TextBox 27">
            <a:extLst>
              <a:ext uri="{FF2B5EF4-FFF2-40B4-BE49-F238E27FC236}">
                <a16:creationId xmlns:a16="http://schemas.microsoft.com/office/drawing/2014/main" id="{B1922DF1-59BD-442E-9060-A1402864AF66}"/>
              </a:ext>
            </a:extLst>
          </p:cNvPr>
          <p:cNvSpPr txBox="1"/>
          <p:nvPr/>
        </p:nvSpPr>
        <p:spPr>
          <a:xfrm>
            <a:off x="1277662" y="4454357"/>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218 189</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9" name="TextBox 28">
            <a:extLst>
              <a:ext uri="{FF2B5EF4-FFF2-40B4-BE49-F238E27FC236}">
                <a16:creationId xmlns:a16="http://schemas.microsoft.com/office/drawing/2014/main" id="{B30A4044-18DE-4770-81A0-FDDFA7172ED9}"/>
              </a:ext>
            </a:extLst>
          </p:cNvPr>
          <p:cNvSpPr txBox="1"/>
          <p:nvPr/>
        </p:nvSpPr>
        <p:spPr>
          <a:xfrm>
            <a:off x="863281" y="4848982"/>
            <a:ext cx="255390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8. </a:t>
            </a:r>
            <a:r>
              <a:rPr lang="ko-KR" altLang="en-US" sz="1400">
                <a:solidFill>
                  <a:schemeClr val="tx1"/>
                </a:solidFill>
                <a:latin typeface="고도 M" panose="02000503000000020004" pitchFamily="2" charset="-127"/>
                <a:ea typeface="고도 M" panose="02000503000000020004" pitchFamily="2" charset="-127"/>
              </a:rPr>
              <a:t>훈련 세트의 타깃 데이터 확인</a:t>
            </a:r>
          </a:p>
        </p:txBody>
      </p:sp>
      <p:sp>
        <p:nvSpPr>
          <p:cNvPr id="30" name="직사각형 29">
            <a:extLst>
              <a:ext uri="{FF2B5EF4-FFF2-40B4-BE49-F238E27FC236}">
                <a16:creationId xmlns:a16="http://schemas.microsoft.com/office/drawing/2014/main" id="{4A286333-48EA-47B3-B949-F85AB781CD87}"/>
              </a:ext>
            </a:extLst>
          </p:cNvPr>
          <p:cNvSpPr/>
          <p:nvPr/>
        </p:nvSpPr>
        <p:spPr>
          <a:xfrm>
            <a:off x="1201599" y="515675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print(y_train_all[:10])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0B7512D6-AD40-4D7B-BC0D-52E927D22AD3}"/>
              </a:ext>
            </a:extLst>
          </p:cNvPr>
          <p:cNvSpPr txBox="1"/>
          <p:nvPr/>
        </p:nvSpPr>
        <p:spPr>
          <a:xfrm>
            <a:off x="1277662" y="544043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 0 0 1 0 0 1 0 1 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01067163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4734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9. </a:t>
            </a:r>
            <a:r>
              <a:rPr lang="ko-KR" altLang="en-US" sz="1400">
                <a:solidFill>
                  <a:schemeClr val="tx1"/>
                </a:solidFill>
                <a:latin typeface="고도 M" panose="02000503000000020004" pitchFamily="2" charset="-127"/>
                <a:ea typeface="고도 M" panose="02000503000000020004" pitchFamily="2" charset="-127"/>
              </a:rPr>
              <a:t>검증 세트 준비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np.random.permutation</a:t>
            </a:r>
            <a:r>
              <a:rPr lang="en-US" altLang="ko-KR" sz="1200">
                <a:solidFill>
                  <a:schemeClr val="tx1"/>
                </a:solidFill>
                <a:latin typeface="Consolas" panose="020B0609020204030204" pitchFamily="49" charset="0"/>
              </a:rPr>
              <a:t>(25000)</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Tree>
    <p:extLst>
      <p:ext uri="{BB962C8B-B14F-4D97-AF65-F5344CB8AC3E}">
        <p14:creationId xmlns:p14="http://schemas.microsoft.com/office/powerpoint/2010/main" val="240726783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94661" y="3979846"/>
            <a:ext cx="263084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샘플의 길이 맞추기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2979" y="4303387"/>
            <a:ext cx="8143933" cy="1015663"/>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tensorflow.keras.preprocessing</a:t>
            </a:r>
            <a:r>
              <a:rPr lang="en-US" altLang="ko-KR" sz="1200">
                <a:solidFill>
                  <a:schemeClr val="tx1"/>
                </a:solidFill>
                <a:latin typeface="Consolas" panose="020B0609020204030204" pitchFamily="49" charset="0"/>
              </a:rPr>
              <a:t> import sequence</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
        <p:nvSpPr>
          <p:cNvPr id="2" name="직사각형 1">
            <a:extLst>
              <a:ext uri="{FF2B5EF4-FFF2-40B4-BE49-F238E27FC236}">
                <a16:creationId xmlns:a16="http://schemas.microsoft.com/office/drawing/2014/main" id="{C7BC46A2-F1AA-4ED7-8DA1-0CEAD404CD8B}"/>
              </a:ext>
            </a:extLst>
          </p:cNvPr>
          <p:cNvSpPr/>
          <p:nvPr/>
        </p:nvSpPr>
        <p:spPr>
          <a:xfrm>
            <a:off x="2468141"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CF39687-84A3-4469-9046-A58011745B4C}"/>
              </a:ext>
            </a:extLst>
          </p:cNvPr>
          <p:cNvSpPr/>
          <p:nvPr/>
        </p:nvSpPr>
        <p:spPr>
          <a:xfrm>
            <a:off x="3224135"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550B0B0-3E13-4B4D-9D40-AEF62BBC8296}"/>
              </a:ext>
            </a:extLst>
          </p:cNvPr>
          <p:cNvSpPr/>
          <p:nvPr/>
        </p:nvSpPr>
        <p:spPr>
          <a:xfrm>
            <a:off x="3980129"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8E3929E-5AF5-4BB6-8926-72FE7FC0759E}"/>
              </a:ext>
            </a:extLst>
          </p:cNvPr>
          <p:cNvSpPr/>
          <p:nvPr/>
        </p:nvSpPr>
        <p:spPr>
          <a:xfrm>
            <a:off x="4736123"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high</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1A4F060E-7E73-49AB-8965-D7BDBE39C37F}"/>
              </a:ext>
            </a:extLst>
          </p:cNvPr>
          <p:cNvSpPr/>
          <p:nvPr/>
        </p:nvSpPr>
        <p:spPr>
          <a:xfrm>
            <a:off x="5492118"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tide</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1E07E10-0B62-4896-84E4-C4924145D2C0}"/>
              </a:ext>
            </a:extLst>
          </p:cNvPr>
          <p:cNvSpPr/>
          <p:nvPr/>
        </p:nvSpPr>
        <p:spPr>
          <a:xfrm>
            <a:off x="6248112"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3CCDA7-1100-4518-B05D-4001B24B25D0}"/>
              </a:ext>
            </a:extLst>
          </p:cNvPr>
          <p:cNvSpPr/>
          <p:nvPr/>
        </p:nvSpPr>
        <p:spPr>
          <a:xfrm>
            <a:off x="7004106"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come</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B2E25AA-11CD-4742-8DB4-2BB4DE9D02CE}"/>
              </a:ext>
            </a:extLst>
          </p:cNvPr>
          <p:cNvSpPr/>
          <p:nvPr/>
        </p:nvSpPr>
        <p:spPr>
          <a:xfrm>
            <a:off x="2468141"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I</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D1E01E0-4DE0-4CFE-8AA6-266874370F1E}"/>
              </a:ext>
            </a:extLst>
          </p:cNvPr>
          <p:cNvSpPr/>
          <p:nvPr/>
        </p:nvSpPr>
        <p:spPr>
          <a:xfrm>
            <a:off x="3224135"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28890F63-B7FF-42C7-8368-7A6363B85418}"/>
              </a:ext>
            </a:extLst>
          </p:cNvPr>
          <p:cNvSpPr/>
          <p:nvPr/>
        </p:nvSpPr>
        <p:spPr>
          <a:xfrm>
            <a:off x="3980129"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go</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41C3199-9ACB-4953-92AE-C3446C2DCC16}"/>
              </a:ext>
            </a:extLst>
          </p:cNvPr>
          <p:cNvSpPr/>
          <p:nvPr/>
        </p:nvSpPr>
        <p:spPr>
          <a:xfrm>
            <a:off x="4736123"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out</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3D13ACB-06B7-4BE0-B25C-A5B60E2E20AF}"/>
              </a:ext>
            </a:extLst>
          </p:cNvPr>
          <p:cNvSpPr/>
          <p:nvPr/>
        </p:nvSpPr>
        <p:spPr>
          <a:xfrm>
            <a:off x="5492118"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to</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AE86430B-BDE9-4283-B80B-0C4E69019DE2}"/>
              </a:ext>
            </a:extLst>
          </p:cNvPr>
          <p:cNvSpPr/>
          <p:nvPr/>
        </p:nvSpPr>
        <p:spPr>
          <a:xfrm>
            <a:off x="6248112"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7A2D74B-26B9-4AC3-9807-6EA541AAB6C2}"/>
              </a:ext>
            </a:extLst>
          </p:cNvPr>
          <p:cNvSpPr/>
          <p:nvPr/>
        </p:nvSpPr>
        <p:spPr>
          <a:xfrm>
            <a:off x="7004106"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sea</a:t>
            </a:r>
            <a:endParaRPr lang="ko-KR" altLang="en-US">
              <a:solidFill>
                <a:schemeClr val="tx1"/>
              </a:solidFill>
              <a:latin typeface="Consolas" panose="020B0609020204030204" pitchFamily="49" charset="0"/>
            </a:endParaRPr>
          </a:p>
        </p:txBody>
      </p:sp>
      <p:sp>
        <p:nvSpPr>
          <p:cNvPr id="4" name="왼쪽 중괄호 3">
            <a:extLst>
              <a:ext uri="{FF2B5EF4-FFF2-40B4-BE49-F238E27FC236}">
                <a16:creationId xmlns:a16="http://schemas.microsoft.com/office/drawing/2014/main" id="{63412FA9-B331-4ED9-B763-CD37EE3E3C66}"/>
              </a:ext>
            </a:extLst>
          </p:cNvPr>
          <p:cNvSpPr/>
          <p:nvPr/>
        </p:nvSpPr>
        <p:spPr>
          <a:xfrm rot="5400000">
            <a:off x="3155692" y="913522"/>
            <a:ext cx="136884" cy="151198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D850A0A2-B812-4EBE-A1F7-C8B173B0A14B}"/>
              </a:ext>
            </a:extLst>
          </p:cNvPr>
          <p:cNvSpPr txBox="1"/>
          <p:nvPr/>
        </p:nvSpPr>
        <p:spPr>
          <a:xfrm>
            <a:off x="2801007" y="1258253"/>
            <a:ext cx="994183"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0</a:t>
            </a:r>
            <a:r>
              <a:rPr lang="ko-KR" altLang="en-US" sz="1400">
                <a:solidFill>
                  <a:schemeClr val="tx1"/>
                </a:solidFill>
                <a:latin typeface="고도 M" panose="02000503000000020004" pitchFamily="2" charset="-127"/>
                <a:ea typeface="고도 M" panose="02000503000000020004" pitchFamily="2" charset="-127"/>
              </a:rPr>
              <a:t>으로 채움</a:t>
            </a:r>
          </a:p>
        </p:txBody>
      </p:sp>
      <p:sp>
        <p:nvSpPr>
          <p:cNvPr id="24" name="왼쪽 중괄호 23">
            <a:extLst>
              <a:ext uri="{FF2B5EF4-FFF2-40B4-BE49-F238E27FC236}">
                <a16:creationId xmlns:a16="http://schemas.microsoft.com/office/drawing/2014/main" id="{E307D948-49F8-4A43-A521-A471DA7A4B9E}"/>
              </a:ext>
            </a:extLst>
          </p:cNvPr>
          <p:cNvSpPr/>
          <p:nvPr/>
        </p:nvSpPr>
        <p:spPr>
          <a:xfrm rot="5400000" flipH="1">
            <a:off x="5045678" y="252291"/>
            <a:ext cx="136884" cy="529196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E7365A72-BE72-4401-84C8-0208D14DA8DB}"/>
              </a:ext>
            </a:extLst>
          </p:cNvPr>
          <p:cNvSpPr txBox="1"/>
          <p:nvPr/>
        </p:nvSpPr>
        <p:spPr>
          <a:xfrm>
            <a:off x="4267348" y="3018456"/>
            <a:ext cx="1906291"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시퀀스 길이를 </a:t>
            </a:r>
            <a:r>
              <a:rPr lang="en-US" altLang="ko-KR" sz="1400">
                <a:solidFill>
                  <a:schemeClr val="tx1"/>
                </a:solidFill>
                <a:latin typeface="고도 M" panose="02000503000000020004" pitchFamily="2" charset="-127"/>
                <a:ea typeface="고도 M" panose="02000503000000020004" pitchFamily="2" charset="-127"/>
              </a:rPr>
              <a:t>7</a:t>
            </a:r>
            <a:r>
              <a:rPr lang="ko-KR" altLang="en-US" sz="1400">
                <a:solidFill>
                  <a:schemeClr val="tx1"/>
                </a:solidFill>
                <a:latin typeface="고도 M" panose="02000503000000020004" pitchFamily="2" charset="-127"/>
                <a:ea typeface="고도 M" panose="02000503000000020004" pitchFamily="2" charset="-127"/>
              </a:rPr>
              <a:t>로 맞춤</a:t>
            </a:r>
          </a:p>
        </p:txBody>
      </p:sp>
      <p:sp>
        <p:nvSpPr>
          <p:cNvPr id="26" name="왼쪽 중괄호 25">
            <a:extLst>
              <a:ext uri="{FF2B5EF4-FFF2-40B4-BE49-F238E27FC236}">
                <a16:creationId xmlns:a16="http://schemas.microsoft.com/office/drawing/2014/main" id="{A1BA35F9-E942-4673-AA4A-F4B6C11E632F}"/>
              </a:ext>
            </a:extLst>
          </p:cNvPr>
          <p:cNvSpPr/>
          <p:nvPr/>
        </p:nvSpPr>
        <p:spPr>
          <a:xfrm rot="16200000">
            <a:off x="1628247" y="2185135"/>
            <a:ext cx="136883" cy="121065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2026A67A-9928-4DD0-9E5E-3EECA39C400C}"/>
              </a:ext>
            </a:extLst>
          </p:cNvPr>
          <p:cNvSpPr txBox="1"/>
          <p:nvPr/>
        </p:nvSpPr>
        <p:spPr>
          <a:xfrm>
            <a:off x="987200" y="2407990"/>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ea typeface="고도 M" panose="02000503000000020004" pitchFamily="2" charset="-127"/>
              </a:rPr>
              <a:t>On that day</a:t>
            </a:r>
            <a:endParaRPr lang="ko-KR" altLang="en-US">
              <a:solidFill>
                <a:schemeClr val="tx1"/>
              </a:solidFill>
              <a:latin typeface="Consolas" panose="020B0609020204030204" pitchFamily="49" charset="0"/>
              <a:ea typeface="고도 M" panose="02000503000000020004" pitchFamily="2" charset="-127"/>
            </a:endParaRPr>
          </a:p>
        </p:txBody>
      </p:sp>
      <p:sp>
        <p:nvSpPr>
          <p:cNvPr id="28" name="TextBox 27">
            <a:extLst>
              <a:ext uri="{FF2B5EF4-FFF2-40B4-BE49-F238E27FC236}">
                <a16:creationId xmlns:a16="http://schemas.microsoft.com/office/drawing/2014/main" id="{4BCE936E-5483-4BF2-9355-B59F38605C66}"/>
              </a:ext>
            </a:extLst>
          </p:cNvPr>
          <p:cNvSpPr txBox="1"/>
          <p:nvPr/>
        </p:nvSpPr>
        <p:spPr>
          <a:xfrm>
            <a:off x="1453031" y="2864567"/>
            <a:ext cx="50526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버림</a:t>
            </a:r>
          </a:p>
        </p:txBody>
      </p:sp>
    </p:spTree>
    <p:extLst>
      <p:ext uri="{BB962C8B-B14F-4D97-AF65-F5344CB8AC3E}">
        <p14:creationId xmlns:p14="http://schemas.microsoft.com/office/powerpoint/2010/main" val="412545503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363432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길이를 조정한 훈련 세트의 크기와 샘플 확인</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x_train_seq.shape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x_val_seq.shape</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59407" y="1873970"/>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(5000,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30" name="직사각형 29">
            <a:extLst>
              <a:ext uri="{FF2B5EF4-FFF2-40B4-BE49-F238E27FC236}">
                <a16:creationId xmlns:a16="http://schemas.microsoft.com/office/drawing/2014/main" id="{B5DAD614-62B3-4F1F-89B8-75BC436F14B4}"/>
              </a:ext>
            </a:extLst>
          </p:cNvPr>
          <p:cNvSpPr/>
          <p:nvPr/>
        </p:nvSpPr>
        <p:spPr>
          <a:xfrm>
            <a:off x="1259407" y="229591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print(x_train_seq[0])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234F2A2E-562D-4CA1-AE29-9CEBA73ED8D8}"/>
              </a:ext>
            </a:extLst>
          </p:cNvPr>
          <p:cNvSpPr txBox="1"/>
          <p:nvPr/>
        </p:nvSpPr>
        <p:spPr>
          <a:xfrm>
            <a:off x="1259407" y="2588674"/>
            <a:ext cx="8067870" cy="938719"/>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0  0  0  0  0  0  0  0  0  0  0  0  0  0 35 40 27 28 40 22 83 31 85 45</a:t>
            </a:r>
          </a:p>
          <a:p>
            <a:pPr lvl="0"/>
            <a:r>
              <a:rPr lang="en-US" altLang="ko-KR" sz="1100">
                <a:solidFill>
                  <a:schemeClr val="tx1"/>
                </a:solidFill>
                <a:latin typeface="Consolas" panose="020B0609020204030204" pitchFamily="49" charset="0"/>
                <a:ea typeface="고도 M" panose="02000503000000020004" pitchFamily="2" charset="-127"/>
              </a:rPr>
              <a:t> 24 23 31 70 31 76 30 98 32 22 28 51 75 56 30 33 97 53 38 46 53 74 31 35</a:t>
            </a:r>
          </a:p>
          <a:p>
            <a:pPr lvl="0"/>
            <a:r>
              <a:rPr lang="en-US" altLang="ko-KR" sz="1100">
                <a:solidFill>
                  <a:schemeClr val="tx1"/>
                </a:solidFill>
                <a:latin typeface="Consolas" panose="020B0609020204030204" pitchFamily="49" charset="0"/>
                <a:ea typeface="고도 M" panose="02000503000000020004" pitchFamily="2" charset="-127"/>
              </a:rPr>
              <a:t> 23 34 22 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82876677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 원</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핫 인코딩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21964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tensorflow.keras.utils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to_categorical</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43642" y="336149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88778EBE-41DF-4BFD-98F8-2C55E90EA851}"/>
              </a:ext>
            </a:extLst>
          </p:cNvPr>
          <p:cNvSpPr txBox="1"/>
          <p:nvPr/>
        </p:nvSpPr>
        <p:spPr>
          <a:xfrm>
            <a:off x="952621" y="2745942"/>
            <a:ext cx="52155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차원 크기 확인</a:t>
            </a:r>
          </a:p>
        </p:txBody>
      </p:sp>
      <p:sp>
        <p:nvSpPr>
          <p:cNvPr id="11" name="직사각형 10">
            <a:extLst>
              <a:ext uri="{FF2B5EF4-FFF2-40B4-BE49-F238E27FC236}">
                <a16:creationId xmlns:a16="http://schemas.microsoft.com/office/drawing/2014/main" id="{B002CB59-FB4A-42C5-8B16-1184FEA61DCD}"/>
              </a:ext>
            </a:extLst>
          </p:cNvPr>
          <p:cNvSpPr/>
          <p:nvPr/>
        </p:nvSpPr>
        <p:spPr>
          <a:xfrm>
            <a:off x="1243642" y="305371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print(x_train_onehot.shape)</a:t>
            </a:r>
            <a:endParaRPr lang="en-US" altLang="ko-KR" sz="12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2362800-E346-4509-8960-37BFADE66FDA}"/>
              </a:ext>
            </a:extLst>
          </p:cNvPr>
          <p:cNvSpPr txBox="1"/>
          <p:nvPr/>
        </p:nvSpPr>
        <p:spPr>
          <a:xfrm>
            <a:off x="1238386" y="465952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800000000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3" name="TextBox 12">
            <a:extLst>
              <a:ext uri="{FF2B5EF4-FFF2-40B4-BE49-F238E27FC236}">
                <a16:creationId xmlns:a16="http://schemas.microsoft.com/office/drawing/2014/main" id="{974A5BCC-F413-4A29-8733-69C92BE2AE9B}"/>
              </a:ext>
            </a:extLst>
          </p:cNvPr>
          <p:cNvSpPr txBox="1"/>
          <p:nvPr/>
        </p:nvSpPr>
        <p:spPr>
          <a:xfrm>
            <a:off x="947365" y="4043974"/>
            <a:ext cx="527285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a:t>
            </a:r>
            <a:r>
              <a:rPr lang="en-US" altLang="ko-KR" sz="1400">
                <a:solidFill>
                  <a:schemeClr val="tx1"/>
                </a:solidFill>
                <a:latin typeface="고도 M" panose="02000503000000020004" pitchFamily="2" charset="-127"/>
                <a:ea typeface="고도 M" panose="02000503000000020004" pitchFamily="2" charset="-127"/>
              </a:rPr>
              <a:t>byte </a:t>
            </a:r>
            <a:r>
              <a:rPr lang="ko-KR" altLang="en-US" sz="1400">
                <a:solidFill>
                  <a:schemeClr val="tx1"/>
                </a:solidFill>
                <a:latin typeface="고도 M" panose="02000503000000020004" pitchFamily="2" charset="-127"/>
                <a:ea typeface="고도 M" panose="02000503000000020004" pitchFamily="2" charset="-127"/>
              </a:rPr>
              <a:t>크기 확인</a:t>
            </a:r>
          </a:p>
        </p:txBody>
      </p:sp>
      <p:sp>
        <p:nvSpPr>
          <p:cNvPr id="14" name="직사각형 13">
            <a:extLst>
              <a:ext uri="{FF2B5EF4-FFF2-40B4-BE49-F238E27FC236}">
                <a16:creationId xmlns:a16="http://schemas.microsoft.com/office/drawing/2014/main" id="{6487CDF9-A10A-4E53-AD81-CC657CCBE83C}"/>
              </a:ext>
            </a:extLst>
          </p:cNvPr>
          <p:cNvSpPr/>
          <p:nvPr/>
        </p:nvSpPr>
        <p:spPr>
          <a:xfrm>
            <a:off x="1238386" y="435175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print(x_train_onehot.nbytes)</a:t>
            </a:r>
            <a:endParaRPr lang="en-US" altLang="ko-KR"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812555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특징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딥러닝은 머신 러닝에서 가장 중요한 단계인 특성 공학을 자동화 한다는 점에서 매우 큰 장점을 가지고 있다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특성공학</a:t>
            </a:r>
            <a:r>
              <a:rPr lang="en-US" altLang="ko-KR" sz="2000">
                <a:solidFill>
                  <a:schemeClr val="tx1"/>
                </a:solidFill>
                <a:latin typeface="고도 M" panose="02000503000000020004" pitchFamily="2" charset="-127"/>
                <a:ea typeface="고도 M" panose="02000503000000020004" pitchFamily="2" charset="-127"/>
              </a:rPr>
              <a:t>(feature engineering) </a:t>
            </a:r>
            <a:r>
              <a:rPr lang="ko-KR" altLang="en-US" sz="2000">
                <a:solidFill>
                  <a:schemeClr val="tx1"/>
                </a:solidFill>
                <a:latin typeface="고도 M" panose="02000503000000020004" pitchFamily="2" charset="-127"/>
                <a:ea typeface="고도 M" panose="02000503000000020004" pitchFamily="2" charset="-127"/>
              </a:rPr>
              <a:t>이란 초기 학습을 위한 데이터의 변환을 의미한다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딥러닝에서 데이터를 학습하는 방법에는 두가지 중요한 특징이 있다</a:t>
            </a:r>
            <a:r>
              <a:rPr lang="en-US" altLang="ko-KR" sz="2000">
                <a:solidFill>
                  <a:schemeClr val="tx1"/>
                </a:solidFill>
                <a:latin typeface="고도 M" panose="02000503000000020004" pitchFamily="2" charset="-127"/>
                <a:ea typeface="고도 M" panose="02000503000000020004" pitchFamily="2" charset="-127"/>
              </a:rPr>
              <a:t>.</a:t>
            </a:r>
          </a:p>
        </p:txBody>
      </p:sp>
      <p:sp>
        <p:nvSpPr>
          <p:cNvPr id="7" name="직사각형 6">
            <a:extLst>
              <a:ext uri="{FF2B5EF4-FFF2-40B4-BE49-F238E27FC236}">
                <a16:creationId xmlns:a16="http://schemas.microsoft.com/office/drawing/2014/main" id="{965655CE-CB30-4EB7-B6AB-44539D7E6522}"/>
              </a:ext>
            </a:extLst>
          </p:cNvPr>
          <p:cNvSpPr/>
          <p:nvPr/>
        </p:nvSpPr>
        <p:spPr>
          <a:xfrm>
            <a:off x="1507370" y="4039105"/>
            <a:ext cx="8526501" cy="92333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층을 거치며</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점진적으로 복잡한 표현이 만들어짐</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점진적인 중간 표현이 공동으로 학습</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259534862"/>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8758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__</a:t>
            </a:r>
            <a:r>
              <a:rPr lang="en-US" altLang="ko-KR" sz="1400" err="1">
                <a:solidFill>
                  <a:schemeClr val="tx1"/>
                </a:solidFill>
                <a:latin typeface="고도 M" panose="02000503000000020004" pitchFamily="2" charset="-127"/>
                <a:ea typeface="고도 M" panose="02000503000000020004" pitchFamily="2" charset="-127"/>
              </a:rPr>
              <a:t>init</a:t>
            </a:r>
            <a:r>
              <a:rPr lang="en-US" altLang="ko-KR" sz="1400">
                <a:solidFill>
                  <a:schemeClr val="tx1"/>
                </a:solidFill>
                <a:latin typeface="고도 M" panose="02000503000000020004" pitchFamily="2" charset="-127"/>
                <a:ea typeface="고도 M" panose="02000503000000020004" pitchFamily="2" charset="-127"/>
              </a:rPr>
              <a:t>__() </a:t>
            </a:r>
            <a:r>
              <a:rPr lang="ko-KR" altLang="en-US" sz="1400">
                <a:solidFill>
                  <a:schemeClr val="tx1"/>
                </a:solidFill>
                <a:latin typeface="고도 M" panose="02000503000000020004" pitchFamily="2" charset="-127"/>
                <a:ea typeface="고도 M" panose="02000503000000020004" pitchFamily="2" charset="-127"/>
              </a:rPr>
              <a:t>함수 수정</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2308324"/>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__</a:t>
            </a:r>
            <a:r>
              <a:rPr lang="en-US" altLang="ko-KR" sz="1200" err="1">
                <a:solidFill>
                  <a:schemeClr val="tx1"/>
                </a:solidFill>
                <a:latin typeface="Consolas" panose="020B0609020204030204" pitchFamily="49" charset="0"/>
              </a:rPr>
              <a:t>init</a:t>
            </a:r>
            <a:r>
              <a:rPr lang="en-US" altLang="ko-KR" sz="1200">
                <a:solidFill>
                  <a:schemeClr val="tx1"/>
                </a:solidFill>
                <a:latin typeface="Consolas" panose="020B0609020204030204" pitchFamily="49" charset="0"/>
              </a:rPr>
              <a:t>__(self,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self.batch_size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self.w1h = None            # </a:t>
            </a:r>
            <a:r>
              <a:rPr lang="ko-KR" altLang="en-US" sz="1200">
                <a:solidFill>
                  <a:schemeClr val="tx1"/>
                </a:solidFill>
                <a:latin typeface="Consolas" panose="020B0609020204030204" pitchFamily="49" charset="0"/>
              </a:rPr>
              <a:t>은닉 상태에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self.w1x = None            # </a:t>
            </a:r>
            <a:r>
              <a:rPr lang="ko-KR" altLang="en-US" sz="1200">
                <a:solidFill>
                  <a:schemeClr val="tx1"/>
                </a:solidFill>
                <a:latin typeface="Consolas" panose="020B0609020204030204" pitchFamily="49" charset="0"/>
              </a:rPr>
              <a:t>입력에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self.b1 = None             # </a:t>
            </a:r>
            <a:r>
              <a:rPr lang="ko-KR" altLang="en-US" sz="1200">
                <a:solidFill>
                  <a:schemeClr val="tx1"/>
                </a:solidFill>
                <a:latin typeface="Consolas" panose="020B0609020204030204" pitchFamily="49" charset="0"/>
              </a:rPr>
              <a:t>순환층의 절편</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None             # </a:t>
            </a:r>
            <a:r>
              <a:rPr lang="ko-KR" altLang="en-US" sz="1200">
                <a:solidFill>
                  <a:schemeClr val="tx1"/>
                </a:solidFill>
                <a:latin typeface="Consolas" panose="020B0609020204030204" pitchFamily="49" charset="0"/>
              </a:rPr>
              <a:t>출력층의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self.b2 = None             # </a:t>
            </a:r>
            <a:r>
              <a:rPr lang="ko-KR" altLang="en-US" sz="1200">
                <a:solidFill>
                  <a:schemeClr val="tx1"/>
                </a:solidFill>
                <a:latin typeface="Consolas" panose="020B0609020204030204" pitchFamily="49" charset="0"/>
              </a:rPr>
              <a:t>출력층의 절편</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None              # </a:t>
            </a:r>
            <a:r>
              <a:rPr lang="ko-KR" altLang="en-US" sz="1200">
                <a:solidFill>
                  <a:schemeClr val="tx1"/>
                </a:solidFill>
                <a:latin typeface="Consolas" panose="020B0609020204030204" pitchFamily="49" charset="0"/>
              </a:rPr>
              <a:t>순환층의 활성화 출력</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훈련 손실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검증 손실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self.lr =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학습률</a:t>
            </a:r>
            <a:endParaRPr lang="en-US" altLang="ko-KR" sz="12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AE97FC6-D9F4-4E21-A50C-848C1F7D51FA}"/>
              </a:ext>
            </a:extLst>
          </p:cNvPr>
          <p:cNvSpPr txBox="1"/>
          <p:nvPr/>
        </p:nvSpPr>
        <p:spPr>
          <a:xfrm>
            <a:off x="926344" y="3880007"/>
            <a:ext cx="2872902"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직교 행렬 방식으로 가중치 초기화</a:t>
            </a:r>
          </a:p>
        </p:txBody>
      </p:sp>
      <p:sp>
        <p:nvSpPr>
          <p:cNvPr id="16" name="직사각형 15">
            <a:extLst>
              <a:ext uri="{FF2B5EF4-FFF2-40B4-BE49-F238E27FC236}">
                <a16:creationId xmlns:a16="http://schemas.microsoft.com/office/drawing/2014/main" id="{650F00E5-478F-46AC-8435-A28FCF90EC97}"/>
              </a:ext>
            </a:extLst>
          </p:cNvPr>
          <p:cNvSpPr/>
          <p:nvPr/>
        </p:nvSpPr>
        <p:spPr>
          <a:xfrm>
            <a:off x="1264662" y="4203548"/>
            <a:ext cx="8143933"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tf.initializers.Orthogonal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tf.initializers.GlorotUniform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self.w1h =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self.w1x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49163638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forpass</a:t>
            </a:r>
            <a:r>
              <a:rPr lang="en-US" altLang="ko-KR" sz="1200">
                <a:solidFill>
                  <a:schemeClr val="tx1"/>
                </a:solidFill>
                <a:latin typeface="Consolas" panose="020B0609020204030204" pitchFamily="49" charset="0"/>
              </a:rPr>
              <a:t>(self, x):</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[0],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 상태를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p:txBody>
      </p:sp>
      <p:sp>
        <p:nvSpPr>
          <p:cNvPr id="15" name="TextBox 14">
            <a:extLst>
              <a:ext uri="{FF2B5EF4-FFF2-40B4-BE49-F238E27FC236}">
                <a16:creationId xmlns:a16="http://schemas.microsoft.com/office/drawing/2014/main" id="{7AE97FC6-D9F4-4E21-A50C-848C1F7D51FA}"/>
              </a:ext>
            </a:extLst>
          </p:cNvPr>
          <p:cNvSpPr txBox="1"/>
          <p:nvPr/>
        </p:nvSpPr>
        <p:spPr>
          <a:xfrm>
            <a:off x="921089" y="2188782"/>
            <a:ext cx="72260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en-US" altLang="ko-KR" sz="1400" err="1">
                <a:solidFill>
                  <a:schemeClr val="tx1"/>
                </a:solidFill>
                <a:latin typeface="고도 M" panose="02000503000000020004" pitchFamily="2" charset="-127"/>
                <a:ea typeface="고도 M" panose="02000503000000020004" pitchFamily="2" charset="-127"/>
              </a:rPr>
              <a:t>swapaxes</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함수를 사용하여 입력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첫 번째 배치 차원과 두 번째 타임 스텝 차원을 바꾼다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650F00E5-478F-46AC-8435-A28FCF90EC97}"/>
              </a:ext>
            </a:extLst>
          </p:cNvPr>
          <p:cNvSpPr/>
          <p:nvPr/>
        </p:nvSpPr>
        <p:spPr>
          <a:xfrm>
            <a:off x="1259407" y="25123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p:txBody>
      </p:sp>
      <p:grpSp>
        <p:nvGrpSpPr>
          <p:cNvPr id="5" name="그룹 4">
            <a:extLst>
              <a:ext uri="{FF2B5EF4-FFF2-40B4-BE49-F238E27FC236}">
                <a16:creationId xmlns:a16="http://schemas.microsoft.com/office/drawing/2014/main" id="{FB97E138-E503-486A-AA6C-9D60EF98D9F7}"/>
              </a:ext>
            </a:extLst>
          </p:cNvPr>
          <p:cNvGrpSpPr/>
          <p:nvPr/>
        </p:nvGrpSpPr>
        <p:grpSpPr>
          <a:xfrm>
            <a:off x="1675165" y="4038271"/>
            <a:ext cx="1785119" cy="2354920"/>
            <a:chOff x="2056836" y="3624348"/>
            <a:chExt cx="1785119" cy="2354920"/>
          </a:xfrm>
        </p:grpSpPr>
        <p:grpSp>
          <p:nvGrpSpPr>
            <p:cNvPr id="3" name="그룹 2">
              <a:extLst>
                <a:ext uri="{FF2B5EF4-FFF2-40B4-BE49-F238E27FC236}">
                  <a16:creationId xmlns:a16="http://schemas.microsoft.com/office/drawing/2014/main" id="{13CC7629-A946-43C6-8ABF-7AEE2D4C9265}"/>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2" name="직사각형 1">
                <a:extLst>
                  <a:ext uri="{FF2B5EF4-FFF2-40B4-BE49-F238E27FC236}">
                    <a16:creationId xmlns:a16="http://schemas.microsoft.com/office/drawing/2014/main" id="{DCF55A6C-6FE3-41D5-BF29-F169A2D71AB1}"/>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C4B45DFF-B6C5-4A1E-8D02-85D677AB7C7D}"/>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E46C5F3-EABF-41BB-A7F8-A7C6D7614B0B}"/>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83F91B3-6DDC-43FB-8E75-8FFA4D81121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11F5F9-902B-4D07-BB43-CE4BD0B5672E}"/>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E574EFD-DBC6-42C6-9E34-295B87CF3CE6}"/>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FE56EFA9-FDFC-4D9D-A42C-4EBDA30A95A5}"/>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0EBD1BA-D603-4265-830E-BB1914D05531}"/>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D976B0D-54A4-4B38-B434-88304F3E18A7}"/>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B92B993E-674E-47F9-870B-5E1EB6F78CE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C601D85-F409-4EC0-991B-3C7C4E2E9EF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8171034-A757-45AB-B90C-86C4B253F953}"/>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19D275EF-E859-43EC-81B3-E01E4FD84E7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723A13A-AF67-42F2-BA2F-70E0C57AF98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0FD777DB-EEB9-439A-BEAB-21BECC99750B}"/>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6C870B8-57F9-4E93-9D73-854E9594A81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57B1F1C-B572-473C-8AA2-97FC2AE6BFC0}"/>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A54ECC5-2289-4DB4-85EF-56C9198E569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359BD8E-64F3-43D8-A1D9-9051C217DE4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22BDC765-1F88-44B5-8171-1684A7102614}"/>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1329638-B446-47FF-B086-7897C4E0D458}"/>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201029E-E1F7-473E-BF71-8737760502C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017CC01-391F-4323-BBBD-5CC41DACD3E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F3852B1C-C82A-484A-92DA-57254311250D}"/>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A7BDE07-F0FA-4E25-8F7E-EAD89F83AB0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60F6CA5-8DE9-4AAB-A7BA-16CE54F75E4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0969768-3AFC-4632-91A7-714B4634901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4D3258A-CD46-41C3-833C-9FCA80DA1FF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97BA69F-18B4-4325-9071-9EDE0B430D2C}"/>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C2376F2-814A-4E7D-9214-BC870109E53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B67022-D511-41E1-A18F-3A8D97F96A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CC178FA-1F30-4657-AC59-086510DE4141}"/>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484E6CB-303A-4FD2-A8B1-0438FB1B5D6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A175E44-8E5D-4106-A74B-5874AD695F1A}"/>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CB4DC32-EB46-4EF3-BE86-881D80FBE69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4517518-9A4A-4454-9511-1556C453E234}"/>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5CD8A60-71EC-4B81-AB1A-F526D2F3A9A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59D8F1F-A78E-4A61-9562-90CD7BA646B0}"/>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3A1E50-9F6F-4EAE-A2EB-A42D6B647C26}"/>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6D32AB3-F191-4DC7-9BE9-5443C9A88FB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417124-A383-43EA-B59D-B99D390486BB}"/>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F3E513A4-074D-465C-A39F-C0B0BE661EE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906D7FE-3098-44FC-B218-C41441E75382}"/>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A44D4E4-140F-4994-833D-5AE8DEFCA92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59F38F47-DCBA-4377-9A49-CEF958ED7F9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C5F0AF-CE11-4DEC-A96B-C0E3B415D7E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FAE9026-05AB-4B3A-82B9-4AA579E3FF6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B724BE6-B38A-4419-9DA8-B96D58A1EE05}"/>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64B9424-7865-410F-8FCC-C2D34D37EEE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04E443C5-E250-4EB7-96D8-047C8D45F91F}"/>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A8A6784F-8BC4-4620-B099-23C1DA8AED88}"/>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05BD92D1-CFE4-4CF3-801D-3528B7DA4A9F}"/>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3DBDE66-78D8-4E9E-8E03-1285390DF07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54568DA-D65C-4A4F-97F8-2F913D577163}"/>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2CCB32AA-A7DA-4EDB-AE61-628CED67BF11}"/>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1266FF42-846A-446A-8022-996178359B65}"/>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131BE495-482A-4431-B6F1-33915C529676}"/>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CAFC4FF-13E2-4FB2-BEFE-8E2F738F530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5F9AB2A-479C-42CE-BCCD-6B582F12BB96}"/>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D20440E-1252-4DC7-B520-B01BC3D279CF}"/>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DED1B2-FEC2-49B7-B7A3-A9B96742858A}"/>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FE9DAD1B-1B76-46EB-A4DF-0750F4F468DE}"/>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634E13B-641B-4AB7-918B-FD4C401ECED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56E28F17-560F-409A-AF40-649785B8419C}"/>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0E99D1-7C55-44E8-B971-1CAD7F896044}"/>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4700200-3233-4809-9160-488F77A377D8}"/>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7608365-F6F0-4DFE-8C8E-96F39A82318C}"/>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ECCD9F9-56A8-4999-93C4-32E54CDB7874}"/>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B1CA356-4EF4-46EB-9EE7-BFF38EDFB048}"/>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5E29513-F23F-452B-9B44-0A2CBFECFAB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9E6159A-FFF4-4B00-8B77-115711A9F4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3270548-07DF-4079-984E-FE5F305A37E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7C95475-BCF7-4300-B303-156E32BA06B6}"/>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C172AF-7FA7-4DD6-89B2-722C4CB3BA1E}"/>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07B3FF0-FF2A-4B79-94A3-55CCE6FE8497}"/>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B7B963C-6475-4CAF-9779-1DD1B2007A6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7A3B517B-8625-4CDC-ABE6-9C64BD83262E}"/>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BF29FF14-D0D0-4672-82A5-09F6B55C2191}"/>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5DCBD896-B138-45B5-9798-7C4880D65CD4}"/>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845D155-BD9B-42D9-BFE9-AACFE834E483}"/>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52D6326-EC70-4372-9648-1E706675401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087" name="그룹 1086">
              <a:extLst>
                <a:ext uri="{FF2B5EF4-FFF2-40B4-BE49-F238E27FC236}">
                  <a16:creationId xmlns:a16="http://schemas.microsoft.com/office/drawing/2014/main" id="{D6A99406-526C-4AF7-8525-F7513CB81A0D}"/>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088" name="직사각형 1087">
                <a:extLst>
                  <a:ext uri="{FF2B5EF4-FFF2-40B4-BE49-F238E27FC236}">
                    <a16:creationId xmlns:a16="http://schemas.microsoft.com/office/drawing/2014/main" id="{16B0B96C-C832-4C63-95AF-08CDB974471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9" name="직사각형 1088">
                <a:extLst>
                  <a:ext uri="{FF2B5EF4-FFF2-40B4-BE49-F238E27FC236}">
                    <a16:creationId xmlns:a16="http://schemas.microsoft.com/office/drawing/2014/main" id="{C517F9D9-7E74-4505-ABD1-A3616FBD34D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0" name="직사각형 1089">
                <a:extLst>
                  <a:ext uri="{FF2B5EF4-FFF2-40B4-BE49-F238E27FC236}">
                    <a16:creationId xmlns:a16="http://schemas.microsoft.com/office/drawing/2014/main" id="{E9C15ECA-D054-4095-8ED8-F0B3D9EEF318}"/>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1" name="직사각형 1090">
                <a:extLst>
                  <a:ext uri="{FF2B5EF4-FFF2-40B4-BE49-F238E27FC236}">
                    <a16:creationId xmlns:a16="http://schemas.microsoft.com/office/drawing/2014/main" id="{2258D80D-A6D3-44CA-A31F-BEC36C7A2FE1}"/>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2" name="직사각형 1091">
                <a:extLst>
                  <a:ext uri="{FF2B5EF4-FFF2-40B4-BE49-F238E27FC236}">
                    <a16:creationId xmlns:a16="http://schemas.microsoft.com/office/drawing/2014/main" id="{373CDA7B-F50D-4237-86A1-15545B40CC1D}"/>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3" name="직사각형 1092">
                <a:extLst>
                  <a:ext uri="{FF2B5EF4-FFF2-40B4-BE49-F238E27FC236}">
                    <a16:creationId xmlns:a16="http://schemas.microsoft.com/office/drawing/2014/main" id="{A71ADDEE-C7CD-4433-B84E-7645A0D156E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4" name="직사각형 1093">
                <a:extLst>
                  <a:ext uri="{FF2B5EF4-FFF2-40B4-BE49-F238E27FC236}">
                    <a16:creationId xmlns:a16="http://schemas.microsoft.com/office/drawing/2014/main" id="{5F2B11B3-F9A3-4050-AC6C-93BE1CB94E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5" name="직사각형 1094">
                <a:extLst>
                  <a:ext uri="{FF2B5EF4-FFF2-40B4-BE49-F238E27FC236}">
                    <a16:creationId xmlns:a16="http://schemas.microsoft.com/office/drawing/2014/main" id="{AEF53D1E-48BF-4395-AFF9-D33E7845DA5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6" name="직사각형 1095">
                <a:extLst>
                  <a:ext uri="{FF2B5EF4-FFF2-40B4-BE49-F238E27FC236}">
                    <a16:creationId xmlns:a16="http://schemas.microsoft.com/office/drawing/2014/main" id="{D44F10DB-FC66-439E-840F-87B977635F7D}"/>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7" name="직사각형 1096">
                <a:extLst>
                  <a:ext uri="{FF2B5EF4-FFF2-40B4-BE49-F238E27FC236}">
                    <a16:creationId xmlns:a16="http://schemas.microsoft.com/office/drawing/2014/main" id="{84AA1B65-0C7B-4E24-93D7-3D0B3BDDFB88}"/>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8" name="직사각형 1097">
                <a:extLst>
                  <a:ext uri="{FF2B5EF4-FFF2-40B4-BE49-F238E27FC236}">
                    <a16:creationId xmlns:a16="http://schemas.microsoft.com/office/drawing/2014/main" id="{BD9B4D0C-6BD2-4D77-8F63-2ED46EBD0D76}"/>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9" name="직사각형 1098">
                <a:extLst>
                  <a:ext uri="{FF2B5EF4-FFF2-40B4-BE49-F238E27FC236}">
                    <a16:creationId xmlns:a16="http://schemas.microsoft.com/office/drawing/2014/main" id="{E996A156-97E0-4547-BFBF-C951826C6A1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0" name="직사각형 1099">
                <a:extLst>
                  <a:ext uri="{FF2B5EF4-FFF2-40B4-BE49-F238E27FC236}">
                    <a16:creationId xmlns:a16="http://schemas.microsoft.com/office/drawing/2014/main" id="{467DB452-4817-4A1A-AF02-9DAE24CBC5E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1" name="직사각형 1100">
                <a:extLst>
                  <a:ext uri="{FF2B5EF4-FFF2-40B4-BE49-F238E27FC236}">
                    <a16:creationId xmlns:a16="http://schemas.microsoft.com/office/drawing/2014/main" id="{09BB34AC-850F-4D98-93CC-9A2E62973AA0}"/>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2" name="직사각형 1101">
                <a:extLst>
                  <a:ext uri="{FF2B5EF4-FFF2-40B4-BE49-F238E27FC236}">
                    <a16:creationId xmlns:a16="http://schemas.microsoft.com/office/drawing/2014/main" id="{0D1559EA-601D-4867-A91F-8B7DC1A8775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3" name="직사각형 1102">
                <a:extLst>
                  <a:ext uri="{FF2B5EF4-FFF2-40B4-BE49-F238E27FC236}">
                    <a16:creationId xmlns:a16="http://schemas.microsoft.com/office/drawing/2014/main" id="{561ECEAC-353E-457F-ABAC-859E07F05EF7}"/>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4" name="직사각형 1103">
                <a:extLst>
                  <a:ext uri="{FF2B5EF4-FFF2-40B4-BE49-F238E27FC236}">
                    <a16:creationId xmlns:a16="http://schemas.microsoft.com/office/drawing/2014/main" id="{2230A2BB-B8EB-4798-A693-AAB454F476B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5" name="직사각형 1104">
                <a:extLst>
                  <a:ext uri="{FF2B5EF4-FFF2-40B4-BE49-F238E27FC236}">
                    <a16:creationId xmlns:a16="http://schemas.microsoft.com/office/drawing/2014/main" id="{825A566B-2DBF-42FC-9BA4-A8B9D24C11B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6" name="직사각형 1105">
                <a:extLst>
                  <a:ext uri="{FF2B5EF4-FFF2-40B4-BE49-F238E27FC236}">
                    <a16:creationId xmlns:a16="http://schemas.microsoft.com/office/drawing/2014/main" id="{88C11211-3B18-47D0-92D4-10CC87564AE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7" name="직사각형 1106">
                <a:extLst>
                  <a:ext uri="{FF2B5EF4-FFF2-40B4-BE49-F238E27FC236}">
                    <a16:creationId xmlns:a16="http://schemas.microsoft.com/office/drawing/2014/main" id="{8DC04C20-9221-417A-8B63-5658278F999C}"/>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8" name="직사각형 1107">
                <a:extLst>
                  <a:ext uri="{FF2B5EF4-FFF2-40B4-BE49-F238E27FC236}">
                    <a16:creationId xmlns:a16="http://schemas.microsoft.com/office/drawing/2014/main" id="{3F986383-968B-477E-9FA5-D36CD3CA1670}"/>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9" name="직사각형 1108">
                <a:extLst>
                  <a:ext uri="{FF2B5EF4-FFF2-40B4-BE49-F238E27FC236}">
                    <a16:creationId xmlns:a16="http://schemas.microsoft.com/office/drawing/2014/main" id="{0F14DD12-27AA-4BC3-938F-F6177CBC568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0" name="직사각형 1109">
                <a:extLst>
                  <a:ext uri="{FF2B5EF4-FFF2-40B4-BE49-F238E27FC236}">
                    <a16:creationId xmlns:a16="http://schemas.microsoft.com/office/drawing/2014/main" id="{B0A20200-38FA-4A5E-8181-DB29F370E9D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1" name="직사각형 1110">
                <a:extLst>
                  <a:ext uri="{FF2B5EF4-FFF2-40B4-BE49-F238E27FC236}">
                    <a16:creationId xmlns:a16="http://schemas.microsoft.com/office/drawing/2014/main" id="{8155CD22-1A03-4119-87D4-3D758E5AEF9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2" name="직사각형 1111">
                <a:extLst>
                  <a:ext uri="{FF2B5EF4-FFF2-40B4-BE49-F238E27FC236}">
                    <a16:creationId xmlns:a16="http://schemas.microsoft.com/office/drawing/2014/main" id="{083A1F5A-54CF-4C56-8D88-5BF20380F3A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3" name="직사각형 1112">
                <a:extLst>
                  <a:ext uri="{FF2B5EF4-FFF2-40B4-BE49-F238E27FC236}">
                    <a16:creationId xmlns:a16="http://schemas.microsoft.com/office/drawing/2014/main" id="{825F83F5-46AB-4102-BD16-B2B56EED9B8D}"/>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4" name="직사각형 1113">
                <a:extLst>
                  <a:ext uri="{FF2B5EF4-FFF2-40B4-BE49-F238E27FC236}">
                    <a16:creationId xmlns:a16="http://schemas.microsoft.com/office/drawing/2014/main" id="{F9F4A9B3-B1DB-45C9-9BC7-535376276D5F}"/>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5" name="직사각형 1114">
                <a:extLst>
                  <a:ext uri="{FF2B5EF4-FFF2-40B4-BE49-F238E27FC236}">
                    <a16:creationId xmlns:a16="http://schemas.microsoft.com/office/drawing/2014/main" id="{EE153946-AAFA-4AD8-B3E0-F9E79E03789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6" name="직사각형 1115">
                <a:extLst>
                  <a:ext uri="{FF2B5EF4-FFF2-40B4-BE49-F238E27FC236}">
                    <a16:creationId xmlns:a16="http://schemas.microsoft.com/office/drawing/2014/main" id="{8AADA1D0-71B8-4B11-BD3F-6B0ED53FFB8D}"/>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7" name="직사각형 1116">
                <a:extLst>
                  <a:ext uri="{FF2B5EF4-FFF2-40B4-BE49-F238E27FC236}">
                    <a16:creationId xmlns:a16="http://schemas.microsoft.com/office/drawing/2014/main" id="{D501CBA6-92D0-4874-A78D-8CE53897EEF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8" name="직사각형 1117">
                <a:extLst>
                  <a:ext uri="{FF2B5EF4-FFF2-40B4-BE49-F238E27FC236}">
                    <a16:creationId xmlns:a16="http://schemas.microsoft.com/office/drawing/2014/main" id="{F58F3CF6-E654-473B-A848-69B83C3427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9" name="직사각형 1118">
                <a:extLst>
                  <a:ext uri="{FF2B5EF4-FFF2-40B4-BE49-F238E27FC236}">
                    <a16:creationId xmlns:a16="http://schemas.microsoft.com/office/drawing/2014/main" id="{CF50C7D2-A41F-492E-A172-ACAFBF2EEF4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0" name="직사각형 1119">
                <a:extLst>
                  <a:ext uri="{FF2B5EF4-FFF2-40B4-BE49-F238E27FC236}">
                    <a16:creationId xmlns:a16="http://schemas.microsoft.com/office/drawing/2014/main" id="{DBAD6BD9-DFBD-4CB3-B40D-C1B988C5BA31}"/>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1" name="직사각형 1120">
                <a:extLst>
                  <a:ext uri="{FF2B5EF4-FFF2-40B4-BE49-F238E27FC236}">
                    <a16:creationId xmlns:a16="http://schemas.microsoft.com/office/drawing/2014/main" id="{E9CA7B0C-2752-43E8-A79F-4D77B89B8CC3}"/>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2" name="직사각형 1121">
                <a:extLst>
                  <a:ext uri="{FF2B5EF4-FFF2-40B4-BE49-F238E27FC236}">
                    <a16:creationId xmlns:a16="http://schemas.microsoft.com/office/drawing/2014/main" id="{FFA699A2-5A3D-423C-B071-7C128BC704C8}"/>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3" name="직사각형 1122">
                <a:extLst>
                  <a:ext uri="{FF2B5EF4-FFF2-40B4-BE49-F238E27FC236}">
                    <a16:creationId xmlns:a16="http://schemas.microsoft.com/office/drawing/2014/main" id="{77B44D86-3CA5-43A1-9F31-897E729694F8}"/>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4" name="직사각형 1123">
                <a:extLst>
                  <a:ext uri="{FF2B5EF4-FFF2-40B4-BE49-F238E27FC236}">
                    <a16:creationId xmlns:a16="http://schemas.microsoft.com/office/drawing/2014/main" id="{F50AB006-B088-4E5F-9462-7B09CD0E4EE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5" name="직사각형 1124">
                <a:extLst>
                  <a:ext uri="{FF2B5EF4-FFF2-40B4-BE49-F238E27FC236}">
                    <a16:creationId xmlns:a16="http://schemas.microsoft.com/office/drawing/2014/main" id="{37157168-9766-4317-9BC2-CDF190A216C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6" name="직사각형 1125">
                <a:extLst>
                  <a:ext uri="{FF2B5EF4-FFF2-40B4-BE49-F238E27FC236}">
                    <a16:creationId xmlns:a16="http://schemas.microsoft.com/office/drawing/2014/main" id="{698A2755-436C-421F-AD8B-146D08CE6F53}"/>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7" name="직사각형 1126">
                <a:extLst>
                  <a:ext uri="{FF2B5EF4-FFF2-40B4-BE49-F238E27FC236}">
                    <a16:creationId xmlns:a16="http://schemas.microsoft.com/office/drawing/2014/main" id="{9AE1A8D4-2CDC-4336-ADE7-E786CBC92ED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8" name="직사각형 1127">
                <a:extLst>
                  <a:ext uri="{FF2B5EF4-FFF2-40B4-BE49-F238E27FC236}">
                    <a16:creationId xmlns:a16="http://schemas.microsoft.com/office/drawing/2014/main" id="{AE3DC650-729A-47B4-B110-E5FCEA0A12DA}"/>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9" name="직사각형 1128">
                <a:extLst>
                  <a:ext uri="{FF2B5EF4-FFF2-40B4-BE49-F238E27FC236}">
                    <a16:creationId xmlns:a16="http://schemas.microsoft.com/office/drawing/2014/main" id="{4412F4A7-F9DF-4B5D-B4A4-D0C1098044EE}"/>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0" name="직사각형 1129">
                <a:extLst>
                  <a:ext uri="{FF2B5EF4-FFF2-40B4-BE49-F238E27FC236}">
                    <a16:creationId xmlns:a16="http://schemas.microsoft.com/office/drawing/2014/main" id="{3696BFCF-2FB4-4FB9-A754-3E5EA6298E39}"/>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1" name="직사각형 1130">
                <a:extLst>
                  <a:ext uri="{FF2B5EF4-FFF2-40B4-BE49-F238E27FC236}">
                    <a16:creationId xmlns:a16="http://schemas.microsoft.com/office/drawing/2014/main" id="{3C02FF43-AC80-43E2-8B66-BB332ECAA054}"/>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2" name="직사각형 1131">
                <a:extLst>
                  <a:ext uri="{FF2B5EF4-FFF2-40B4-BE49-F238E27FC236}">
                    <a16:creationId xmlns:a16="http://schemas.microsoft.com/office/drawing/2014/main" id="{D7E49B5C-9B5A-43DF-892F-47C7B806EEE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3" name="직사각형 1132">
                <a:extLst>
                  <a:ext uri="{FF2B5EF4-FFF2-40B4-BE49-F238E27FC236}">
                    <a16:creationId xmlns:a16="http://schemas.microsoft.com/office/drawing/2014/main" id="{AD58500E-CCB1-4136-B6A2-EC993C4B3BAC}"/>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4" name="직사각형 1133">
                <a:extLst>
                  <a:ext uri="{FF2B5EF4-FFF2-40B4-BE49-F238E27FC236}">
                    <a16:creationId xmlns:a16="http://schemas.microsoft.com/office/drawing/2014/main" id="{831A8538-982B-4034-B3EF-C1B0C1AEF9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5" name="직사각형 1134">
                <a:extLst>
                  <a:ext uri="{FF2B5EF4-FFF2-40B4-BE49-F238E27FC236}">
                    <a16:creationId xmlns:a16="http://schemas.microsoft.com/office/drawing/2014/main" id="{2E2D5E73-F3B7-4538-A0DB-1D435B6C210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6" name="직사각형 1135">
                <a:extLst>
                  <a:ext uri="{FF2B5EF4-FFF2-40B4-BE49-F238E27FC236}">
                    <a16:creationId xmlns:a16="http://schemas.microsoft.com/office/drawing/2014/main" id="{881E427D-7851-40F9-87D5-EA567D103DE2}"/>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7" name="직사각형 1136">
                <a:extLst>
                  <a:ext uri="{FF2B5EF4-FFF2-40B4-BE49-F238E27FC236}">
                    <a16:creationId xmlns:a16="http://schemas.microsoft.com/office/drawing/2014/main" id="{8C0FD977-4746-4EC0-8043-F249DFF82F79}"/>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8" name="직사각형 1137">
                <a:extLst>
                  <a:ext uri="{FF2B5EF4-FFF2-40B4-BE49-F238E27FC236}">
                    <a16:creationId xmlns:a16="http://schemas.microsoft.com/office/drawing/2014/main" id="{B12B3684-3202-4565-93A2-0396557F7C1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9" name="직사각형 1138">
                <a:extLst>
                  <a:ext uri="{FF2B5EF4-FFF2-40B4-BE49-F238E27FC236}">
                    <a16:creationId xmlns:a16="http://schemas.microsoft.com/office/drawing/2014/main" id="{1F54C577-1F02-4034-9A6A-96C506324F8B}"/>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0" name="직사각형 1139">
                <a:extLst>
                  <a:ext uri="{FF2B5EF4-FFF2-40B4-BE49-F238E27FC236}">
                    <a16:creationId xmlns:a16="http://schemas.microsoft.com/office/drawing/2014/main" id="{1B9B0D99-FAAC-4E12-98A5-D1906590188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1" name="직사각형 1140">
                <a:extLst>
                  <a:ext uri="{FF2B5EF4-FFF2-40B4-BE49-F238E27FC236}">
                    <a16:creationId xmlns:a16="http://schemas.microsoft.com/office/drawing/2014/main" id="{5AD87ECC-5173-46DB-A28B-7A2BACC110A9}"/>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2" name="직사각형 1141">
                <a:extLst>
                  <a:ext uri="{FF2B5EF4-FFF2-40B4-BE49-F238E27FC236}">
                    <a16:creationId xmlns:a16="http://schemas.microsoft.com/office/drawing/2014/main" id="{111F86AD-81A9-4F47-AF68-8B251693062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3" name="직사각형 1142">
                <a:extLst>
                  <a:ext uri="{FF2B5EF4-FFF2-40B4-BE49-F238E27FC236}">
                    <a16:creationId xmlns:a16="http://schemas.microsoft.com/office/drawing/2014/main" id="{464B78EC-D86D-4B25-94D3-73EE9852853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4" name="직사각형 1143">
                <a:extLst>
                  <a:ext uri="{FF2B5EF4-FFF2-40B4-BE49-F238E27FC236}">
                    <a16:creationId xmlns:a16="http://schemas.microsoft.com/office/drawing/2014/main" id="{E34B1B6F-697F-4A3B-9D9A-00A71BCCA14F}"/>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5" name="직사각형 1144">
                <a:extLst>
                  <a:ext uri="{FF2B5EF4-FFF2-40B4-BE49-F238E27FC236}">
                    <a16:creationId xmlns:a16="http://schemas.microsoft.com/office/drawing/2014/main" id="{40F5CE63-8577-45AA-9360-5D00F8D8859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6" name="직사각형 1145">
                <a:extLst>
                  <a:ext uri="{FF2B5EF4-FFF2-40B4-BE49-F238E27FC236}">
                    <a16:creationId xmlns:a16="http://schemas.microsoft.com/office/drawing/2014/main" id="{FC14D614-61BE-4FD7-AECF-226D53B3AE3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7" name="직사각형 1146">
                <a:extLst>
                  <a:ext uri="{FF2B5EF4-FFF2-40B4-BE49-F238E27FC236}">
                    <a16:creationId xmlns:a16="http://schemas.microsoft.com/office/drawing/2014/main" id="{592102F9-6B88-4499-868A-7329411CEF96}"/>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8" name="직사각형 1147">
                <a:extLst>
                  <a:ext uri="{FF2B5EF4-FFF2-40B4-BE49-F238E27FC236}">
                    <a16:creationId xmlns:a16="http://schemas.microsoft.com/office/drawing/2014/main" id="{5B443CEE-6413-4565-8BC8-9C72EF1BC8F5}"/>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9" name="직사각형 1148">
                <a:extLst>
                  <a:ext uri="{FF2B5EF4-FFF2-40B4-BE49-F238E27FC236}">
                    <a16:creationId xmlns:a16="http://schemas.microsoft.com/office/drawing/2014/main" id="{8EA28524-4E45-4E3F-83BD-B7D97F91AA8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0" name="직사각형 1149">
                <a:extLst>
                  <a:ext uri="{FF2B5EF4-FFF2-40B4-BE49-F238E27FC236}">
                    <a16:creationId xmlns:a16="http://schemas.microsoft.com/office/drawing/2014/main" id="{392C0BE5-BCC8-4A71-B1FE-8ECDB22DB2DB}"/>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1" name="직사각형 1150">
                <a:extLst>
                  <a:ext uri="{FF2B5EF4-FFF2-40B4-BE49-F238E27FC236}">
                    <a16:creationId xmlns:a16="http://schemas.microsoft.com/office/drawing/2014/main" id="{F40BEE3F-C888-4471-B290-858FB3D483C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2" name="직사각형 1151">
                <a:extLst>
                  <a:ext uri="{FF2B5EF4-FFF2-40B4-BE49-F238E27FC236}">
                    <a16:creationId xmlns:a16="http://schemas.microsoft.com/office/drawing/2014/main" id="{9D77A8DD-DC7B-480F-ACB8-A4E5971A152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3" name="직사각형 1152">
                <a:extLst>
                  <a:ext uri="{FF2B5EF4-FFF2-40B4-BE49-F238E27FC236}">
                    <a16:creationId xmlns:a16="http://schemas.microsoft.com/office/drawing/2014/main" id="{EFD6FF67-2B8A-4BB8-A98B-F1CA203D665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4" name="직사각형 1153">
                <a:extLst>
                  <a:ext uri="{FF2B5EF4-FFF2-40B4-BE49-F238E27FC236}">
                    <a16:creationId xmlns:a16="http://schemas.microsoft.com/office/drawing/2014/main" id="{782D656A-711B-4016-8B2B-DAB5150D6FB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5" name="직사각형 1154">
                <a:extLst>
                  <a:ext uri="{FF2B5EF4-FFF2-40B4-BE49-F238E27FC236}">
                    <a16:creationId xmlns:a16="http://schemas.microsoft.com/office/drawing/2014/main" id="{5AF6121B-D955-4FC0-8A6B-237C123470F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6" name="직사각형 1155">
                <a:extLst>
                  <a:ext uri="{FF2B5EF4-FFF2-40B4-BE49-F238E27FC236}">
                    <a16:creationId xmlns:a16="http://schemas.microsoft.com/office/drawing/2014/main" id="{BA6154E2-BE7D-458E-9B3B-2FE5851F6B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7" name="직사각형 1156">
                <a:extLst>
                  <a:ext uri="{FF2B5EF4-FFF2-40B4-BE49-F238E27FC236}">
                    <a16:creationId xmlns:a16="http://schemas.microsoft.com/office/drawing/2014/main" id="{8897072B-D262-4C44-9CB6-5BDDCDD239F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8" name="직사각형 1157">
                <a:extLst>
                  <a:ext uri="{FF2B5EF4-FFF2-40B4-BE49-F238E27FC236}">
                    <a16:creationId xmlns:a16="http://schemas.microsoft.com/office/drawing/2014/main" id="{D96C31B7-F84D-4CB4-A602-18105D5D237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9" name="직사각형 1158">
                <a:extLst>
                  <a:ext uri="{FF2B5EF4-FFF2-40B4-BE49-F238E27FC236}">
                    <a16:creationId xmlns:a16="http://schemas.microsoft.com/office/drawing/2014/main" id="{862395FE-CABB-4FDF-8386-91CDFB1C97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0" name="직사각형 1159">
                <a:extLst>
                  <a:ext uri="{FF2B5EF4-FFF2-40B4-BE49-F238E27FC236}">
                    <a16:creationId xmlns:a16="http://schemas.microsoft.com/office/drawing/2014/main" id="{7FED8B56-04E0-44F2-AFCF-DCD85A4F22CD}"/>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1" name="직사각형 1160">
                <a:extLst>
                  <a:ext uri="{FF2B5EF4-FFF2-40B4-BE49-F238E27FC236}">
                    <a16:creationId xmlns:a16="http://schemas.microsoft.com/office/drawing/2014/main" id="{6A21929B-1E9A-456B-841B-A42A3CEFD96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2" name="직사각형 1161">
                <a:extLst>
                  <a:ext uri="{FF2B5EF4-FFF2-40B4-BE49-F238E27FC236}">
                    <a16:creationId xmlns:a16="http://schemas.microsoft.com/office/drawing/2014/main" id="{A4478BAF-DFFD-4A50-8BDA-69CC3CB61925}"/>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3" name="직사각형 1162">
                <a:extLst>
                  <a:ext uri="{FF2B5EF4-FFF2-40B4-BE49-F238E27FC236}">
                    <a16:creationId xmlns:a16="http://schemas.microsoft.com/office/drawing/2014/main" id="{CD117AEE-795D-4C4B-9A6C-0B2F904387C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4" name="직사각형 1163">
                <a:extLst>
                  <a:ext uri="{FF2B5EF4-FFF2-40B4-BE49-F238E27FC236}">
                    <a16:creationId xmlns:a16="http://schemas.microsoft.com/office/drawing/2014/main" id="{3512393E-7311-4FF7-9B14-885B8E67B5D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5" name="직사각형 1164">
                <a:extLst>
                  <a:ext uri="{FF2B5EF4-FFF2-40B4-BE49-F238E27FC236}">
                    <a16:creationId xmlns:a16="http://schemas.microsoft.com/office/drawing/2014/main" id="{B157554A-A881-4921-8582-DF5750C37249}"/>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6" name="직사각형 1165">
                <a:extLst>
                  <a:ext uri="{FF2B5EF4-FFF2-40B4-BE49-F238E27FC236}">
                    <a16:creationId xmlns:a16="http://schemas.microsoft.com/office/drawing/2014/main" id="{3028A7DA-0BD5-484A-AD50-02940598C35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7" name="직사각형 1166">
                <a:extLst>
                  <a:ext uri="{FF2B5EF4-FFF2-40B4-BE49-F238E27FC236}">
                    <a16:creationId xmlns:a16="http://schemas.microsoft.com/office/drawing/2014/main" id="{9E398F1E-BB63-4095-8CBB-39F6927288AD}"/>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8" name="직사각형 1167">
                <a:extLst>
                  <a:ext uri="{FF2B5EF4-FFF2-40B4-BE49-F238E27FC236}">
                    <a16:creationId xmlns:a16="http://schemas.microsoft.com/office/drawing/2014/main" id="{703AFC5D-9C46-45DC-BD71-5342DBD88DAA}"/>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9" name="그룹 1168">
              <a:extLst>
                <a:ext uri="{FF2B5EF4-FFF2-40B4-BE49-F238E27FC236}">
                  <a16:creationId xmlns:a16="http://schemas.microsoft.com/office/drawing/2014/main" id="{69C47318-43C2-4332-BD7A-31887A6C3A80}"/>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170" name="직사각형 1169">
                <a:extLst>
                  <a:ext uri="{FF2B5EF4-FFF2-40B4-BE49-F238E27FC236}">
                    <a16:creationId xmlns:a16="http://schemas.microsoft.com/office/drawing/2014/main" id="{49E271E2-3BAC-4C61-BBA7-A894989EDEF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1" name="직사각형 1170">
                <a:extLst>
                  <a:ext uri="{FF2B5EF4-FFF2-40B4-BE49-F238E27FC236}">
                    <a16:creationId xmlns:a16="http://schemas.microsoft.com/office/drawing/2014/main" id="{48129AE8-959C-4AA6-A1D5-67E131F442F1}"/>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2" name="직사각형 1171">
                <a:extLst>
                  <a:ext uri="{FF2B5EF4-FFF2-40B4-BE49-F238E27FC236}">
                    <a16:creationId xmlns:a16="http://schemas.microsoft.com/office/drawing/2014/main" id="{911522FD-109E-4563-AA1A-3386A24799B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3" name="직사각형 1172">
                <a:extLst>
                  <a:ext uri="{FF2B5EF4-FFF2-40B4-BE49-F238E27FC236}">
                    <a16:creationId xmlns:a16="http://schemas.microsoft.com/office/drawing/2014/main" id="{42678CFC-F7D8-4782-A434-0C09FE8886FE}"/>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4" name="직사각형 1173">
                <a:extLst>
                  <a:ext uri="{FF2B5EF4-FFF2-40B4-BE49-F238E27FC236}">
                    <a16:creationId xmlns:a16="http://schemas.microsoft.com/office/drawing/2014/main" id="{59F5E152-08B7-48A9-9F5A-FBECCEA9B0A0}"/>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5" name="직사각형 1174">
                <a:extLst>
                  <a:ext uri="{FF2B5EF4-FFF2-40B4-BE49-F238E27FC236}">
                    <a16:creationId xmlns:a16="http://schemas.microsoft.com/office/drawing/2014/main" id="{0D7E5ADB-85F7-48E9-B205-C146D2FA081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6" name="직사각형 1175">
                <a:extLst>
                  <a:ext uri="{FF2B5EF4-FFF2-40B4-BE49-F238E27FC236}">
                    <a16:creationId xmlns:a16="http://schemas.microsoft.com/office/drawing/2014/main" id="{5D9418F8-8651-4D3F-85A3-300A042025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7" name="직사각형 1176">
                <a:extLst>
                  <a:ext uri="{FF2B5EF4-FFF2-40B4-BE49-F238E27FC236}">
                    <a16:creationId xmlns:a16="http://schemas.microsoft.com/office/drawing/2014/main" id="{66919DBF-075D-4A0C-9F6F-DE3BCA8DA1F7}"/>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8" name="직사각형 1177">
                <a:extLst>
                  <a:ext uri="{FF2B5EF4-FFF2-40B4-BE49-F238E27FC236}">
                    <a16:creationId xmlns:a16="http://schemas.microsoft.com/office/drawing/2014/main" id="{722648F9-EF25-43F8-8F68-69D13974E1B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9" name="직사각형 1178">
                <a:extLst>
                  <a:ext uri="{FF2B5EF4-FFF2-40B4-BE49-F238E27FC236}">
                    <a16:creationId xmlns:a16="http://schemas.microsoft.com/office/drawing/2014/main" id="{67226635-5A24-434D-A3A6-8DED67789E57}"/>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0" name="직사각형 1179">
                <a:extLst>
                  <a:ext uri="{FF2B5EF4-FFF2-40B4-BE49-F238E27FC236}">
                    <a16:creationId xmlns:a16="http://schemas.microsoft.com/office/drawing/2014/main" id="{8E915BF0-AA3A-4B47-91EB-3284386FBB2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1" name="직사각형 1180">
                <a:extLst>
                  <a:ext uri="{FF2B5EF4-FFF2-40B4-BE49-F238E27FC236}">
                    <a16:creationId xmlns:a16="http://schemas.microsoft.com/office/drawing/2014/main" id="{5DA7E5D7-B411-417B-805A-C8E4203007A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2" name="직사각형 1181">
                <a:extLst>
                  <a:ext uri="{FF2B5EF4-FFF2-40B4-BE49-F238E27FC236}">
                    <a16:creationId xmlns:a16="http://schemas.microsoft.com/office/drawing/2014/main" id="{E167EB84-9C50-49AB-932C-E149DD338F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3" name="직사각형 1182">
                <a:extLst>
                  <a:ext uri="{FF2B5EF4-FFF2-40B4-BE49-F238E27FC236}">
                    <a16:creationId xmlns:a16="http://schemas.microsoft.com/office/drawing/2014/main" id="{001178D3-E0E5-406C-A9BA-E95A83D76EA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4" name="직사각형 1183">
                <a:extLst>
                  <a:ext uri="{FF2B5EF4-FFF2-40B4-BE49-F238E27FC236}">
                    <a16:creationId xmlns:a16="http://schemas.microsoft.com/office/drawing/2014/main" id="{022BA4FD-8210-412C-9E08-83CE957984D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5" name="직사각형 1184">
                <a:extLst>
                  <a:ext uri="{FF2B5EF4-FFF2-40B4-BE49-F238E27FC236}">
                    <a16:creationId xmlns:a16="http://schemas.microsoft.com/office/drawing/2014/main" id="{F2A766EB-FDD2-4E13-A330-3F748E35A0E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6" name="직사각형 1185">
                <a:extLst>
                  <a:ext uri="{FF2B5EF4-FFF2-40B4-BE49-F238E27FC236}">
                    <a16:creationId xmlns:a16="http://schemas.microsoft.com/office/drawing/2014/main" id="{B5B212C1-900B-4D6A-BB5D-AC55CAB8AB2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7" name="직사각형 1186">
                <a:extLst>
                  <a:ext uri="{FF2B5EF4-FFF2-40B4-BE49-F238E27FC236}">
                    <a16:creationId xmlns:a16="http://schemas.microsoft.com/office/drawing/2014/main" id="{20264115-4A2A-458D-9A43-506EDB1EBEE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8" name="직사각형 1187">
                <a:extLst>
                  <a:ext uri="{FF2B5EF4-FFF2-40B4-BE49-F238E27FC236}">
                    <a16:creationId xmlns:a16="http://schemas.microsoft.com/office/drawing/2014/main" id="{15C6ABB2-AEC5-4D3F-ABFE-80F92443056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9" name="직사각형 1188">
                <a:extLst>
                  <a:ext uri="{FF2B5EF4-FFF2-40B4-BE49-F238E27FC236}">
                    <a16:creationId xmlns:a16="http://schemas.microsoft.com/office/drawing/2014/main" id="{89A98A7C-8255-43B9-9C42-08263D9E7366}"/>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0" name="직사각형 1189">
                <a:extLst>
                  <a:ext uri="{FF2B5EF4-FFF2-40B4-BE49-F238E27FC236}">
                    <a16:creationId xmlns:a16="http://schemas.microsoft.com/office/drawing/2014/main" id="{66E2A202-256C-4585-B91F-EB7FD4CF19F7}"/>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1" name="직사각형 1190">
                <a:extLst>
                  <a:ext uri="{FF2B5EF4-FFF2-40B4-BE49-F238E27FC236}">
                    <a16:creationId xmlns:a16="http://schemas.microsoft.com/office/drawing/2014/main" id="{73984FC6-73B1-4223-A3C2-2480065E4D5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2" name="직사각형 1191">
                <a:extLst>
                  <a:ext uri="{FF2B5EF4-FFF2-40B4-BE49-F238E27FC236}">
                    <a16:creationId xmlns:a16="http://schemas.microsoft.com/office/drawing/2014/main" id="{FE868364-2CBD-435F-A936-38297AD4426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3" name="직사각형 1192">
                <a:extLst>
                  <a:ext uri="{FF2B5EF4-FFF2-40B4-BE49-F238E27FC236}">
                    <a16:creationId xmlns:a16="http://schemas.microsoft.com/office/drawing/2014/main" id="{560BA967-3612-4A0E-AD36-6FF018369A3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4" name="직사각형 1193">
                <a:extLst>
                  <a:ext uri="{FF2B5EF4-FFF2-40B4-BE49-F238E27FC236}">
                    <a16:creationId xmlns:a16="http://schemas.microsoft.com/office/drawing/2014/main" id="{30BE8150-DE74-405A-A99F-F622D061F18C}"/>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5" name="직사각형 1194">
                <a:extLst>
                  <a:ext uri="{FF2B5EF4-FFF2-40B4-BE49-F238E27FC236}">
                    <a16:creationId xmlns:a16="http://schemas.microsoft.com/office/drawing/2014/main" id="{34BB1CA5-7438-4A23-93EF-2A077222B19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6" name="직사각형 1195">
                <a:extLst>
                  <a:ext uri="{FF2B5EF4-FFF2-40B4-BE49-F238E27FC236}">
                    <a16:creationId xmlns:a16="http://schemas.microsoft.com/office/drawing/2014/main" id="{0C433E2D-68A1-490B-AB4E-195DFC3E05D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7" name="직사각형 1196">
                <a:extLst>
                  <a:ext uri="{FF2B5EF4-FFF2-40B4-BE49-F238E27FC236}">
                    <a16:creationId xmlns:a16="http://schemas.microsoft.com/office/drawing/2014/main" id="{3319A98B-B4AA-4186-8563-9E8F95CD826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8" name="직사각형 1197">
                <a:extLst>
                  <a:ext uri="{FF2B5EF4-FFF2-40B4-BE49-F238E27FC236}">
                    <a16:creationId xmlns:a16="http://schemas.microsoft.com/office/drawing/2014/main" id="{15103103-61D1-46E1-A14D-AA3C49B92B5A}"/>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9" name="직사각형 1198">
                <a:extLst>
                  <a:ext uri="{FF2B5EF4-FFF2-40B4-BE49-F238E27FC236}">
                    <a16:creationId xmlns:a16="http://schemas.microsoft.com/office/drawing/2014/main" id="{ED77B235-B9E0-4FF3-AE0B-8F3105B2821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0" name="직사각형 1199">
                <a:extLst>
                  <a:ext uri="{FF2B5EF4-FFF2-40B4-BE49-F238E27FC236}">
                    <a16:creationId xmlns:a16="http://schemas.microsoft.com/office/drawing/2014/main" id="{C4943F35-6C0D-4FF1-B469-2C3718B7A5F0}"/>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1" name="직사각형 1200">
                <a:extLst>
                  <a:ext uri="{FF2B5EF4-FFF2-40B4-BE49-F238E27FC236}">
                    <a16:creationId xmlns:a16="http://schemas.microsoft.com/office/drawing/2014/main" id="{87913E98-353A-468C-AE7B-C7C407D9C44C}"/>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2" name="직사각형 1201">
                <a:extLst>
                  <a:ext uri="{FF2B5EF4-FFF2-40B4-BE49-F238E27FC236}">
                    <a16:creationId xmlns:a16="http://schemas.microsoft.com/office/drawing/2014/main" id="{B617EE2C-01BD-4BAF-BC5B-DD1EF1C0372A}"/>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3" name="직사각형 1202">
                <a:extLst>
                  <a:ext uri="{FF2B5EF4-FFF2-40B4-BE49-F238E27FC236}">
                    <a16:creationId xmlns:a16="http://schemas.microsoft.com/office/drawing/2014/main" id="{FE156063-8778-46EE-B42C-CC66ACE2E0C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4" name="직사각형 1203">
                <a:extLst>
                  <a:ext uri="{FF2B5EF4-FFF2-40B4-BE49-F238E27FC236}">
                    <a16:creationId xmlns:a16="http://schemas.microsoft.com/office/drawing/2014/main" id="{6D4986E4-47D2-4572-9298-109E02D515B9}"/>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5" name="직사각형 1204">
                <a:extLst>
                  <a:ext uri="{FF2B5EF4-FFF2-40B4-BE49-F238E27FC236}">
                    <a16:creationId xmlns:a16="http://schemas.microsoft.com/office/drawing/2014/main" id="{95A4CD20-FB30-451C-AF61-3C16E942968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6" name="직사각형 1205">
                <a:extLst>
                  <a:ext uri="{FF2B5EF4-FFF2-40B4-BE49-F238E27FC236}">
                    <a16:creationId xmlns:a16="http://schemas.microsoft.com/office/drawing/2014/main" id="{FFCEB752-5D37-4792-8B43-B40B8A8C1B1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7" name="직사각형 1206">
                <a:extLst>
                  <a:ext uri="{FF2B5EF4-FFF2-40B4-BE49-F238E27FC236}">
                    <a16:creationId xmlns:a16="http://schemas.microsoft.com/office/drawing/2014/main" id="{B638F2DA-A111-46F2-82CB-A497993A52D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8" name="직사각형 1207">
                <a:extLst>
                  <a:ext uri="{FF2B5EF4-FFF2-40B4-BE49-F238E27FC236}">
                    <a16:creationId xmlns:a16="http://schemas.microsoft.com/office/drawing/2014/main" id="{F3390BAD-D4A5-4CDC-B54A-1B9BE98B008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9" name="직사각형 1208">
                <a:extLst>
                  <a:ext uri="{FF2B5EF4-FFF2-40B4-BE49-F238E27FC236}">
                    <a16:creationId xmlns:a16="http://schemas.microsoft.com/office/drawing/2014/main" id="{A2240868-7A5C-4D0F-A1FD-9B0E999FE9B8}"/>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0" name="직사각형 1209">
                <a:extLst>
                  <a:ext uri="{FF2B5EF4-FFF2-40B4-BE49-F238E27FC236}">
                    <a16:creationId xmlns:a16="http://schemas.microsoft.com/office/drawing/2014/main" id="{F022B810-B0A3-4D26-9AD7-0A34C950A3D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1" name="직사각형 1210">
                <a:extLst>
                  <a:ext uri="{FF2B5EF4-FFF2-40B4-BE49-F238E27FC236}">
                    <a16:creationId xmlns:a16="http://schemas.microsoft.com/office/drawing/2014/main" id="{AC8F4A66-ABF7-4574-B575-54514F74169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2" name="직사각형 1211">
                <a:extLst>
                  <a:ext uri="{FF2B5EF4-FFF2-40B4-BE49-F238E27FC236}">
                    <a16:creationId xmlns:a16="http://schemas.microsoft.com/office/drawing/2014/main" id="{25186822-79EE-4780-A4C9-0AD5941F3EBB}"/>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3" name="직사각형 1212">
                <a:extLst>
                  <a:ext uri="{FF2B5EF4-FFF2-40B4-BE49-F238E27FC236}">
                    <a16:creationId xmlns:a16="http://schemas.microsoft.com/office/drawing/2014/main" id="{35C959E6-F182-4293-800E-E0ED710DD640}"/>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4" name="직사각형 1213">
                <a:extLst>
                  <a:ext uri="{FF2B5EF4-FFF2-40B4-BE49-F238E27FC236}">
                    <a16:creationId xmlns:a16="http://schemas.microsoft.com/office/drawing/2014/main" id="{3B4B31E7-7B3A-47D9-B019-32EE2951AC8A}"/>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5" name="직사각형 1214">
                <a:extLst>
                  <a:ext uri="{FF2B5EF4-FFF2-40B4-BE49-F238E27FC236}">
                    <a16:creationId xmlns:a16="http://schemas.microsoft.com/office/drawing/2014/main" id="{0B57F672-6F97-40C2-831C-C9A770607F4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6" name="직사각형 1215">
                <a:extLst>
                  <a:ext uri="{FF2B5EF4-FFF2-40B4-BE49-F238E27FC236}">
                    <a16:creationId xmlns:a16="http://schemas.microsoft.com/office/drawing/2014/main" id="{1B633791-5D23-4172-A11A-A136BD96F75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7" name="직사각형 1216">
                <a:extLst>
                  <a:ext uri="{FF2B5EF4-FFF2-40B4-BE49-F238E27FC236}">
                    <a16:creationId xmlns:a16="http://schemas.microsoft.com/office/drawing/2014/main" id="{9BA35843-D13B-489E-A067-C090FFA0BAF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8" name="직사각형 1217">
                <a:extLst>
                  <a:ext uri="{FF2B5EF4-FFF2-40B4-BE49-F238E27FC236}">
                    <a16:creationId xmlns:a16="http://schemas.microsoft.com/office/drawing/2014/main" id="{96F96BC7-47B8-4F3B-885A-122E0B73DC7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9" name="직사각형 1218">
                <a:extLst>
                  <a:ext uri="{FF2B5EF4-FFF2-40B4-BE49-F238E27FC236}">
                    <a16:creationId xmlns:a16="http://schemas.microsoft.com/office/drawing/2014/main" id="{233F610F-0CA9-42C9-A901-2314548B8E44}"/>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0" name="직사각형 1219">
                <a:extLst>
                  <a:ext uri="{FF2B5EF4-FFF2-40B4-BE49-F238E27FC236}">
                    <a16:creationId xmlns:a16="http://schemas.microsoft.com/office/drawing/2014/main" id="{E0740B2D-3330-45FD-82BD-1D139EA437B0}"/>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1" name="직사각형 1220">
                <a:extLst>
                  <a:ext uri="{FF2B5EF4-FFF2-40B4-BE49-F238E27FC236}">
                    <a16:creationId xmlns:a16="http://schemas.microsoft.com/office/drawing/2014/main" id="{0B233BCE-7493-42B6-9095-88BBC4CA9D1C}"/>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2" name="직사각형 1221">
                <a:extLst>
                  <a:ext uri="{FF2B5EF4-FFF2-40B4-BE49-F238E27FC236}">
                    <a16:creationId xmlns:a16="http://schemas.microsoft.com/office/drawing/2014/main" id="{BA21CC94-9DCB-451F-B5D8-FB172956CB9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3" name="직사각형 1222">
                <a:extLst>
                  <a:ext uri="{FF2B5EF4-FFF2-40B4-BE49-F238E27FC236}">
                    <a16:creationId xmlns:a16="http://schemas.microsoft.com/office/drawing/2014/main" id="{7F2C5F75-A8FA-420C-95B3-8E8CF0103E7B}"/>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4" name="직사각형 1223">
                <a:extLst>
                  <a:ext uri="{FF2B5EF4-FFF2-40B4-BE49-F238E27FC236}">
                    <a16:creationId xmlns:a16="http://schemas.microsoft.com/office/drawing/2014/main" id="{659F3F1A-A545-4B39-9018-DC3A103C40AB}"/>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5" name="직사각형 1224">
                <a:extLst>
                  <a:ext uri="{FF2B5EF4-FFF2-40B4-BE49-F238E27FC236}">
                    <a16:creationId xmlns:a16="http://schemas.microsoft.com/office/drawing/2014/main" id="{AD866D91-31B5-4314-ACF2-A0C4F34ABFD4}"/>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6" name="직사각형 1225">
                <a:extLst>
                  <a:ext uri="{FF2B5EF4-FFF2-40B4-BE49-F238E27FC236}">
                    <a16:creationId xmlns:a16="http://schemas.microsoft.com/office/drawing/2014/main" id="{2F25649D-2B0D-49A4-B26D-59A885DAC987}"/>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7" name="직사각형 1226">
                <a:extLst>
                  <a:ext uri="{FF2B5EF4-FFF2-40B4-BE49-F238E27FC236}">
                    <a16:creationId xmlns:a16="http://schemas.microsoft.com/office/drawing/2014/main" id="{EF64B866-3F35-4D02-9138-9DB84862362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8" name="직사각형 1227">
                <a:extLst>
                  <a:ext uri="{FF2B5EF4-FFF2-40B4-BE49-F238E27FC236}">
                    <a16:creationId xmlns:a16="http://schemas.microsoft.com/office/drawing/2014/main" id="{9CF1151A-4A24-4E4D-8F07-5001E3B0698F}"/>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9" name="직사각형 1228">
                <a:extLst>
                  <a:ext uri="{FF2B5EF4-FFF2-40B4-BE49-F238E27FC236}">
                    <a16:creationId xmlns:a16="http://schemas.microsoft.com/office/drawing/2014/main" id="{18F2A5BB-BA98-43FD-93EA-3B9723B30BC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0" name="직사각형 1229">
                <a:extLst>
                  <a:ext uri="{FF2B5EF4-FFF2-40B4-BE49-F238E27FC236}">
                    <a16:creationId xmlns:a16="http://schemas.microsoft.com/office/drawing/2014/main" id="{9FE2D825-BEB7-4D64-8679-05B249B94259}"/>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1" name="직사각형 1230">
                <a:extLst>
                  <a:ext uri="{FF2B5EF4-FFF2-40B4-BE49-F238E27FC236}">
                    <a16:creationId xmlns:a16="http://schemas.microsoft.com/office/drawing/2014/main" id="{CE633ECF-C262-4EA8-9F04-B6CB72208D33}"/>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2" name="직사각형 1231">
                <a:extLst>
                  <a:ext uri="{FF2B5EF4-FFF2-40B4-BE49-F238E27FC236}">
                    <a16:creationId xmlns:a16="http://schemas.microsoft.com/office/drawing/2014/main" id="{41B15DEB-CFAA-424E-8ECF-8E68287A8B1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3" name="직사각형 1232">
                <a:extLst>
                  <a:ext uri="{FF2B5EF4-FFF2-40B4-BE49-F238E27FC236}">
                    <a16:creationId xmlns:a16="http://schemas.microsoft.com/office/drawing/2014/main" id="{5D84DFB3-4F92-4A96-9C14-AEF7C1CE796B}"/>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4" name="직사각형 1233">
                <a:extLst>
                  <a:ext uri="{FF2B5EF4-FFF2-40B4-BE49-F238E27FC236}">
                    <a16:creationId xmlns:a16="http://schemas.microsoft.com/office/drawing/2014/main" id="{AF6553BD-1E9B-47E7-A457-9CAB97B60DA6}"/>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5" name="직사각형 1234">
                <a:extLst>
                  <a:ext uri="{FF2B5EF4-FFF2-40B4-BE49-F238E27FC236}">
                    <a16:creationId xmlns:a16="http://schemas.microsoft.com/office/drawing/2014/main" id="{C94A1E09-9598-412C-BCF9-A82FE9FCC70F}"/>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6" name="직사각형 1235">
                <a:extLst>
                  <a:ext uri="{FF2B5EF4-FFF2-40B4-BE49-F238E27FC236}">
                    <a16:creationId xmlns:a16="http://schemas.microsoft.com/office/drawing/2014/main" id="{FC829DE8-18B7-4D99-AA02-E00E9D5136C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7" name="직사각형 1236">
                <a:extLst>
                  <a:ext uri="{FF2B5EF4-FFF2-40B4-BE49-F238E27FC236}">
                    <a16:creationId xmlns:a16="http://schemas.microsoft.com/office/drawing/2014/main" id="{302D7272-CB7E-43FB-ABB2-F94AD5FB8DFF}"/>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8" name="직사각형 1237">
                <a:extLst>
                  <a:ext uri="{FF2B5EF4-FFF2-40B4-BE49-F238E27FC236}">
                    <a16:creationId xmlns:a16="http://schemas.microsoft.com/office/drawing/2014/main" id="{982F03D9-CA81-489C-879B-104C4BEE7CE2}"/>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9" name="직사각형 1238">
                <a:extLst>
                  <a:ext uri="{FF2B5EF4-FFF2-40B4-BE49-F238E27FC236}">
                    <a16:creationId xmlns:a16="http://schemas.microsoft.com/office/drawing/2014/main" id="{6DC4E22A-A7EF-4681-AB2C-084EB09BA181}"/>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0" name="직사각형 1239">
                <a:extLst>
                  <a:ext uri="{FF2B5EF4-FFF2-40B4-BE49-F238E27FC236}">
                    <a16:creationId xmlns:a16="http://schemas.microsoft.com/office/drawing/2014/main" id="{6FCD4C50-AC07-478C-BFCF-6D2E5BDCE777}"/>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1" name="직사각형 1240">
                <a:extLst>
                  <a:ext uri="{FF2B5EF4-FFF2-40B4-BE49-F238E27FC236}">
                    <a16:creationId xmlns:a16="http://schemas.microsoft.com/office/drawing/2014/main" id="{10E6B814-0AD5-4132-865B-0F058C39AFE0}"/>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2" name="직사각형 1241">
                <a:extLst>
                  <a:ext uri="{FF2B5EF4-FFF2-40B4-BE49-F238E27FC236}">
                    <a16:creationId xmlns:a16="http://schemas.microsoft.com/office/drawing/2014/main" id="{67BE1298-F580-4585-B622-F42B21277CDE}"/>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3" name="직사각형 1242">
                <a:extLst>
                  <a:ext uri="{FF2B5EF4-FFF2-40B4-BE49-F238E27FC236}">
                    <a16:creationId xmlns:a16="http://schemas.microsoft.com/office/drawing/2014/main" id="{62A40A42-7125-4693-83F6-760A1218EE8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4" name="직사각형 1243">
                <a:extLst>
                  <a:ext uri="{FF2B5EF4-FFF2-40B4-BE49-F238E27FC236}">
                    <a16:creationId xmlns:a16="http://schemas.microsoft.com/office/drawing/2014/main" id="{AC6145B4-9B43-4B64-AE60-985E3981E11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5" name="직사각형 1244">
                <a:extLst>
                  <a:ext uri="{FF2B5EF4-FFF2-40B4-BE49-F238E27FC236}">
                    <a16:creationId xmlns:a16="http://schemas.microsoft.com/office/drawing/2014/main" id="{FAECD985-37BE-44AB-9F7B-D11F5D30C1DA}"/>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6" name="직사각형 1245">
                <a:extLst>
                  <a:ext uri="{FF2B5EF4-FFF2-40B4-BE49-F238E27FC236}">
                    <a16:creationId xmlns:a16="http://schemas.microsoft.com/office/drawing/2014/main" id="{0749789D-14D9-4A85-9C26-BA4AA9162919}"/>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7" name="직사각형 1246">
                <a:extLst>
                  <a:ext uri="{FF2B5EF4-FFF2-40B4-BE49-F238E27FC236}">
                    <a16:creationId xmlns:a16="http://schemas.microsoft.com/office/drawing/2014/main" id="{512063CD-A34A-47E1-B973-0E933B9F104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8" name="직사각형 1247">
                <a:extLst>
                  <a:ext uri="{FF2B5EF4-FFF2-40B4-BE49-F238E27FC236}">
                    <a16:creationId xmlns:a16="http://schemas.microsoft.com/office/drawing/2014/main" id="{50FBAC9E-D46E-4262-880A-B6531EEB5D0D}"/>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9" name="직사각형 1248">
                <a:extLst>
                  <a:ext uri="{FF2B5EF4-FFF2-40B4-BE49-F238E27FC236}">
                    <a16:creationId xmlns:a16="http://schemas.microsoft.com/office/drawing/2014/main" id="{C5D1B9EF-EED4-421B-AD97-22D0203AF47B}"/>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0" name="직사각형 1249">
                <a:extLst>
                  <a:ext uri="{FF2B5EF4-FFF2-40B4-BE49-F238E27FC236}">
                    <a16:creationId xmlns:a16="http://schemas.microsoft.com/office/drawing/2014/main" id="{D3F1F48A-2B16-4B4F-B438-B4FAE5CB4AF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51" name="그룹 1250">
              <a:extLst>
                <a:ext uri="{FF2B5EF4-FFF2-40B4-BE49-F238E27FC236}">
                  <a16:creationId xmlns:a16="http://schemas.microsoft.com/office/drawing/2014/main" id="{F4033FA2-0671-4296-A35E-FA32CAF9932C}"/>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252" name="직사각형 1251">
                <a:extLst>
                  <a:ext uri="{FF2B5EF4-FFF2-40B4-BE49-F238E27FC236}">
                    <a16:creationId xmlns:a16="http://schemas.microsoft.com/office/drawing/2014/main" id="{DAC28642-50AB-4B8A-B7A4-76EA4012567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3" name="직사각형 1252">
                <a:extLst>
                  <a:ext uri="{FF2B5EF4-FFF2-40B4-BE49-F238E27FC236}">
                    <a16:creationId xmlns:a16="http://schemas.microsoft.com/office/drawing/2014/main" id="{2285892D-2F41-4CB7-994B-72363CD8D665}"/>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4" name="직사각형 1253">
                <a:extLst>
                  <a:ext uri="{FF2B5EF4-FFF2-40B4-BE49-F238E27FC236}">
                    <a16:creationId xmlns:a16="http://schemas.microsoft.com/office/drawing/2014/main" id="{24B8C228-A0F6-4A33-AB5F-4DCF03C79A5A}"/>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5" name="직사각형 1254">
                <a:extLst>
                  <a:ext uri="{FF2B5EF4-FFF2-40B4-BE49-F238E27FC236}">
                    <a16:creationId xmlns:a16="http://schemas.microsoft.com/office/drawing/2014/main" id="{6BE33D78-C7AB-4143-9ABF-BA8C993E54F2}"/>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6" name="직사각형 1255">
                <a:extLst>
                  <a:ext uri="{FF2B5EF4-FFF2-40B4-BE49-F238E27FC236}">
                    <a16:creationId xmlns:a16="http://schemas.microsoft.com/office/drawing/2014/main" id="{68B1790F-6568-4E5E-AF06-C12B0EF2F7A5}"/>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7" name="직사각형 1256">
                <a:extLst>
                  <a:ext uri="{FF2B5EF4-FFF2-40B4-BE49-F238E27FC236}">
                    <a16:creationId xmlns:a16="http://schemas.microsoft.com/office/drawing/2014/main" id="{066C71EE-B34D-4453-82AE-48872C776E3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8" name="직사각형 1257">
                <a:extLst>
                  <a:ext uri="{FF2B5EF4-FFF2-40B4-BE49-F238E27FC236}">
                    <a16:creationId xmlns:a16="http://schemas.microsoft.com/office/drawing/2014/main" id="{509021D5-6A91-4016-89A1-8D88D449AE3A}"/>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9" name="직사각형 1258">
                <a:extLst>
                  <a:ext uri="{FF2B5EF4-FFF2-40B4-BE49-F238E27FC236}">
                    <a16:creationId xmlns:a16="http://schemas.microsoft.com/office/drawing/2014/main" id="{FEBD7B70-B639-4E30-A4CD-220024C18C8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0" name="직사각형 1259">
                <a:extLst>
                  <a:ext uri="{FF2B5EF4-FFF2-40B4-BE49-F238E27FC236}">
                    <a16:creationId xmlns:a16="http://schemas.microsoft.com/office/drawing/2014/main" id="{EB04476E-57C0-45A2-B2B7-BE14A2179222}"/>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1" name="직사각형 1260">
                <a:extLst>
                  <a:ext uri="{FF2B5EF4-FFF2-40B4-BE49-F238E27FC236}">
                    <a16:creationId xmlns:a16="http://schemas.microsoft.com/office/drawing/2014/main" id="{5153AE4A-BE41-4ED9-B5EA-36C81E65A634}"/>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2" name="직사각형 1261">
                <a:extLst>
                  <a:ext uri="{FF2B5EF4-FFF2-40B4-BE49-F238E27FC236}">
                    <a16:creationId xmlns:a16="http://schemas.microsoft.com/office/drawing/2014/main" id="{1F8008F3-8A14-4E7E-A10B-C37202EA991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3" name="직사각형 1262">
                <a:extLst>
                  <a:ext uri="{FF2B5EF4-FFF2-40B4-BE49-F238E27FC236}">
                    <a16:creationId xmlns:a16="http://schemas.microsoft.com/office/drawing/2014/main" id="{1159EC9C-39FD-4672-BDF4-2FD1E85881C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4" name="직사각형 1263">
                <a:extLst>
                  <a:ext uri="{FF2B5EF4-FFF2-40B4-BE49-F238E27FC236}">
                    <a16:creationId xmlns:a16="http://schemas.microsoft.com/office/drawing/2014/main" id="{5154C028-1257-469C-807C-1728FB7E1324}"/>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5" name="직사각형 1264">
                <a:extLst>
                  <a:ext uri="{FF2B5EF4-FFF2-40B4-BE49-F238E27FC236}">
                    <a16:creationId xmlns:a16="http://schemas.microsoft.com/office/drawing/2014/main" id="{0DA5CF4E-49E5-4DB9-A77F-EC8E5C341E1D}"/>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6" name="직사각형 1265">
                <a:extLst>
                  <a:ext uri="{FF2B5EF4-FFF2-40B4-BE49-F238E27FC236}">
                    <a16:creationId xmlns:a16="http://schemas.microsoft.com/office/drawing/2014/main" id="{FEDDBEC9-4131-4D2C-A426-260F182D0ADD}"/>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7" name="직사각형 1266">
                <a:extLst>
                  <a:ext uri="{FF2B5EF4-FFF2-40B4-BE49-F238E27FC236}">
                    <a16:creationId xmlns:a16="http://schemas.microsoft.com/office/drawing/2014/main" id="{7D8ECC51-F810-4F65-9FED-E6E185747ECD}"/>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8" name="직사각형 1267">
                <a:extLst>
                  <a:ext uri="{FF2B5EF4-FFF2-40B4-BE49-F238E27FC236}">
                    <a16:creationId xmlns:a16="http://schemas.microsoft.com/office/drawing/2014/main" id="{090B4A4E-3BE6-406A-B2AE-9384CD62027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9" name="직사각형 1268">
                <a:extLst>
                  <a:ext uri="{FF2B5EF4-FFF2-40B4-BE49-F238E27FC236}">
                    <a16:creationId xmlns:a16="http://schemas.microsoft.com/office/drawing/2014/main" id="{87F89775-2AC2-436B-88CD-CBEF476126E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0" name="직사각형 1269">
                <a:extLst>
                  <a:ext uri="{FF2B5EF4-FFF2-40B4-BE49-F238E27FC236}">
                    <a16:creationId xmlns:a16="http://schemas.microsoft.com/office/drawing/2014/main" id="{ABBE73F9-64BC-4591-AB20-976F2199825B}"/>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1" name="직사각형 1270">
                <a:extLst>
                  <a:ext uri="{FF2B5EF4-FFF2-40B4-BE49-F238E27FC236}">
                    <a16:creationId xmlns:a16="http://schemas.microsoft.com/office/drawing/2014/main" id="{3CF5E04A-76B8-40A5-A16B-D60767A5694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2" name="직사각형 1271">
                <a:extLst>
                  <a:ext uri="{FF2B5EF4-FFF2-40B4-BE49-F238E27FC236}">
                    <a16:creationId xmlns:a16="http://schemas.microsoft.com/office/drawing/2014/main" id="{0139A675-3024-4902-B399-095216D5688F}"/>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3" name="직사각형 1272">
                <a:extLst>
                  <a:ext uri="{FF2B5EF4-FFF2-40B4-BE49-F238E27FC236}">
                    <a16:creationId xmlns:a16="http://schemas.microsoft.com/office/drawing/2014/main" id="{5675FCC1-3906-4314-B71F-1F974B2DBC37}"/>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4" name="직사각형 1273">
                <a:extLst>
                  <a:ext uri="{FF2B5EF4-FFF2-40B4-BE49-F238E27FC236}">
                    <a16:creationId xmlns:a16="http://schemas.microsoft.com/office/drawing/2014/main" id="{CDB785BD-CAB4-4A7C-946A-DDC71581EB61}"/>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5" name="직사각형 1274">
                <a:extLst>
                  <a:ext uri="{FF2B5EF4-FFF2-40B4-BE49-F238E27FC236}">
                    <a16:creationId xmlns:a16="http://schemas.microsoft.com/office/drawing/2014/main" id="{D3E63511-C311-493A-A7FE-F23B9993893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6" name="직사각형 1275">
                <a:extLst>
                  <a:ext uri="{FF2B5EF4-FFF2-40B4-BE49-F238E27FC236}">
                    <a16:creationId xmlns:a16="http://schemas.microsoft.com/office/drawing/2014/main" id="{FC013730-3DA0-4B99-9F80-91A24897992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7" name="직사각형 1276">
                <a:extLst>
                  <a:ext uri="{FF2B5EF4-FFF2-40B4-BE49-F238E27FC236}">
                    <a16:creationId xmlns:a16="http://schemas.microsoft.com/office/drawing/2014/main" id="{B727C3F1-09F7-4CEF-B7ED-20F5DA8AC5E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8" name="직사각형 1277">
                <a:extLst>
                  <a:ext uri="{FF2B5EF4-FFF2-40B4-BE49-F238E27FC236}">
                    <a16:creationId xmlns:a16="http://schemas.microsoft.com/office/drawing/2014/main" id="{5FBD1BFA-C9E1-4B70-9269-066041E05DC3}"/>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9" name="직사각형 1278">
                <a:extLst>
                  <a:ext uri="{FF2B5EF4-FFF2-40B4-BE49-F238E27FC236}">
                    <a16:creationId xmlns:a16="http://schemas.microsoft.com/office/drawing/2014/main" id="{0EAD9C1C-8B49-4382-AEEC-8BC73484E1A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0" name="직사각형 1279">
                <a:extLst>
                  <a:ext uri="{FF2B5EF4-FFF2-40B4-BE49-F238E27FC236}">
                    <a16:creationId xmlns:a16="http://schemas.microsoft.com/office/drawing/2014/main" id="{E94A2A57-5231-4E3F-880A-49D1F10532C4}"/>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1" name="직사각형 1280">
                <a:extLst>
                  <a:ext uri="{FF2B5EF4-FFF2-40B4-BE49-F238E27FC236}">
                    <a16:creationId xmlns:a16="http://schemas.microsoft.com/office/drawing/2014/main" id="{7912A149-F147-4FFD-A49C-470E50B21EE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2" name="직사각형 1281">
                <a:extLst>
                  <a:ext uri="{FF2B5EF4-FFF2-40B4-BE49-F238E27FC236}">
                    <a16:creationId xmlns:a16="http://schemas.microsoft.com/office/drawing/2014/main" id="{1449EC72-244E-4893-B455-42A0FFC2DAD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3" name="직사각형 1282">
                <a:extLst>
                  <a:ext uri="{FF2B5EF4-FFF2-40B4-BE49-F238E27FC236}">
                    <a16:creationId xmlns:a16="http://schemas.microsoft.com/office/drawing/2014/main" id="{056CB133-80F9-4F55-A13B-7A1689049830}"/>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4" name="직사각형 1283">
                <a:extLst>
                  <a:ext uri="{FF2B5EF4-FFF2-40B4-BE49-F238E27FC236}">
                    <a16:creationId xmlns:a16="http://schemas.microsoft.com/office/drawing/2014/main" id="{F0B1C9D3-F184-4841-BA5A-7A9BFA47C7A6}"/>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5" name="직사각형 1284">
                <a:extLst>
                  <a:ext uri="{FF2B5EF4-FFF2-40B4-BE49-F238E27FC236}">
                    <a16:creationId xmlns:a16="http://schemas.microsoft.com/office/drawing/2014/main" id="{C4806C3D-861C-4C08-BE16-80E7CBF59445}"/>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6" name="직사각형 1285">
                <a:extLst>
                  <a:ext uri="{FF2B5EF4-FFF2-40B4-BE49-F238E27FC236}">
                    <a16:creationId xmlns:a16="http://schemas.microsoft.com/office/drawing/2014/main" id="{E5DF0E8C-5BFB-4AE6-A236-90D881E96961}"/>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7" name="직사각형 1286">
                <a:extLst>
                  <a:ext uri="{FF2B5EF4-FFF2-40B4-BE49-F238E27FC236}">
                    <a16:creationId xmlns:a16="http://schemas.microsoft.com/office/drawing/2014/main" id="{975033BC-06C2-4F4A-8AD3-39CEAB86573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8" name="직사각형 1287">
                <a:extLst>
                  <a:ext uri="{FF2B5EF4-FFF2-40B4-BE49-F238E27FC236}">
                    <a16:creationId xmlns:a16="http://schemas.microsoft.com/office/drawing/2014/main" id="{4E7A7F37-FBC2-4ED1-B830-C9F21E5D8892}"/>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9" name="직사각형 1288">
                <a:extLst>
                  <a:ext uri="{FF2B5EF4-FFF2-40B4-BE49-F238E27FC236}">
                    <a16:creationId xmlns:a16="http://schemas.microsoft.com/office/drawing/2014/main" id="{938B155C-37E9-4982-ADC1-4268D3B7F6E7}"/>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0" name="직사각형 1289">
                <a:extLst>
                  <a:ext uri="{FF2B5EF4-FFF2-40B4-BE49-F238E27FC236}">
                    <a16:creationId xmlns:a16="http://schemas.microsoft.com/office/drawing/2014/main" id="{6FC8751C-1A5B-4540-8DEA-4162AEAE41CA}"/>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1" name="직사각형 1290">
                <a:extLst>
                  <a:ext uri="{FF2B5EF4-FFF2-40B4-BE49-F238E27FC236}">
                    <a16:creationId xmlns:a16="http://schemas.microsoft.com/office/drawing/2014/main" id="{071BEBEB-6C18-46DE-A90D-2908AD3B15D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2" name="직사각형 1291">
                <a:extLst>
                  <a:ext uri="{FF2B5EF4-FFF2-40B4-BE49-F238E27FC236}">
                    <a16:creationId xmlns:a16="http://schemas.microsoft.com/office/drawing/2014/main" id="{28297B50-1A8A-46FB-8B27-BD830BC3F593}"/>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3" name="직사각형 1292">
                <a:extLst>
                  <a:ext uri="{FF2B5EF4-FFF2-40B4-BE49-F238E27FC236}">
                    <a16:creationId xmlns:a16="http://schemas.microsoft.com/office/drawing/2014/main" id="{79793548-714D-4177-A6B0-26C6ED2EC4D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4" name="직사각형 1293">
                <a:extLst>
                  <a:ext uri="{FF2B5EF4-FFF2-40B4-BE49-F238E27FC236}">
                    <a16:creationId xmlns:a16="http://schemas.microsoft.com/office/drawing/2014/main" id="{5D455513-1358-468D-82D0-9892D8644A5F}"/>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5" name="직사각형 1294">
                <a:extLst>
                  <a:ext uri="{FF2B5EF4-FFF2-40B4-BE49-F238E27FC236}">
                    <a16:creationId xmlns:a16="http://schemas.microsoft.com/office/drawing/2014/main" id="{B7B16A18-8128-4AF8-AABD-EF86FFF50E6B}"/>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6" name="직사각형 1295">
                <a:extLst>
                  <a:ext uri="{FF2B5EF4-FFF2-40B4-BE49-F238E27FC236}">
                    <a16:creationId xmlns:a16="http://schemas.microsoft.com/office/drawing/2014/main" id="{E0213629-530A-4A25-857F-0B0D39D1EF0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7" name="직사각형 1296">
                <a:extLst>
                  <a:ext uri="{FF2B5EF4-FFF2-40B4-BE49-F238E27FC236}">
                    <a16:creationId xmlns:a16="http://schemas.microsoft.com/office/drawing/2014/main" id="{333952B1-5B5C-4A7D-96E5-555FF843C243}"/>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8" name="직사각형 1297">
                <a:extLst>
                  <a:ext uri="{FF2B5EF4-FFF2-40B4-BE49-F238E27FC236}">
                    <a16:creationId xmlns:a16="http://schemas.microsoft.com/office/drawing/2014/main" id="{3967DD89-C0C0-4E32-B291-ED5A33069D25}"/>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9" name="직사각형 1298">
                <a:extLst>
                  <a:ext uri="{FF2B5EF4-FFF2-40B4-BE49-F238E27FC236}">
                    <a16:creationId xmlns:a16="http://schemas.microsoft.com/office/drawing/2014/main" id="{9DD10BDE-A92A-4C18-AB69-E92C78BD1D8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0" name="직사각형 1299">
                <a:extLst>
                  <a:ext uri="{FF2B5EF4-FFF2-40B4-BE49-F238E27FC236}">
                    <a16:creationId xmlns:a16="http://schemas.microsoft.com/office/drawing/2014/main" id="{627ED1F1-D9E9-4F61-BF14-8A243714A5F1}"/>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1" name="직사각형 1300">
                <a:extLst>
                  <a:ext uri="{FF2B5EF4-FFF2-40B4-BE49-F238E27FC236}">
                    <a16:creationId xmlns:a16="http://schemas.microsoft.com/office/drawing/2014/main" id="{ED45FC96-E520-450B-9537-56C9D8FCCA25}"/>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2" name="직사각형 1301">
                <a:extLst>
                  <a:ext uri="{FF2B5EF4-FFF2-40B4-BE49-F238E27FC236}">
                    <a16:creationId xmlns:a16="http://schemas.microsoft.com/office/drawing/2014/main" id="{2DC5EAF2-7787-4597-BB21-30B4C4AAC00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3" name="직사각형 1302">
                <a:extLst>
                  <a:ext uri="{FF2B5EF4-FFF2-40B4-BE49-F238E27FC236}">
                    <a16:creationId xmlns:a16="http://schemas.microsoft.com/office/drawing/2014/main" id="{5A904AA9-AFB5-43A6-AD74-A40EB722F42E}"/>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4" name="직사각형 1303">
                <a:extLst>
                  <a:ext uri="{FF2B5EF4-FFF2-40B4-BE49-F238E27FC236}">
                    <a16:creationId xmlns:a16="http://schemas.microsoft.com/office/drawing/2014/main" id="{E46DB9C2-B983-4A40-BA85-73C08EB58CC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5" name="직사각형 1304">
                <a:extLst>
                  <a:ext uri="{FF2B5EF4-FFF2-40B4-BE49-F238E27FC236}">
                    <a16:creationId xmlns:a16="http://schemas.microsoft.com/office/drawing/2014/main" id="{D5D91953-AD24-4068-80B8-F8A5AF5BBD81}"/>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6" name="직사각형 1305">
                <a:extLst>
                  <a:ext uri="{FF2B5EF4-FFF2-40B4-BE49-F238E27FC236}">
                    <a16:creationId xmlns:a16="http://schemas.microsoft.com/office/drawing/2014/main" id="{6001DA55-1025-4882-ACF5-BDF1A8F4176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7" name="직사각형 1306">
                <a:extLst>
                  <a:ext uri="{FF2B5EF4-FFF2-40B4-BE49-F238E27FC236}">
                    <a16:creationId xmlns:a16="http://schemas.microsoft.com/office/drawing/2014/main" id="{C07CC3F1-E762-4C20-90B2-98D6BEC82E1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8" name="직사각형 1307">
                <a:extLst>
                  <a:ext uri="{FF2B5EF4-FFF2-40B4-BE49-F238E27FC236}">
                    <a16:creationId xmlns:a16="http://schemas.microsoft.com/office/drawing/2014/main" id="{7F731E15-3614-440D-83DF-E64CB43D623E}"/>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9" name="직사각형 1308">
                <a:extLst>
                  <a:ext uri="{FF2B5EF4-FFF2-40B4-BE49-F238E27FC236}">
                    <a16:creationId xmlns:a16="http://schemas.microsoft.com/office/drawing/2014/main" id="{E28DAF41-4457-4209-887D-1D43A6F722FB}"/>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0" name="직사각형 1309">
                <a:extLst>
                  <a:ext uri="{FF2B5EF4-FFF2-40B4-BE49-F238E27FC236}">
                    <a16:creationId xmlns:a16="http://schemas.microsoft.com/office/drawing/2014/main" id="{7DFD3DDB-717A-4769-BA78-0DA406BFA5C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1" name="직사각형 1310">
                <a:extLst>
                  <a:ext uri="{FF2B5EF4-FFF2-40B4-BE49-F238E27FC236}">
                    <a16:creationId xmlns:a16="http://schemas.microsoft.com/office/drawing/2014/main" id="{FD4ABC11-5563-4709-9192-B1C348AE1A0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2" name="직사각형 1311">
                <a:extLst>
                  <a:ext uri="{FF2B5EF4-FFF2-40B4-BE49-F238E27FC236}">
                    <a16:creationId xmlns:a16="http://schemas.microsoft.com/office/drawing/2014/main" id="{1640211B-750F-408C-B6DE-C8C2D38CF23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3" name="직사각형 1312">
                <a:extLst>
                  <a:ext uri="{FF2B5EF4-FFF2-40B4-BE49-F238E27FC236}">
                    <a16:creationId xmlns:a16="http://schemas.microsoft.com/office/drawing/2014/main" id="{5FA2EC57-0C1D-47B9-A28A-EF79875588E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4" name="직사각형 1313">
                <a:extLst>
                  <a:ext uri="{FF2B5EF4-FFF2-40B4-BE49-F238E27FC236}">
                    <a16:creationId xmlns:a16="http://schemas.microsoft.com/office/drawing/2014/main" id="{7CBD8CF9-EE7F-4C13-8A00-EEA98E406126}"/>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5" name="직사각형 1314">
                <a:extLst>
                  <a:ext uri="{FF2B5EF4-FFF2-40B4-BE49-F238E27FC236}">
                    <a16:creationId xmlns:a16="http://schemas.microsoft.com/office/drawing/2014/main" id="{21AD3BFA-B14C-4B9E-9994-12C6F3A893C2}"/>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6" name="직사각형 1315">
                <a:extLst>
                  <a:ext uri="{FF2B5EF4-FFF2-40B4-BE49-F238E27FC236}">
                    <a16:creationId xmlns:a16="http://schemas.microsoft.com/office/drawing/2014/main" id="{4785B72B-BFEF-4C27-A552-BE611256F9D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7" name="직사각형 1316">
                <a:extLst>
                  <a:ext uri="{FF2B5EF4-FFF2-40B4-BE49-F238E27FC236}">
                    <a16:creationId xmlns:a16="http://schemas.microsoft.com/office/drawing/2014/main" id="{8485F473-E801-4226-AF85-1C6FA0737DB4}"/>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8" name="직사각형 1317">
                <a:extLst>
                  <a:ext uri="{FF2B5EF4-FFF2-40B4-BE49-F238E27FC236}">
                    <a16:creationId xmlns:a16="http://schemas.microsoft.com/office/drawing/2014/main" id="{89D65ED0-9C71-490B-9789-7F2732B188E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9" name="직사각형 1318">
                <a:extLst>
                  <a:ext uri="{FF2B5EF4-FFF2-40B4-BE49-F238E27FC236}">
                    <a16:creationId xmlns:a16="http://schemas.microsoft.com/office/drawing/2014/main" id="{BDA27223-F0B2-4D1C-9355-6F363D8C7B9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0" name="직사각형 1319">
                <a:extLst>
                  <a:ext uri="{FF2B5EF4-FFF2-40B4-BE49-F238E27FC236}">
                    <a16:creationId xmlns:a16="http://schemas.microsoft.com/office/drawing/2014/main" id="{0FFECC02-64F7-4468-9CE6-AB5A7E24377B}"/>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1" name="직사각형 1320">
                <a:extLst>
                  <a:ext uri="{FF2B5EF4-FFF2-40B4-BE49-F238E27FC236}">
                    <a16:creationId xmlns:a16="http://schemas.microsoft.com/office/drawing/2014/main" id="{DF35E55E-C8F0-4EBD-8301-B54EAF1CE632}"/>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2" name="직사각형 1321">
                <a:extLst>
                  <a:ext uri="{FF2B5EF4-FFF2-40B4-BE49-F238E27FC236}">
                    <a16:creationId xmlns:a16="http://schemas.microsoft.com/office/drawing/2014/main" id="{A109C28E-BAF2-4980-A12F-AAD00B9C3B82}"/>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3" name="직사각형 1322">
                <a:extLst>
                  <a:ext uri="{FF2B5EF4-FFF2-40B4-BE49-F238E27FC236}">
                    <a16:creationId xmlns:a16="http://schemas.microsoft.com/office/drawing/2014/main" id="{CC5C3180-92D8-4850-9D27-2FAAF7451B2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4" name="직사각형 1323">
                <a:extLst>
                  <a:ext uri="{FF2B5EF4-FFF2-40B4-BE49-F238E27FC236}">
                    <a16:creationId xmlns:a16="http://schemas.microsoft.com/office/drawing/2014/main" id="{20300F64-5C4C-4D73-BBF8-36D238C127E4}"/>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5" name="직사각형 1324">
                <a:extLst>
                  <a:ext uri="{FF2B5EF4-FFF2-40B4-BE49-F238E27FC236}">
                    <a16:creationId xmlns:a16="http://schemas.microsoft.com/office/drawing/2014/main" id="{A74D7671-D339-4475-B877-3D2F99923F3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6" name="직사각형 1325">
                <a:extLst>
                  <a:ext uri="{FF2B5EF4-FFF2-40B4-BE49-F238E27FC236}">
                    <a16:creationId xmlns:a16="http://schemas.microsoft.com/office/drawing/2014/main" id="{2F0E4DD7-4649-464D-82DD-D8491854BBD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7" name="직사각형 1326">
                <a:extLst>
                  <a:ext uri="{FF2B5EF4-FFF2-40B4-BE49-F238E27FC236}">
                    <a16:creationId xmlns:a16="http://schemas.microsoft.com/office/drawing/2014/main" id="{72767346-B072-42D7-B6E8-BDC5ADE1ADCB}"/>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8" name="직사각형 1327">
                <a:extLst>
                  <a:ext uri="{FF2B5EF4-FFF2-40B4-BE49-F238E27FC236}">
                    <a16:creationId xmlns:a16="http://schemas.microsoft.com/office/drawing/2014/main" id="{36EBF93C-C81E-4451-80D3-76F40256710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9" name="직사각형 1328">
                <a:extLst>
                  <a:ext uri="{FF2B5EF4-FFF2-40B4-BE49-F238E27FC236}">
                    <a16:creationId xmlns:a16="http://schemas.microsoft.com/office/drawing/2014/main" id="{5F8163DD-0E2C-4217-9F28-9175A3282A9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0" name="직사각형 1329">
                <a:extLst>
                  <a:ext uri="{FF2B5EF4-FFF2-40B4-BE49-F238E27FC236}">
                    <a16:creationId xmlns:a16="http://schemas.microsoft.com/office/drawing/2014/main" id="{3F415727-D78D-4790-AAF6-F1B99786BF9A}"/>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1" name="직사각형 1330">
                <a:extLst>
                  <a:ext uri="{FF2B5EF4-FFF2-40B4-BE49-F238E27FC236}">
                    <a16:creationId xmlns:a16="http://schemas.microsoft.com/office/drawing/2014/main" id="{1BBE5A91-74F6-4376-A531-934FA26E8E2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2" name="직사각형 1331">
                <a:extLst>
                  <a:ext uri="{FF2B5EF4-FFF2-40B4-BE49-F238E27FC236}">
                    <a16:creationId xmlns:a16="http://schemas.microsoft.com/office/drawing/2014/main" id="{FA449564-7F58-49B6-8B83-14C8E36BE45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3" name="그룹 1332">
              <a:extLst>
                <a:ext uri="{FF2B5EF4-FFF2-40B4-BE49-F238E27FC236}">
                  <a16:creationId xmlns:a16="http://schemas.microsoft.com/office/drawing/2014/main" id="{06EB2AB6-62EE-40D1-92CE-517BBA0F7964}"/>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334" name="직사각형 1333">
                <a:extLst>
                  <a:ext uri="{FF2B5EF4-FFF2-40B4-BE49-F238E27FC236}">
                    <a16:creationId xmlns:a16="http://schemas.microsoft.com/office/drawing/2014/main" id="{2174FA2E-18AB-4FBD-8AD4-966036EE0D4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5" name="직사각형 1334">
                <a:extLst>
                  <a:ext uri="{FF2B5EF4-FFF2-40B4-BE49-F238E27FC236}">
                    <a16:creationId xmlns:a16="http://schemas.microsoft.com/office/drawing/2014/main" id="{BC3FA265-2417-4166-89B6-25F7B7285953}"/>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6" name="직사각형 1335">
                <a:extLst>
                  <a:ext uri="{FF2B5EF4-FFF2-40B4-BE49-F238E27FC236}">
                    <a16:creationId xmlns:a16="http://schemas.microsoft.com/office/drawing/2014/main" id="{7F177DE5-5776-46E4-B406-1DC9AFAA2E8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7" name="직사각형 1336">
                <a:extLst>
                  <a:ext uri="{FF2B5EF4-FFF2-40B4-BE49-F238E27FC236}">
                    <a16:creationId xmlns:a16="http://schemas.microsoft.com/office/drawing/2014/main" id="{29D933AE-558C-488C-A068-5B3C572278F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8" name="직사각형 1337">
                <a:extLst>
                  <a:ext uri="{FF2B5EF4-FFF2-40B4-BE49-F238E27FC236}">
                    <a16:creationId xmlns:a16="http://schemas.microsoft.com/office/drawing/2014/main" id="{1CEB6B19-3DDE-43B5-BE01-0679D551CEF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9" name="직사각형 1338">
                <a:extLst>
                  <a:ext uri="{FF2B5EF4-FFF2-40B4-BE49-F238E27FC236}">
                    <a16:creationId xmlns:a16="http://schemas.microsoft.com/office/drawing/2014/main" id="{FCA07921-C3C1-4CC3-8E26-EFDACAA4FA7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0" name="직사각형 1339">
                <a:extLst>
                  <a:ext uri="{FF2B5EF4-FFF2-40B4-BE49-F238E27FC236}">
                    <a16:creationId xmlns:a16="http://schemas.microsoft.com/office/drawing/2014/main" id="{98BAFB6D-CFED-4B19-8DCF-90593C564FC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1" name="직사각형 1340">
                <a:extLst>
                  <a:ext uri="{FF2B5EF4-FFF2-40B4-BE49-F238E27FC236}">
                    <a16:creationId xmlns:a16="http://schemas.microsoft.com/office/drawing/2014/main" id="{5A5D4246-2B2B-41C3-A642-B21E099D37F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2" name="직사각형 1341">
                <a:extLst>
                  <a:ext uri="{FF2B5EF4-FFF2-40B4-BE49-F238E27FC236}">
                    <a16:creationId xmlns:a16="http://schemas.microsoft.com/office/drawing/2014/main" id="{0AF1F6EC-B1E2-424B-92E7-8FAA23F374D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3" name="직사각형 1342">
                <a:extLst>
                  <a:ext uri="{FF2B5EF4-FFF2-40B4-BE49-F238E27FC236}">
                    <a16:creationId xmlns:a16="http://schemas.microsoft.com/office/drawing/2014/main" id="{B7EDBAD5-506D-4CE9-BE5D-0B708297B283}"/>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4" name="직사각형 1343">
                <a:extLst>
                  <a:ext uri="{FF2B5EF4-FFF2-40B4-BE49-F238E27FC236}">
                    <a16:creationId xmlns:a16="http://schemas.microsoft.com/office/drawing/2014/main" id="{D4831AF6-2EF9-4AF1-8731-D5EFE83FDFB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5" name="직사각형 1344">
                <a:extLst>
                  <a:ext uri="{FF2B5EF4-FFF2-40B4-BE49-F238E27FC236}">
                    <a16:creationId xmlns:a16="http://schemas.microsoft.com/office/drawing/2014/main" id="{EC99A99D-0BD9-4FA6-9A66-07844FF4F0E0}"/>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6" name="직사각형 1345">
                <a:extLst>
                  <a:ext uri="{FF2B5EF4-FFF2-40B4-BE49-F238E27FC236}">
                    <a16:creationId xmlns:a16="http://schemas.microsoft.com/office/drawing/2014/main" id="{915DCD72-DA97-43D3-8F6D-B87E7418655E}"/>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7" name="직사각형 1346">
                <a:extLst>
                  <a:ext uri="{FF2B5EF4-FFF2-40B4-BE49-F238E27FC236}">
                    <a16:creationId xmlns:a16="http://schemas.microsoft.com/office/drawing/2014/main" id="{B6CD4EB5-5DDB-4669-B0DB-588462EC4B4C}"/>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8" name="직사각형 1347">
                <a:extLst>
                  <a:ext uri="{FF2B5EF4-FFF2-40B4-BE49-F238E27FC236}">
                    <a16:creationId xmlns:a16="http://schemas.microsoft.com/office/drawing/2014/main" id="{93513EED-C9C9-4CA5-B480-EAD07AB7A8E5}"/>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9" name="직사각형 1348">
                <a:extLst>
                  <a:ext uri="{FF2B5EF4-FFF2-40B4-BE49-F238E27FC236}">
                    <a16:creationId xmlns:a16="http://schemas.microsoft.com/office/drawing/2014/main" id="{D1EB99D9-A80B-43A0-AAD9-2E265D0BB132}"/>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0" name="직사각형 1349">
                <a:extLst>
                  <a:ext uri="{FF2B5EF4-FFF2-40B4-BE49-F238E27FC236}">
                    <a16:creationId xmlns:a16="http://schemas.microsoft.com/office/drawing/2014/main" id="{34F3F343-BC98-49E3-8DBF-BBF9A9FA6F7B}"/>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1" name="직사각형 1350">
                <a:extLst>
                  <a:ext uri="{FF2B5EF4-FFF2-40B4-BE49-F238E27FC236}">
                    <a16:creationId xmlns:a16="http://schemas.microsoft.com/office/drawing/2014/main" id="{3CFD87BD-F46C-44C5-B8C5-A2E90B40FE89}"/>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2" name="직사각형 1351">
                <a:extLst>
                  <a:ext uri="{FF2B5EF4-FFF2-40B4-BE49-F238E27FC236}">
                    <a16:creationId xmlns:a16="http://schemas.microsoft.com/office/drawing/2014/main" id="{CE0FD2DD-80F6-4554-8FF3-A9BCC60B9B6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3" name="직사각형 1352">
                <a:extLst>
                  <a:ext uri="{FF2B5EF4-FFF2-40B4-BE49-F238E27FC236}">
                    <a16:creationId xmlns:a16="http://schemas.microsoft.com/office/drawing/2014/main" id="{D1C9BD36-04EB-4DC2-972A-D192FCFD7711}"/>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4" name="직사각형 1353">
                <a:extLst>
                  <a:ext uri="{FF2B5EF4-FFF2-40B4-BE49-F238E27FC236}">
                    <a16:creationId xmlns:a16="http://schemas.microsoft.com/office/drawing/2014/main" id="{9EA1FAFA-D4FE-4D61-A3B3-6AFAFF8F6704}"/>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5" name="직사각형 1354">
                <a:extLst>
                  <a:ext uri="{FF2B5EF4-FFF2-40B4-BE49-F238E27FC236}">
                    <a16:creationId xmlns:a16="http://schemas.microsoft.com/office/drawing/2014/main" id="{1E3CE369-698D-4ADA-B493-6BAB8A99834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6" name="직사각형 1355">
                <a:extLst>
                  <a:ext uri="{FF2B5EF4-FFF2-40B4-BE49-F238E27FC236}">
                    <a16:creationId xmlns:a16="http://schemas.microsoft.com/office/drawing/2014/main" id="{A3753B3D-1BC5-4BF9-A47F-8A4D451D9C7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7" name="직사각형 1356">
                <a:extLst>
                  <a:ext uri="{FF2B5EF4-FFF2-40B4-BE49-F238E27FC236}">
                    <a16:creationId xmlns:a16="http://schemas.microsoft.com/office/drawing/2014/main" id="{21467D25-2E1E-4E67-8171-C51B468D57CF}"/>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8" name="직사각형 1357">
                <a:extLst>
                  <a:ext uri="{FF2B5EF4-FFF2-40B4-BE49-F238E27FC236}">
                    <a16:creationId xmlns:a16="http://schemas.microsoft.com/office/drawing/2014/main" id="{EC4973D1-A738-4C6D-A4D5-7478609DB904}"/>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9" name="직사각형 1358">
                <a:extLst>
                  <a:ext uri="{FF2B5EF4-FFF2-40B4-BE49-F238E27FC236}">
                    <a16:creationId xmlns:a16="http://schemas.microsoft.com/office/drawing/2014/main" id="{083D2B1A-2633-4F11-AF3D-20E52C79749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0" name="직사각형 1359">
                <a:extLst>
                  <a:ext uri="{FF2B5EF4-FFF2-40B4-BE49-F238E27FC236}">
                    <a16:creationId xmlns:a16="http://schemas.microsoft.com/office/drawing/2014/main" id="{4564399F-F336-415F-A66B-0B47F9D39561}"/>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1" name="직사각형 1360">
                <a:extLst>
                  <a:ext uri="{FF2B5EF4-FFF2-40B4-BE49-F238E27FC236}">
                    <a16:creationId xmlns:a16="http://schemas.microsoft.com/office/drawing/2014/main" id="{4162CEC2-B401-49F2-92C0-5CD97E9166BD}"/>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2" name="직사각형 1361">
                <a:extLst>
                  <a:ext uri="{FF2B5EF4-FFF2-40B4-BE49-F238E27FC236}">
                    <a16:creationId xmlns:a16="http://schemas.microsoft.com/office/drawing/2014/main" id="{2E1BE656-9272-4590-B490-A9F6877F20D1}"/>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3" name="직사각형 1362">
                <a:extLst>
                  <a:ext uri="{FF2B5EF4-FFF2-40B4-BE49-F238E27FC236}">
                    <a16:creationId xmlns:a16="http://schemas.microsoft.com/office/drawing/2014/main" id="{3A8924BE-AECE-4776-BCA4-32F5B31E8D5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4" name="직사각형 1363">
                <a:extLst>
                  <a:ext uri="{FF2B5EF4-FFF2-40B4-BE49-F238E27FC236}">
                    <a16:creationId xmlns:a16="http://schemas.microsoft.com/office/drawing/2014/main" id="{01F023ED-8F49-49E3-8B5F-ACA70E4ECC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5" name="직사각형 1364">
                <a:extLst>
                  <a:ext uri="{FF2B5EF4-FFF2-40B4-BE49-F238E27FC236}">
                    <a16:creationId xmlns:a16="http://schemas.microsoft.com/office/drawing/2014/main" id="{7FB87233-3047-4EBB-90C5-227570E81898}"/>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6" name="직사각형 1365">
                <a:extLst>
                  <a:ext uri="{FF2B5EF4-FFF2-40B4-BE49-F238E27FC236}">
                    <a16:creationId xmlns:a16="http://schemas.microsoft.com/office/drawing/2014/main" id="{CA6EF9D9-59EA-47A6-84D6-38FDC8D3B19B}"/>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7" name="직사각형 1366">
                <a:extLst>
                  <a:ext uri="{FF2B5EF4-FFF2-40B4-BE49-F238E27FC236}">
                    <a16:creationId xmlns:a16="http://schemas.microsoft.com/office/drawing/2014/main" id="{1E53A6FA-C4FC-4B09-8D93-35AE0B27BA4D}"/>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8" name="직사각형 1367">
                <a:extLst>
                  <a:ext uri="{FF2B5EF4-FFF2-40B4-BE49-F238E27FC236}">
                    <a16:creationId xmlns:a16="http://schemas.microsoft.com/office/drawing/2014/main" id="{9A3DAEA5-4213-4F2A-972C-6F0E01F2CF83}"/>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9" name="직사각형 1368">
                <a:extLst>
                  <a:ext uri="{FF2B5EF4-FFF2-40B4-BE49-F238E27FC236}">
                    <a16:creationId xmlns:a16="http://schemas.microsoft.com/office/drawing/2014/main" id="{16377A8E-7AA7-4134-B568-7964AF6FEA5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0" name="직사각형 1369">
                <a:extLst>
                  <a:ext uri="{FF2B5EF4-FFF2-40B4-BE49-F238E27FC236}">
                    <a16:creationId xmlns:a16="http://schemas.microsoft.com/office/drawing/2014/main" id="{C6EAFF81-DCFE-4ABD-8206-FAA3631DFD5B}"/>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1" name="직사각형 1370">
                <a:extLst>
                  <a:ext uri="{FF2B5EF4-FFF2-40B4-BE49-F238E27FC236}">
                    <a16:creationId xmlns:a16="http://schemas.microsoft.com/office/drawing/2014/main" id="{926E3F92-CAEC-4BB4-964F-9F4BBCD3100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2" name="직사각형 1371">
                <a:extLst>
                  <a:ext uri="{FF2B5EF4-FFF2-40B4-BE49-F238E27FC236}">
                    <a16:creationId xmlns:a16="http://schemas.microsoft.com/office/drawing/2014/main" id="{72A5EB7F-0AA6-40AD-8710-75E0C561D23D}"/>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3" name="직사각형 1372">
                <a:extLst>
                  <a:ext uri="{FF2B5EF4-FFF2-40B4-BE49-F238E27FC236}">
                    <a16:creationId xmlns:a16="http://schemas.microsoft.com/office/drawing/2014/main" id="{E036E51A-66C7-41A1-8D45-1ACAA8ADF57B}"/>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4" name="직사각형 1373">
                <a:extLst>
                  <a:ext uri="{FF2B5EF4-FFF2-40B4-BE49-F238E27FC236}">
                    <a16:creationId xmlns:a16="http://schemas.microsoft.com/office/drawing/2014/main" id="{BB16ACD8-217F-4B1D-821C-195E3266D1C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5" name="직사각형 1374">
                <a:extLst>
                  <a:ext uri="{FF2B5EF4-FFF2-40B4-BE49-F238E27FC236}">
                    <a16:creationId xmlns:a16="http://schemas.microsoft.com/office/drawing/2014/main" id="{46E3592E-ABED-4C61-A3D4-1F6FA5A594B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6" name="직사각형 1375">
                <a:extLst>
                  <a:ext uri="{FF2B5EF4-FFF2-40B4-BE49-F238E27FC236}">
                    <a16:creationId xmlns:a16="http://schemas.microsoft.com/office/drawing/2014/main" id="{6A2C4241-78F9-436B-B41B-A98162F485D7}"/>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7" name="직사각형 1376">
                <a:extLst>
                  <a:ext uri="{FF2B5EF4-FFF2-40B4-BE49-F238E27FC236}">
                    <a16:creationId xmlns:a16="http://schemas.microsoft.com/office/drawing/2014/main" id="{D2D32410-872F-47F5-A309-C0353CE96C6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8" name="직사각형 1377">
                <a:extLst>
                  <a:ext uri="{FF2B5EF4-FFF2-40B4-BE49-F238E27FC236}">
                    <a16:creationId xmlns:a16="http://schemas.microsoft.com/office/drawing/2014/main" id="{03851D86-0849-4546-8F6B-E3F907971D53}"/>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9" name="직사각형 1378">
                <a:extLst>
                  <a:ext uri="{FF2B5EF4-FFF2-40B4-BE49-F238E27FC236}">
                    <a16:creationId xmlns:a16="http://schemas.microsoft.com/office/drawing/2014/main" id="{5F8259E8-5054-4BA0-AB69-7408E5062B07}"/>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0" name="직사각형 1379">
                <a:extLst>
                  <a:ext uri="{FF2B5EF4-FFF2-40B4-BE49-F238E27FC236}">
                    <a16:creationId xmlns:a16="http://schemas.microsoft.com/office/drawing/2014/main" id="{AFF4F432-A04C-425E-BC0B-1FD866476F39}"/>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1" name="직사각형 1380">
                <a:extLst>
                  <a:ext uri="{FF2B5EF4-FFF2-40B4-BE49-F238E27FC236}">
                    <a16:creationId xmlns:a16="http://schemas.microsoft.com/office/drawing/2014/main" id="{A6916CBD-E356-4139-B8A8-5270340B1D5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2" name="직사각형 1381">
                <a:extLst>
                  <a:ext uri="{FF2B5EF4-FFF2-40B4-BE49-F238E27FC236}">
                    <a16:creationId xmlns:a16="http://schemas.microsoft.com/office/drawing/2014/main" id="{7637D608-6269-4BD7-8482-6CBC3F6476F8}"/>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3" name="직사각형 1382">
                <a:extLst>
                  <a:ext uri="{FF2B5EF4-FFF2-40B4-BE49-F238E27FC236}">
                    <a16:creationId xmlns:a16="http://schemas.microsoft.com/office/drawing/2014/main" id="{6F2C4561-73B4-4FC3-B8DB-C794E2275B4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4" name="직사각형 1383">
                <a:extLst>
                  <a:ext uri="{FF2B5EF4-FFF2-40B4-BE49-F238E27FC236}">
                    <a16:creationId xmlns:a16="http://schemas.microsoft.com/office/drawing/2014/main" id="{47EBBCE8-005E-45E0-984B-2BBFC29D9CA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5" name="직사각형 1384">
                <a:extLst>
                  <a:ext uri="{FF2B5EF4-FFF2-40B4-BE49-F238E27FC236}">
                    <a16:creationId xmlns:a16="http://schemas.microsoft.com/office/drawing/2014/main" id="{07D6FD3D-491C-45B2-87DF-C691111CF9B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6" name="직사각형 1385">
                <a:extLst>
                  <a:ext uri="{FF2B5EF4-FFF2-40B4-BE49-F238E27FC236}">
                    <a16:creationId xmlns:a16="http://schemas.microsoft.com/office/drawing/2014/main" id="{2D70DDD0-5C9A-4503-8DE4-4CC575EEA4F2}"/>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7" name="직사각형 1386">
                <a:extLst>
                  <a:ext uri="{FF2B5EF4-FFF2-40B4-BE49-F238E27FC236}">
                    <a16:creationId xmlns:a16="http://schemas.microsoft.com/office/drawing/2014/main" id="{36374F2F-B6BC-4715-A624-31953B3E5AF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8" name="직사각형 1387">
                <a:extLst>
                  <a:ext uri="{FF2B5EF4-FFF2-40B4-BE49-F238E27FC236}">
                    <a16:creationId xmlns:a16="http://schemas.microsoft.com/office/drawing/2014/main" id="{A9411F21-CFA1-4A37-A9A6-CCD37013439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9" name="직사각형 1388">
                <a:extLst>
                  <a:ext uri="{FF2B5EF4-FFF2-40B4-BE49-F238E27FC236}">
                    <a16:creationId xmlns:a16="http://schemas.microsoft.com/office/drawing/2014/main" id="{338505AA-65F0-423D-9239-EB425FC458A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0" name="직사각형 1389">
                <a:extLst>
                  <a:ext uri="{FF2B5EF4-FFF2-40B4-BE49-F238E27FC236}">
                    <a16:creationId xmlns:a16="http://schemas.microsoft.com/office/drawing/2014/main" id="{5FFAAD56-0752-45DA-8C4F-FB7B0BDD15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1" name="직사각형 1390">
                <a:extLst>
                  <a:ext uri="{FF2B5EF4-FFF2-40B4-BE49-F238E27FC236}">
                    <a16:creationId xmlns:a16="http://schemas.microsoft.com/office/drawing/2014/main" id="{41F6A0B7-622E-4DD0-B40A-E1FC900DB1B2}"/>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2" name="직사각형 1391">
                <a:extLst>
                  <a:ext uri="{FF2B5EF4-FFF2-40B4-BE49-F238E27FC236}">
                    <a16:creationId xmlns:a16="http://schemas.microsoft.com/office/drawing/2014/main" id="{782FD30A-11B3-41B1-BFAF-81ED5A080379}"/>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3" name="직사각형 1392">
                <a:extLst>
                  <a:ext uri="{FF2B5EF4-FFF2-40B4-BE49-F238E27FC236}">
                    <a16:creationId xmlns:a16="http://schemas.microsoft.com/office/drawing/2014/main" id="{DC5E8746-F292-4F41-B512-8D3337FD5D8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4" name="직사각형 1393">
                <a:extLst>
                  <a:ext uri="{FF2B5EF4-FFF2-40B4-BE49-F238E27FC236}">
                    <a16:creationId xmlns:a16="http://schemas.microsoft.com/office/drawing/2014/main" id="{29802EEE-8CA2-4578-98EB-23032FEDEB7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5" name="직사각형 1394">
                <a:extLst>
                  <a:ext uri="{FF2B5EF4-FFF2-40B4-BE49-F238E27FC236}">
                    <a16:creationId xmlns:a16="http://schemas.microsoft.com/office/drawing/2014/main" id="{A5C4D3E7-5A37-438A-AB37-DC0DC512BC1A}"/>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6" name="직사각형 1395">
                <a:extLst>
                  <a:ext uri="{FF2B5EF4-FFF2-40B4-BE49-F238E27FC236}">
                    <a16:creationId xmlns:a16="http://schemas.microsoft.com/office/drawing/2014/main" id="{5FB215AA-6EEC-4117-A9DE-C17218536C61}"/>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7" name="직사각형 1396">
                <a:extLst>
                  <a:ext uri="{FF2B5EF4-FFF2-40B4-BE49-F238E27FC236}">
                    <a16:creationId xmlns:a16="http://schemas.microsoft.com/office/drawing/2014/main" id="{24CF5F8E-1F16-484D-9BAA-ECDDF6137BE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8" name="직사각형 1397">
                <a:extLst>
                  <a:ext uri="{FF2B5EF4-FFF2-40B4-BE49-F238E27FC236}">
                    <a16:creationId xmlns:a16="http://schemas.microsoft.com/office/drawing/2014/main" id="{18549F7E-C864-43CB-AFBE-D08F87100780}"/>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9" name="직사각형 1398">
                <a:extLst>
                  <a:ext uri="{FF2B5EF4-FFF2-40B4-BE49-F238E27FC236}">
                    <a16:creationId xmlns:a16="http://schemas.microsoft.com/office/drawing/2014/main" id="{02C7C069-2A86-464E-9B65-2B5CC3172B4A}"/>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0" name="직사각형 1399">
                <a:extLst>
                  <a:ext uri="{FF2B5EF4-FFF2-40B4-BE49-F238E27FC236}">
                    <a16:creationId xmlns:a16="http://schemas.microsoft.com/office/drawing/2014/main" id="{1413C868-6044-4C90-92B4-B3152D9F7B63}"/>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1" name="직사각형 1400">
                <a:extLst>
                  <a:ext uri="{FF2B5EF4-FFF2-40B4-BE49-F238E27FC236}">
                    <a16:creationId xmlns:a16="http://schemas.microsoft.com/office/drawing/2014/main" id="{B2D6A958-5ECD-4F8F-B5F6-157577723C38}"/>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2" name="직사각형 1401">
                <a:extLst>
                  <a:ext uri="{FF2B5EF4-FFF2-40B4-BE49-F238E27FC236}">
                    <a16:creationId xmlns:a16="http://schemas.microsoft.com/office/drawing/2014/main" id="{13B40F75-C20B-4E63-8BD5-B9AED7992140}"/>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3" name="직사각형 1402">
                <a:extLst>
                  <a:ext uri="{FF2B5EF4-FFF2-40B4-BE49-F238E27FC236}">
                    <a16:creationId xmlns:a16="http://schemas.microsoft.com/office/drawing/2014/main" id="{869C39BC-35E0-45BF-867A-37230BC7733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4" name="직사각형 1403">
                <a:extLst>
                  <a:ext uri="{FF2B5EF4-FFF2-40B4-BE49-F238E27FC236}">
                    <a16:creationId xmlns:a16="http://schemas.microsoft.com/office/drawing/2014/main" id="{0E226097-D841-4595-BF89-6EEB533AEDE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5" name="직사각형 1404">
                <a:extLst>
                  <a:ext uri="{FF2B5EF4-FFF2-40B4-BE49-F238E27FC236}">
                    <a16:creationId xmlns:a16="http://schemas.microsoft.com/office/drawing/2014/main" id="{E48C91BC-86B2-49B3-AA90-BC7B87377F8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6" name="직사각형 1405">
                <a:extLst>
                  <a:ext uri="{FF2B5EF4-FFF2-40B4-BE49-F238E27FC236}">
                    <a16:creationId xmlns:a16="http://schemas.microsoft.com/office/drawing/2014/main" id="{96389310-FC99-4EC4-92FC-C30776ED4837}"/>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7" name="직사각형 1406">
                <a:extLst>
                  <a:ext uri="{FF2B5EF4-FFF2-40B4-BE49-F238E27FC236}">
                    <a16:creationId xmlns:a16="http://schemas.microsoft.com/office/drawing/2014/main" id="{88C09225-5CF9-4FB5-A6F1-98A74FD8816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8" name="직사각형 1407">
                <a:extLst>
                  <a:ext uri="{FF2B5EF4-FFF2-40B4-BE49-F238E27FC236}">
                    <a16:creationId xmlns:a16="http://schemas.microsoft.com/office/drawing/2014/main" id="{1B07D128-7FD7-418E-B496-A012A452A93B}"/>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9" name="직사각형 1408">
                <a:extLst>
                  <a:ext uri="{FF2B5EF4-FFF2-40B4-BE49-F238E27FC236}">
                    <a16:creationId xmlns:a16="http://schemas.microsoft.com/office/drawing/2014/main" id="{7775AE75-9B5D-4F80-A0C3-DA3A0873AA1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0" name="직사각형 1409">
                <a:extLst>
                  <a:ext uri="{FF2B5EF4-FFF2-40B4-BE49-F238E27FC236}">
                    <a16:creationId xmlns:a16="http://schemas.microsoft.com/office/drawing/2014/main" id="{54D9F569-D1C0-404B-84A7-0BD1499D5D6A}"/>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1" name="직사각형 1410">
                <a:extLst>
                  <a:ext uri="{FF2B5EF4-FFF2-40B4-BE49-F238E27FC236}">
                    <a16:creationId xmlns:a16="http://schemas.microsoft.com/office/drawing/2014/main" id="{93610C4B-4E8C-42D7-B6B4-325253E9F8C2}"/>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2" name="직사각형 1411">
                <a:extLst>
                  <a:ext uri="{FF2B5EF4-FFF2-40B4-BE49-F238E27FC236}">
                    <a16:creationId xmlns:a16="http://schemas.microsoft.com/office/drawing/2014/main" id="{0FCA7323-0BDE-47FF-9BD8-2798CDD9F96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3" name="직사각형 1412">
                <a:extLst>
                  <a:ext uri="{FF2B5EF4-FFF2-40B4-BE49-F238E27FC236}">
                    <a16:creationId xmlns:a16="http://schemas.microsoft.com/office/drawing/2014/main" id="{06665324-D1A6-4B44-B513-EA4029BAE172}"/>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4" name="직사각형 1413">
                <a:extLst>
                  <a:ext uri="{FF2B5EF4-FFF2-40B4-BE49-F238E27FC236}">
                    <a16:creationId xmlns:a16="http://schemas.microsoft.com/office/drawing/2014/main" id="{54731380-FDA3-4D3F-A60B-7B613DFE4F1E}"/>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1415" name="그룹 1414">
            <a:extLst>
              <a:ext uri="{FF2B5EF4-FFF2-40B4-BE49-F238E27FC236}">
                <a16:creationId xmlns:a16="http://schemas.microsoft.com/office/drawing/2014/main" id="{91D2AB75-A43C-4570-9DE6-7B35507D62F0}"/>
              </a:ext>
            </a:extLst>
          </p:cNvPr>
          <p:cNvGrpSpPr/>
          <p:nvPr/>
        </p:nvGrpSpPr>
        <p:grpSpPr>
          <a:xfrm>
            <a:off x="6362051" y="4081548"/>
            <a:ext cx="1785119" cy="2354920"/>
            <a:chOff x="2056836" y="3624348"/>
            <a:chExt cx="1785119" cy="2354920"/>
          </a:xfrm>
        </p:grpSpPr>
        <p:grpSp>
          <p:nvGrpSpPr>
            <p:cNvPr id="1416" name="그룹 1415">
              <a:extLst>
                <a:ext uri="{FF2B5EF4-FFF2-40B4-BE49-F238E27FC236}">
                  <a16:creationId xmlns:a16="http://schemas.microsoft.com/office/drawing/2014/main" id="{C740E25B-8F1E-4FE8-B309-075026BACD23}"/>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1745" name="직사각형 1744">
                <a:extLst>
                  <a:ext uri="{FF2B5EF4-FFF2-40B4-BE49-F238E27FC236}">
                    <a16:creationId xmlns:a16="http://schemas.microsoft.com/office/drawing/2014/main" id="{4B5CBC26-2D94-48AB-83A2-52BBE67BF09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6" name="직사각형 1745">
                <a:extLst>
                  <a:ext uri="{FF2B5EF4-FFF2-40B4-BE49-F238E27FC236}">
                    <a16:creationId xmlns:a16="http://schemas.microsoft.com/office/drawing/2014/main" id="{1C229F3E-8634-4C03-83FC-D2954706D1B4}"/>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7" name="직사각형 1746">
                <a:extLst>
                  <a:ext uri="{FF2B5EF4-FFF2-40B4-BE49-F238E27FC236}">
                    <a16:creationId xmlns:a16="http://schemas.microsoft.com/office/drawing/2014/main" id="{76BA6553-19BD-4951-9DEE-9181C501762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8" name="직사각형 1747">
                <a:extLst>
                  <a:ext uri="{FF2B5EF4-FFF2-40B4-BE49-F238E27FC236}">
                    <a16:creationId xmlns:a16="http://schemas.microsoft.com/office/drawing/2014/main" id="{698B51AA-3476-41D1-AACA-5D455AC880A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9" name="직사각형 1748">
                <a:extLst>
                  <a:ext uri="{FF2B5EF4-FFF2-40B4-BE49-F238E27FC236}">
                    <a16:creationId xmlns:a16="http://schemas.microsoft.com/office/drawing/2014/main" id="{494A4D8B-7121-40E7-96B9-54491604FB2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0" name="직사각형 1749">
                <a:extLst>
                  <a:ext uri="{FF2B5EF4-FFF2-40B4-BE49-F238E27FC236}">
                    <a16:creationId xmlns:a16="http://schemas.microsoft.com/office/drawing/2014/main" id="{1E901728-E200-4F6B-86DA-F60D54607B4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1" name="직사각형 1750">
                <a:extLst>
                  <a:ext uri="{FF2B5EF4-FFF2-40B4-BE49-F238E27FC236}">
                    <a16:creationId xmlns:a16="http://schemas.microsoft.com/office/drawing/2014/main" id="{0907C355-06DF-4919-B121-29F3068606BC}"/>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2" name="직사각형 1751">
                <a:extLst>
                  <a:ext uri="{FF2B5EF4-FFF2-40B4-BE49-F238E27FC236}">
                    <a16:creationId xmlns:a16="http://schemas.microsoft.com/office/drawing/2014/main" id="{0E21A256-659B-4B88-9262-010CE5D482A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3" name="직사각형 1752">
                <a:extLst>
                  <a:ext uri="{FF2B5EF4-FFF2-40B4-BE49-F238E27FC236}">
                    <a16:creationId xmlns:a16="http://schemas.microsoft.com/office/drawing/2014/main" id="{DA037049-F02A-4A21-B433-377742B3BE66}"/>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4" name="직사각형 1753">
                <a:extLst>
                  <a:ext uri="{FF2B5EF4-FFF2-40B4-BE49-F238E27FC236}">
                    <a16:creationId xmlns:a16="http://schemas.microsoft.com/office/drawing/2014/main" id="{74BB5F1F-AA73-4DF2-8B9D-D6E4A52429BA}"/>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5" name="직사각형 1754">
                <a:extLst>
                  <a:ext uri="{FF2B5EF4-FFF2-40B4-BE49-F238E27FC236}">
                    <a16:creationId xmlns:a16="http://schemas.microsoft.com/office/drawing/2014/main" id="{37E953AB-582D-44FF-B77A-F92B9469D52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6" name="직사각형 1755">
                <a:extLst>
                  <a:ext uri="{FF2B5EF4-FFF2-40B4-BE49-F238E27FC236}">
                    <a16:creationId xmlns:a16="http://schemas.microsoft.com/office/drawing/2014/main" id="{B18FF447-8818-4FE7-BF35-D5291ACAAEF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7" name="직사각형 1756">
                <a:extLst>
                  <a:ext uri="{FF2B5EF4-FFF2-40B4-BE49-F238E27FC236}">
                    <a16:creationId xmlns:a16="http://schemas.microsoft.com/office/drawing/2014/main" id="{5D9B4C42-1D46-449D-98A6-FE64E5CEFD28}"/>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8" name="직사각형 1757">
                <a:extLst>
                  <a:ext uri="{FF2B5EF4-FFF2-40B4-BE49-F238E27FC236}">
                    <a16:creationId xmlns:a16="http://schemas.microsoft.com/office/drawing/2014/main" id="{71BADEA9-3376-440F-A144-01CCE9C2B6B6}"/>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9" name="직사각형 1758">
                <a:extLst>
                  <a:ext uri="{FF2B5EF4-FFF2-40B4-BE49-F238E27FC236}">
                    <a16:creationId xmlns:a16="http://schemas.microsoft.com/office/drawing/2014/main" id="{B8831217-024A-4EFB-B5A7-1714B7E30CFF}"/>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0" name="직사각형 1759">
                <a:extLst>
                  <a:ext uri="{FF2B5EF4-FFF2-40B4-BE49-F238E27FC236}">
                    <a16:creationId xmlns:a16="http://schemas.microsoft.com/office/drawing/2014/main" id="{CD607AEB-A38D-4258-8B4D-AA972616342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1" name="직사각형 1760">
                <a:extLst>
                  <a:ext uri="{FF2B5EF4-FFF2-40B4-BE49-F238E27FC236}">
                    <a16:creationId xmlns:a16="http://schemas.microsoft.com/office/drawing/2014/main" id="{F2394FB2-568D-4473-A730-57D66DA7E3F1}"/>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2" name="직사각형 1761">
                <a:extLst>
                  <a:ext uri="{FF2B5EF4-FFF2-40B4-BE49-F238E27FC236}">
                    <a16:creationId xmlns:a16="http://schemas.microsoft.com/office/drawing/2014/main" id="{674E86B7-70C2-444A-AF31-C2D7CA71F2FF}"/>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3" name="직사각형 1762">
                <a:extLst>
                  <a:ext uri="{FF2B5EF4-FFF2-40B4-BE49-F238E27FC236}">
                    <a16:creationId xmlns:a16="http://schemas.microsoft.com/office/drawing/2014/main" id="{22ECA7F9-3B82-41AE-86BF-F7B0EC82092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4" name="직사각형 1763">
                <a:extLst>
                  <a:ext uri="{FF2B5EF4-FFF2-40B4-BE49-F238E27FC236}">
                    <a16:creationId xmlns:a16="http://schemas.microsoft.com/office/drawing/2014/main" id="{DD584D64-A3D4-4C8F-962E-5AF83C19FA7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5" name="직사각형 1764">
                <a:extLst>
                  <a:ext uri="{FF2B5EF4-FFF2-40B4-BE49-F238E27FC236}">
                    <a16:creationId xmlns:a16="http://schemas.microsoft.com/office/drawing/2014/main" id="{3ED0321D-C89D-4A8C-BF19-1FCD853BBC5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6" name="직사각형 1765">
                <a:extLst>
                  <a:ext uri="{FF2B5EF4-FFF2-40B4-BE49-F238E27FC236}">
                    <a16:creationId xmlns:a16="http://schemas.microsoft.com/office/drawing/2014/main" id="{198C78E2-00B8-4A33-9343-1E03197C151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7" name="직사각형 1766">
                <a:extLst>
                  <a:ext uri="{FF2B5EF4-FFF2-40B4-BE49-F238E27FC236}">
                    <a16:creationId xmlns:a16="http://schemas.microsoft.com/office/drawing/2014/main" id="{150C19A5-02A2-49E3-8762-8CDD3445791A}"/>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8" name="직사각형 1767">
                <a:extLst>
                  <a:ext uri="{FF2B5EF4-FFF2-40B4-BE49-F238E27FC236}">
                    <a16:creationId xmlns:a16="http://schemas.microsoft.com/office/drawing/2014/main" id="{9DBB9545-FF25-447A-8E67-9DF2C182463B}"/>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9" name="직사각형 1768">
                <a:extLst>
                  <a:ext uri="{FF2B5EF4-FFF2-40B4-BE49-F238E27FC236}">
                    <a16:creationId xmlns:a16="http://schemas.microsoft.com/office/drawing/2014/main" id="{45D8F311-C5B2-4F9E-BC45-839E9D29FB5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0" name="직사각형 1769">
                <a:extLst>
                  <a:ext uri="{FF2B5EF4-FFF2-40B4-BE49-F238E27FC236}">
                    <a16:creationId xmlns:a16="http://schemas.microsoft.com/office/drawing/2014/main" id="{C63D5C82-8C27-465E-BB83-1192EB8A67F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1" name="직사각형 1770">
                <a:extLst>
                  <a:ext uri="{FF2B5EF4-FFF2-40B4-BE49-F238E27FC236}">
                    <a16:creationId xmlns:a16="http://schemas.microsoft.com/office/drawing/2014/main" id="{CC72CC88-3A1D-4D73-BF91-782548D7546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2" name="직사각형 1771">
                <a:extLst>
                  <a:ext uri="{FF2B5EF4-FFF2-40B4-BE49-F238E27FC236}">
                    <a16:creationId xmlns:a16="http://schemas.microsoft.com/office/drawing/2014/main" id="{F188C579-1E84-4E0E-93A2-8EF92160F159}"/>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3" name="직사각형 1772">
                <a:extLst>
                  <a:ext uri="{FF2B5EF4-FFF2-40B4-BE49-F238E27FC236}">
                    <a16:creationId xmlns:a16="http://schemas.microsoft.com/office/drawing/2014/main" id="{AD324CFD-EC16-4D3A-80DA-EC5C232E601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4" name="직사각형 1773">
                <a:extLst>
                  <a:ext uri="{FF2B5EF4-FFF2-40B4-BE49-F238E27FC236}">
                    <a16:creationId xmlns:a16="http://schemas.microsoft.com/office/drawing/2014/main" id="{B7ADD1B0-372B-4FAB-B3C2-507FF51371F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5" name="직사각형 1774">
                <a:extLst>
                  <a:ext uri="{FF2B5EF4-FFF2-40B4-BE49-F238E27FC236}">
                    <a16:creationId xmlns:a16="http://schemas.microsoft.com/office/drawing/2014/main" id="{E825D666-7143-456D-BE66-79EB7ABBDB44}"/>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6" name="직사각형 1775">
                <a:extLst>
                  <a:ext uri="{FF2B5EF4-FFF2-40B4-BE49-F238E27FC236}">
                    <a16:creationId xmlns:a16="http://schemas.microsoft.com/office/drawing/2014/main" id="{FE025AAC-C78D-4B4D-82FA-6C97A01A9D23}"/>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7" name="직사각형 1776">
                <a:extLst>
                  <a:ext uri="{FF2B5EF4-FFF2-40B4-BE49-F238E27FC236}">
                    <a16:creationId xmlns:a16="http://schemas.microsoft.com/office/drawing/2014/main" id="{FF995CF8-9D9F-4C93-AB22-734145E498CC}"/>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8" name="직사각형 1777">
                <a:extLst>
                  <a:ext uri="{FF2B5EF4-FFF2-40B4-BE49-F238E27FC236}">
                    <a16:creationId xmlns:a16="http://schemas.microsoft.com/office/drawing/2014/main" id="{02BD908E-F61D-4C47-8C76-41D25B0B892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9" name="직사각형 1778">
                <a:extLst>
                  <a:ext uri="{FF2B5EF4-FFF2-40B4-BE49-F238E27FC236}">
                    <a16:creationId xmlns:a16="http://schemas.microsoft.com/office/drawing/2014/main" id="{741C19EA-F185-4E77-B657-E6C966B613DF}"/>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0" name="직사각형 1779">
                <a:extLst>
                  <a:ext uri="{FF2B5EF4-FFF2-40B4-BE49-F238E27FC236}">
                    <a16:creationId xmlns:a16="http://schemas.microsoft.com/office/drawing/2014/main" id="{8CEC8E42-F36A-4CBB-9A19-417D19534CE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1" name="직사각형 1780">
                <a:extLst>
                  <a:ext uri="{FF2B5EF4-FFF2-40B4-BE49-F238E27FC236}">
                    <a16:creationId xmlns:a16="http://schemas.microsoft.com/office/drawing/2014/main" id="{B842DF5F-0778-4E73-AEAE-7F4C1CDEFEA7}"/>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2" name="직사각형 1781">
                <a:extLst>
                  <a:ext uri="{FF2B5EF4-FFF2-40B4-BE49-F238E27FC236}">
                    <a16:creationId xmlns:a16="http://schemas.microsoft.com/office/drawing/2014/main" id="{EA853FF0-E0B8-4377-B6C8-324B1573439F}"/>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3" name="직사각형 1782">
                <a:extLst>
                  <a:ext uri="{FF2B5EF4-FFF2-40B4-BE49-F238E27FC236}">
                    <a16:creationId xmlns:a16="http://schemas.microsoft.com/office/drawing/2014/main" id="{10CBD74A-223D-4074-B380-200FC829716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4" name="직사각형 1783">
                <a:extLst>
                  <a:ext uri="{FF2B5EF4-FFF2-40B4-BE49-F238E27FC236}">
                    <a16:creationId xmlns:a16="http://schemas.microsoft.com/office/drawing/2014/main" id="{3A172333-C19A-4BC0-ADEE-E0F31991B98E}"/>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5" name="직사각형 1784">
                <a:extLst>
                  <a:ext uri="{FF2B5EF4-FFF2-40B4-BE49-F238E27FC236}">
                    <a16:creationId xmlns:a16="http://schemas.microsoft.com/office/drawing/2014/main" id="{B0013EF7-0DE7-4F98-B18E-1DBA856A942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6" name="직사각형 1785">
                <a:extLst>
                  <a:ext uri="{FF2B5EF4-FFF2-40B4-BE49-F238E27FC236}">
                    <a16:creationId xmlns:a16="http://schemas.microsoft.com/office/drawing/2014/main" id="{19FB1C1E-7039-4EE5-BEFA-4E99730F9D10}"/>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7" name="직사각형 1786">
                <a:extLst>
                  <a:ext uri="{FF2B5EF4-FFF2-40B4-BE49-F238E27FC236}">
                    <a16:creationId xmlns:a16="http://schemas.microsoft.com/office/drawing/2014/main" id="{4EF470B3-8BBB-4926-AF9A-8174356D6226}"/>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8" name="직사각형 1787">
                <a:extLst>
                  <a:ext uri="{FF2B5EF4-FFF2-40B4-BE49-F238E27FC236}">
                    <a16:creationId xmlns:a16="http://schemas.microsoft.com/office/drawing/2014/main" id="{658EBC90-4E62-4DDC-AAAE-13BCE65F08E5}"/>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9" name="직사각형 1788">
                <a:extLst>
                  <a:ext uri="{FF2B5EF4-FFF2-40B4-BE49-F238E27FC236}">
                    <a16:creationId xmlns:a16="http://schemas.microsoft.com/office/drawing/2014/main" id="{E8E2FAAA-FD42-4FE0-82F9-C60807E34BC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0" name="직사각형 1789">
                <a:extLst>
                  <a:ext uri="{FF2B5EF4-FFF2-40B4-BE49-F238E27FC236}">
                    <a16:creationId xmlns:a16="http://schemas.microsoft.com/office/drawing/2014/main" id="{354EFC8C-28BA-42CC-B823-58CC25BAA22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1" name="직사각형 1790">
                <a:extLst>
                  <a:ext uri="{FF2B5EF4-FFF2-40B4-BE49-F238E27FC236}">
                    <a16:creationId xmlns:a16="http://schemas.microsoft.com/office/drawing/2014/main" id="{0EF16AFD-A088-4B88-B239-ADE16BE85C6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2" name="직사각형 1791">
                <a:extLst>
                  <a:ext uri="{FF2B5EF4-FFF2-40B4-BE49-F238E27FC236}">
                    <a16:creationId xmlns:a16="http://schemas.microsoft.com/office/drawing/2014/main" id="{460022A7-F119-4C1F-9CC2-78FF873D1564}"/>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3" name="직사각형 1792">
                <a:extLst>
                  <a:ext uri="{FF2B5EF4-FFF2-40B4-BE49-F238E27FC236}">
                    <a16:creationId xmlns:a16="http://schemas.microsoft.com/office/drawing/2014/main" id="{5501AEDD-5D93-4677-A9F7-F1EEF6DF404D}"/>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4" name="직사각형 1793">
                <a:extLst>
                  <a:ext uri="{FF2B5EF4-FFF2-40B4-BE49-F238E27FC236}">
                    <a16:creationId xmlns:a16="http://schemas.microsoft.com/office/drawing/2014/main" id="{D2C3313A-EDBE-4278-A827-0167D4C153D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5" name="직사각형 1794">
                <a:extLst>
                  <a:ext uri="{FF2B5EF4-FFF2-40B4-BE49-F238E27FC236}">
                    <a16:creationId xmlns:a16="http://schemas.microsoft.com/office/drawing/2014/main" id="{6311BED4-1CBD-4EE4-8E94-43492D290D6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6" name="직사각형 1795">
                <a:extLst>
                  <a:ext uri="{FF2B5EF4-FFF2-40B4-BE49-F238E27FC236}">
                    <a16:creationId xmlns:a16="http://schemas.microsoft.com/office/drawing/2014/main" id="{5CD068E9-47DF-4D70-A51E-6D875DADF292}"/>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7" name="직사각형 1796">
                <a:extLst>
                  <a:ext uri="{FF2B5EF4-FFF2-40B4-BE49-F238E27FC236}">
                    <a16:creationId xmlns:a16="http://schemas.microsoft.com/office/drawing/2014/main" id="{139A47C7-2FC5-4B71-815A-77080A615BB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8" name="직사각형 1797">
                <a:extLst>
                  <a:ext uri="{FF2B5EF4-FFF2-40B4-BE49-F238E27FC236}">
                    <a16:creationId xmlns:a16="http://schemas.microsoft.com/office/drawing/2014/main" id="{19883259-7AEF-47D2-8DC4-7BE3A0FEA1CA}"/>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9" name="직사각형 1798">
                <a:extLst>
                  <a:ext uri="{FF2B5EF4-FFF2-40B4-BE49-F238E27FC236}">
                    <a16:creationId xmlns:a16="http://schemas.microsoft.com/office/drawing/2014/main" id="{57C4ABAA-1C2E-4B82-87DC-F1DEF0F596F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0" name="직사각형 1799">
                <a:extLst>
                  <a:ext uri="{FF2B5EF4-FFF2-40B4-BE49-F238E27FC236}">
                    <a16:creationId xmlns:a16="http://schemas.microsoft.com/office/drawing/2014/main" id="{E3F8F13B-D1E6-46C2-AF64-74057A0141D0}"/>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1" name="직사각형 1800">
                <a:extLst>
                  <a:ext uri="{FF2B5EF4-FFF2-40B4-BE49-F238E27FC236}">
                    <a16:creationId xmlns:a16="http://schemas.microsoft.com/office/drawing/2014/main" id="{82C62982-E6ED-4915-A791-4BFA19AAC79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2" name="직사각형 1801">
                <a:extLst>
                  <a:ext uri="{FF2B5EF4-FFF2-40B4-BE49-F238E27FC236}">
                    <a16:creationId xmlns:a16="http://schemas.microsoft.com/office/drawing/2014/main" id="{297A1715-85E9-4917-A098-0F4FD355C443}"/>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3" name="직사각형 1802">
                <a:extLst>
                  <a:ext uri="{FF2B5EF4-FFF2-40B4-BE49-F238E27FC236}">
                    <a16:creationId xmlns:a16="http://schemas.microsoft.com/office/drawing/2014/main" id="{0C2B3D4C-3F2D-4E6F-A3A7-F0D768EF5934}"/>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4" name="직사각형 1803">
                <a:extLst>
                  <a:ext uri="{FF2B5EF4-FFF2-40B4-BE49-F238E27FC236}">
                    <a16:creationId xmlns:a16="http://schemas.microsoft.com/office/drawing/2014/main" id="{3C208D61-B707-4C39-A9C6-B889964821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5" name="직사각형 1804">
                <a:extLst>
                  <a:ext uri="{FF2B5EF4-FFF2-40B4-BE49-F238E27FC236}">
                    <a16:creationId xmlns:a16="http://schemas.microsoft.com/office/drawing/2014/main" id="{535BD6B5-5360-4F89-80C3-F839BF9A400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6" name="직사각형 1805">
                <a:extLst>
                  <a:ext uri="{FF2B5EF4-FFF2-40B4-BE49-F238E27FC236}">
                    <a16:creationId xmlns:a16="http://schemas.microsoft.com/office/drawing/2014/main" id="{B73BA1F8-1A3D-460A-A315-1261207F1FA2}"/>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7" name="직사각형 1806">
                <a:extLst>
                  <a:ext uri="{FF2B5EF4-FFF2-40B4-BE49-F238E27FC236}">
                    <a16:creationId xmlns:a16="http://schemas.microsoft.com/office/drawing/2014/main" id="{A22CFEA5-6769-4386-B046-6743C24E503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8" name="직사각형 1807">
                <a:extLst>
                  <a:ext uri="{FF2B5EF4-FFF2-40B4-BE49-F238E27FC236}">
                    <a16:creationId xmlns:a16="http://schemas.microsoft.com/office/drawing/2014/main" id="{5EE00A58-8DBF-46B4-AEEF-E719C57EA0B9}"/>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9" name="직사각형 1808">
                <a:extLst>
                  <a:ext uri="{FF2B5EF4-FFF2-40B4-BE49-F238E27FC236}">
                    <a16:creationId xmlns:a16="http://schemas.microsoft.com/office/drawing/2014/main" id="{5C25925A-1010-466D-938C-D5FCA6C57E71}"/>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0" name="직사각형 1809">
                <a:extLst>
                  <a:ext uri="{FF2B5EF4-FFF2-40B4-BE49-F238E27FC236}">
                    <a16:creationId xmlns:a16="http://schemas.microsoft.com/office/drawing/2014/main" id="{292A0D87-D9F8-42C3-AF3B-CB3F6A873B17}"/>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1" name="직사각형 1810">
                <a:extLst>
                  <a:ext uri="{FF2B5EF4-FFF2-40B4-BE49-F238E27FC236}">
                    <a16:creationId xmlns:a16="http://schemas.microsoft.com/office/drawing/2014/main" id="{F4D9F384-0B14-4698-ABC5-7ABE131B77A4}"/>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2" name="직사각형 1811">
                <a:extLst>
                  <a:ext uri="{FF2B5EF4-FFF2-40B4-BE49-F238E27FC236}">
                    <a16:creationId xmlns:a16="http://schemas.microsoft.com/office/drawing/2014/main" id="{206A9722-70C6-4285-9C8A-FDFE8490B82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3" name="직사각형 1812">
                <a:extLst>
                  <a:ext uri="{FF2B5EF4-FFF2-40B4-BE49-F238E27FC236}">
                    <a16:creationId xmlns:a16="http://schemas.microsoft.com/office/drawing/2014/main" id="{7C86AA69-7CB3-4258-AAA3-41CD29A729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4" name="직사각형 1813">
                <a:extLst>
                  <a:ext uri="{FF2B5EF4-FFF2-40B4-BE49-F238E27FC236}">
                    <a16:creationId xmlns:a16="http://schemas.microsoft.com/office/drawing/2014/main" id="{7153B20A-7B79-40EB-A274-9904B850B0AA}"/>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5" name="직사각형 1814">
                <a:extLst>
                  <a:ext uri="{FF2B5EF4-FFF2-40B4-BE49-F238E27FC236}">
                    <a16:creationId xmlns:a16="http://schemas.microsoft.com/office/drawing/2014/main" id="{35E2AF02-94F4-4272-A699-8A0354C0EA95}"/>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6" name="직사각형 1815">
                <a:extLst>
                  <a:ext uri="{FF2B5EF4-FFF2-40B4-BE49-F238E27FC236}">
                    <a16:creationId xmlns:a16="http://schemas.microsoft.com/office/drawing/2014/main" id="{DE68DB64-DB7E-4412-A644-D26A9681612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7" name="직사각형 1816">
                <a:extLst>
                  <a:ext uri="{FF2B5EF4-FFF2-40B4-BE49-F238E27FC236}">
                    <a16:creationId xmlns:a16="http://schemas.microsoft.com/office/drawing/2014/main" id="{DB3E0EE7-6205-4588-9041-B2FF2739F28B}"/>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8" name="직사각형 1817">
                <a:extLst>
                  <a:ext uri="{FF2B5EF4-FFF2-40B4-BE49-F238E27FC236}">
                    <a16:creationId xmlns:a16="http://schemas.microsoft.com/office/drawing/2014/main" id="{339A87EF-4E11-4758-98F8-F24361957DB7}"/>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9" name="직사각형 1818">
                <a:extLst>
                  <a:ext uri="{FF2B5EF4-FFF2-40B4-BE49-F238E27FC236}">
                    <a16:creationId xmlns:a16="http://schemas.microsoft.com/office/drawing/2014/main" id="{0F90AF90-E752-485A-AEFA-D0F3E4667D9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0" name="직사각형 1819">
                <a:extLst>
                  <a:ext uri="{FF2B5EF4-FFF2-40B4-BE49-F238E27FC236}">
                    <a16:creationId xmlns:a16="http://schemas.microsoft.com/office/drawing/2014/main" id="{D6669D1D-D079-4D32-B106-58FC5C0311C7}"/>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1" name="직사각형 1820">
                <a:extLst>
                  <a:ext uri="{FF2B5EF4-FFF2-40B4-BE49-F238E27FC236}">
                    <a16:creationId xmlns:a16="http://schemas.microsoft.com/office/drawing/2014/main" id="{5D3337B8-BEAA-4513-9842-793B67197072}"/>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2" name="직사각형 1821">
                <a:extLst>
                  <a:ext uri="{FF2B5EF4-FFF2-40B4-BE49-F238E27FC236}">
                    <a16:creationId xmlns:a16="http://schemas.microsoft.com/office/drawing/2014/main" id="{DC3049A8-995A-4D5E-A2B3-6DFF0C7666CA}"/>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3" name="직사각형 1822">
                <a:extLst>
                  <a:ext uri="{FF2B5EF4-FFF2-40B4-BE49-F238E27FC236}">
                    <a16:creationId xmlns:a16="http://schemas.microsoft.com/office/drawing/2014/main" id="{6F4016CC-73A9-40DF-A4E7-5E8FDEC4B3C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4" name="직사각형 1823">
                <a:extLst>
                  <a:ext uri="{FF2B5EF4-FFF2-40B4-BE49-F238E27FC236}">
                    <a16:creationId xmlns:a16="http://schemas.microsoft.com/office/drawing/2014/main" id="{B45EA8D0-6325-4515-B428-4894BA726E40}"/>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5" name="직사각형 1824">
                <a:extLst>
                  <a:ext uri="{FF2B5EF4-FFF2-40B4-BE49-F238E27FC236}">
                    <a16:creationId xmlns:a16="http://schemas.microsoft.com/office/drawing/2014/main" id="{3F10B15D-01E4-4E24-A5F3-F78D04D08FF1}"/>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7" name="그룹 1416">
              <a:extLst>
                <a:ext uri="{FF2B5EF4-FFF2-40B4-BE49-F238E27FC236}">
                  <a16:creationId xmlns:a16="http://schemas.microsoft.com/office/drawing/2014/main" id="{55B1B0B9-336B-464A-9E1F-CB8E206BA3D6}"/>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664" name="직사각형 1663">
                <a:extLst>
                  <a:ext uri="{FF2B5EF4-FFF2-40B4-BE49-F238E27FC236}">
                    <a16:creationId xmlns:a16="http://schemas.microsoft.com/office/drawing/2014/main" id="{004FEC7A-3DDE-40E6-93E9-9E1838364CC7}"/>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5" name="직사각형 1664">
                <a:extLst>
                  <a:ext uri="{FF2B5EF4-FFF2-40B4-BE49-F238E27FC236}">
                    <a16:creationId xmlns:a16="http://schemas.microsoft.com/office/drawing/2014/main" id="{23F0A193-2DBA-4731-96C0-F54E4F30140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6" name="직사각형 1665">
                <a:extLst>
                  <a:ext uri="{FF2B5EF4-FFF2-40B4-BE49-F238E27FC236}">
                    <a16:creationId xmlns:a16="http://schemas.microsoft.com/office/drawing/2014/main" id="{F20F39D8-CC4E-4F46-93F8-3E4B99FEF3B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7" name="직사각형 1666">
                <a:extLst>
                  <a:ext uri="{FF2B5EF4-FFF2-40B4-BE49-F238E27FC236}">
                    <a16:creationId xmlns:a16="http://schemas.microsoft.com/office/drawing/2014/main" id="{D1E86EBB-BCC5-4C7A-AB4E-C75B4E4D5673}"/>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8" name="직사각형 1667">
                <a:extLst>
                  <a:ext uri="{FF2B5EF4-FFF2-40B4-BE49-F238E27FC236}">
                    <a16:creationId xmlns:a16="http://schemas.microsoft.com/office/drawing/2014/main" id="{BC4910CC-F375-4179-8758-8664FAEF3A3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9" name="직사각형 1668">
                <a:extLst>
                  <a:ext uri="{FF2B5EF4-FFF2-40B4-BE49-F238E27FC236}">
                    <a16:creationId xmlns:a16="http://schemas.microsoft.com/office/drawing/2014/main" id="{D9AFD583-FB17-483A-8B4C-8598D8ABD5F0}"/>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0" name="직사각형 1669">
                <a:extLst>
                  <a:ext uri="{FF2B5EF4-FFF2-40B4-BE49-F238E27FC236}">
                    <a16:creationId xmlns:a16="http://schemas.microsoft.com/office/drawing/2014/main" id="{FB1965BF-EBF0-4F6C-8A55-3DFCEB6B96B3}"/>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1" name="직사각형 1670">
                <a:extLst>
                  <a:ext uri="{FF2B5EF4-FFF2-40B4-BE49-F238E27FC236}">
                    <a16:creationId xmlns:a16="http://schemas.microsoft.com/office/drawing/2014/main" id="{E115C723-ECED-4134-A66C-05EA14D5EF0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2" name="직사각형 1671">
                <a:extLst>
                  <a:ext uri="{FF2B5EF4-FFF2-40B4-BE49-F238E27FC236}">
                    <a16:creationId xmlns:a16="http://schemas.microsoft.com/office/drawing/2014/main" id="{3AC72A8B-9A20-4E96-A521-0A73CCD18BE9}"/>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3" name="직사각형 1672">
                <a:extLst>
                  <a:ext uri="{FF2B5EF4-FFF2-40B4-BE49-F238E27FC236}">
                    <a16:creationId xmlns:a16="http://schemas.microsoft.com/office/drawing/2014/main" id="{BDB1DC05-EAA4-4677-9DB2-362A4FB133EC}"/>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4" name="직사각형 1673">
                <a:extLst>
                  <a:ext uri="{FF2B5EF4-FFF2-40B4-BE49-F238E27FC236}">
                    <a16:creationId xmlns:a16="http://schemas.microsoft.com/office/drawing/2014/main" id="{706711F3-AA79-46EC-A6B9-03D02BB4B87F}"/>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5" name="직사각형 1674">
                <a:extLst>
                  <a:ext uri="{FF2B5EF4-FFF2-40B4-BE49-F238E27FC236}">
                    <a16:creationId xmlns:a16="http://schemas.microsoft.com/office/drawing/2014/main" id="{7150F375-16EB-487F-BE90-0211A5FC513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6" name="직사각형 1675">
                <a:extLst>
                  <a:ext uri="{FF2B5EF4-FFF2-40B4-BE49-F238E27FC236}">
                    <a16:creationId xmlns:a16="http://schemas.microsoft.com/office/drawing/2014/main" id="{AB5C3B01-19E9-4958-BF51-49D999D09C1B}"/>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7" name="직사각형 1676">
                <a:extLst>
                  <a:ext uri="{FF2B5EF4-FFF2-40B4-BE49-F238E27FC236}">
                    <a16:creationId xmlns:a16="http://schemas.microsoft.com/office/drawing/2014/main" id="{7C1EA389-8F90-46A9-9DBC-371F64E5380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8" name="직사각형 1677">
                <a:extLst>
                  <a:ext uri="{FF2B5EF4-FFF2-40B4-BE49-F238E27FC236}">
                    <a16:creationId xmlns:a16="http://schemas.microsoft.com/office/drawing/2014/main" id="{B9FC4CAA-B51E-4F9A-AB32-E0081BDEDBE0}"/>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9" name="직사각형 1678">
                <a:extLst>
                  <a:ext uri="{FF2B5EF4-FFF2-40B4-BE49-F238E27FC236}">
                    <a16:creationId xmlns:a16="http://schemas.microsoft.com/office/drawing/2014/main" id="{25693C03-A4E1-4E57-8EBF-3B591C45715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0" name="직사각형 1679">
                <a:extLst>
                  <a:ext uri="{FF2B5EF4-FFF2-40B4-BE49-F238E27FC236}">
                    <a16:creationId xmlns:a16="http://schemas.microsoft.com/office/drawing/2014/main" id="{F98DC690-0CA8-4B68-B45A-B0D1FA40AA28}"/>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1" name="직사각형 1680">
                <a:extLst>
                  <a:ext uri="{FF2B5EF4-FFF2-40B4-BE49-F238E27FC236}">
                    <a16:creationId xmlns:a16="http://schemas.microsoft.com/office/drawing/2014/main" id="{35F88086-4563-4F98-9F13-DC5B17E7CDC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2" name="직사각형 1681">
                <a:extLst>
                  <a:ext uri="{FF2B5EF4-FFF2-40B4-BE49-F238E27FC236}">
                    <a16:creationId xmlns:a16="http://schemas.microsoft.com/office/drawing/2014/main" id="{29F2A079-BE6C-48D4-938D-C025BF1B20D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3" name="직사각형 1682">
                <a:extLst>
                  <a:ext uri="{FF2B5EF4-FFF2-40B4-BE49-F238E27FC236}">
                    <a16:creationId xmlns:a16="http://schemas.microsoft.com/office/drawing/2014/main" id="{1CFA8D63-F31A-45F6-9B7D-0A99C37B1AD3}"/>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4" name="직사각형 1683">
                <a:extLst>
                  <a:ext uri="{FF2B5EF4-FFF2-40B4-BE49-F238E27FC236}">
                    <a16:creationId xmlns:a16="http://schemas.microsoft.com/office/drawing/2014/main" id="{B22578B1-3F95-428C-ACE4-E244389D8FC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5" name="직사각형 1684">
                <a:extLst>
                  <a:ext uri="{FF2B5EF4-FFF2-40B4-BE49-F238E27FC236}">
                    <a16:creationId xmlns:a16="http://schemas.microsoft.com/office/drawing/2014/main" id="{D1034D56-5E96-4B0C-A164-5C629D6FD52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6" name="직사각형 1685">
                <a:extLst>
                  <a:ext uri="{FF2B5EF4-FFF2-40B4-BE49-F238E27FC236}">
                    <a16:creationId xmlns:a16="http://schemas.microsoft.com/office/drawing/2014/main" id="{A0652572-84A4-4151-B287-B77E37C24CF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7" name="직사각형 1686">
                <a:extLst>
                  <a:ext uri="{FF2B5EF4-FFF2-40B4-BE49-F238E27FC236}">
                    <a16:creationId xmlns:a16="http://schemas.microsoft.com/office/drawing/2014/main" id="{2B0AB3B0-5CE7-4EEB-9690-C1A5D51C81F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8" name="직사각형 1687">
                <a:extLst>
                  <a:ext uri="{FF2B5EF4-FFF2-40B4-BE49-F238E27FC236}">
                    <a16:creationId xmlns:a16="http://schemas.microsoft.com/office/drawing/2014/main" id="{BB61776B-028E-4F19-83B6-A22D9B5E3C3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9" name="직사각형 1688">
                <a:extLst>
                  <a:ext uri="{FF2B5EF4-FFF2-40B4-BE49-F238E27FC236}">
                    <a16:creationId xmlns:a16="http://schemas.microsoft.com/office/drawing/2014/main" id="{DB0FBD44-D0AA-493B-8C67-DA641225196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0" name="직사각형 1689">
                <a:extLst>
                  <a:ext uri="{FF2B5EF4-FFF2-40B4-BE49-F238E27FC236}">
                    <a16:creationId xmlns:a16="http://schemas.microsoft.com/office/drawing/2014/main" id="{02A816D2-C833-449F-8541-AB3D1B035CB4}"/>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1" name="직사각형 1690">
                <a:extLst>
                  <a:ext uri="{FF2B5EF4-FFF2-40B4-BE49-F238E27FC236}">
                    <a16:creationId xmlns:a16="http://schemas.microsoft.com/office/drawing/2014/main" id="{4A86D342-6844-4B2E-90B6-85B3BA189BE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2" name="직사각형 1691">
                <a:extLst>
                  <a:ext uri="{FF2B5EF4-FFF2-40B4-BE49-F238E27FC236}">
                    <a16:creationId xmlns:a16="http://schemas.microsoft.com/office/drawing/2014/main" id="{464185FD-73BC-4551-BFFD-492804B05017}"/>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3" name="직사각형 1692">
                <a:extLst>
                  <a:ext uri="{FF2B5EF4-FFF2-40B4-BE49-F238E27FC236}">
                    <a16:creationId xmlns:a16="http://schemas.microsoft.com/office/drawing/2014/main" id="{0E3D07EB-A22D-400E-AB29-36872FFE57A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4" name="직사각형 1693">
                <a:extLst>
                  <a:ext uri="{FF2B5EF4-FFF2-40B4-BE49-F238E27FC236}">
                    <a16:creationId xmlns:a16="http://schemas.microsoft.com/office/drawing/2014/main" id="{E7E72F34-645C-45FC-B979-E0B908AF8FB9}"/>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5" name="직사각형 1694">
                <a:extLst>
                  <a:ext uri="{FF2B5EF4-FFF2-40B4-BE49-F238E27FC236}">
                    <a16:creationId xmlns:a16="http://schemas.microsoft.com/office/drawing/2014/main" id="{B9CDDC1E-6F18-49AD-AD67-74964C03B39F}"/>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6" name="직사각형 1695">
                <a:extLst>
                  <a:ext uri="{FF2B5EF4-FFF2-40B4-BE49-F238E27FC236}">
                    <a16:creationId xmlns:a16="http://schemas.microsoft.com/office/drawing/2014/main" id="{4E079C3A-9B01-43CB-B2A5-35756890064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7" name="직사각형 1696">
                <a:extLst>
                  <a:ext uri="{FF2B5EF4-FFF2-40B4-BE49-F238E27FC236}">
                    <a16:creationId xmlns:a16="http://schemas.microsoft.com/office/drawing/2014/main" id="{C2AA9B96-AF0A-4535-A7D3-13FC3D13FAEB}"/>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8" name="직사각형 1697">
                <a:extLst>
                  <a:ext uri="{FF2B5EF4-FFF2-40B4-BE49-F238E27FC236}">
                    <a16:creationId xmlns:a16="http://schemas.microsoft.com/office/drawing/2014/main" id="{E0EBE029-1EA0-49AE-BAAB-DDF8AB7699A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9" name="직사각형 1698">
                <a:extLst>
                  <a:ext uri="{FF2B5EF4-FFF2-40B4-BE49-F238E27FC236}">
                    <a16:creationId xmlns:a16="http://schemas.microsoft.com/office/drawing/2014/main" id="{F9269DFA-A2E6-439F-BA1F-9A8F7927E01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0" name="직사각형 1699">
                <a:extLst>
                  <a:ext uri="{FF2B5EF4-FFF2-40B4-BE49-F238E27FC236}">
                    <a16:creationId xmlns:a16="http://schemas.microsoft.com/office/drawing/2014/main" id="{C2CD4F75-2882-451B-AB83-E77EE75BCE7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1" name="직사각형 1700">
                <a:extLst>
                  <a:ext uri="{FF2B5EF4-FFF2-40B4-BE49-F238E27FC236}">
                    <a16:creationId xmlns:a16="http://schemas.microsoft.com/office/drawing/2014/main" id="{AE906E78-C5E6-4D68-9417-DA160E09BAD5}"/>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2" name="직사각형 1701">
                <a:extLst>
                  <a:ext uri="{FF2B5EF4-FFF2-40B4-BE49-F238E27FC236}">
                    <a16:creationId xmlns:a16="http://schemas.microsoft.com/office/drawing/2014/main" id="{BF8A4504-236B-4C71-9463-1DFFA806932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3" name="직사각형 1702">
                <a:extLst>
                  <a:ext uri="{FF2B5EF4-FFF2-40B4-BE49-F238E27FC236}">
                    <a16:creationId xmlns:a16="http://schemas.microsoft.com/office/drawing/2014/main" id="{7A8150A8-E4D1-4D79-8DE6-65A291FFF1CA}"/>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4" name="직사각형 1703">
                <a:extLst>
                  <a:ext uri="{FF2B5EF4-FFF2-40B4-BE49-F238E27FC236}">
                    <a16:creationId xmlns:a16="http://schemas.microsoft.com/office/drawing/2014/main" id="{DE00B6FF-AA0A-4B1A-8082-C534748866A4}"/>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5" name="직사각형 1704">
                <a:extLst>
                  <a:ext uri="{FF2B5EF4-FFF2-40B4-BE49-F238E27FC236}">
                    <a16:creationId xmlns:a16="http://schemas.microsoft.com/office/drawing/2014/main" id="{59064656-0BA2-4DB2-ABEE-9C1F82DDD0A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6" name="직사각형 1705">
                <a:extLst>
                  <a:ext uri="{FF2B5EF4-FFF2-40B4-BE49-F238E27FC236}">
                    <a16:creationId xmlns:a16="http://schemas.microsoft.com/office/drawing/2014/main" id="{C0705B4A-0D1C-4FEB-B6FE-97C8AB97AB6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7" name="직사각형 1706">
                <a:extLst>
                  <a:ext uri="{FF2B5EF4-FFF2-40B4-BE49-F238E27FC236}">
                    <a16:creationId xmlns:a16="http://schemas.microsoft.com/office/drawing/2014/main" id="{9757844D-A16F-45CF-A439-996D45A8EA8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8" name="직사각형 1707">
                <a:extLst>
                  <a:ext uri="{FF2B5EF4-FFF2-40B4-BE49-F238E27FC236}">
                    <a16:creationId xmlns:a16="http://schemas.microsoft.com/office/drawing/2014/main" id="{FA41B150-8D71-415B-BB26-8DA073939A9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9" name="직사각형 1708">
                <a:extLst>
                  <a:ext uri="{FF2B5EF4-FFF2-40B4-BE49-F238E27FC236}">
                    <a16:creationId xmlns:a16="http://schemas.microsoft.com/office/drawing/2014/main" id="{34F36BAB-8D5F-4D18-BB5C-1103DB73D65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0" name="직사각형 1709">
                <a:extLst>
                  <a:ext uri="{FF2B5EF4-FFF2-40B4-BE49-F238E27FC236}">
                    <a16:creationId xmlns:a16="http://schemas.microsoft.com/office/drawing/2014/main" id="{07D54B00-060C-4E0E-AFF5-5D0523FF302B}"/>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1" name="직사각형 1710">
                <a:extLst>
                  <a:ext uri="{FF2B5EF4-FFF2-40B4-BE49-F238E27FC236}">
                    <a16:creationId xmlns:a16="http://schemas.microsoft.com/office/drawing/2014/main" id="{A5ECC0A4-2507-4472-B372-417A6CF0C7B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2" name="직사각형 1711">
                <a:extLst>
                  <a:ext uri="{FF2B5EF4-FFF2-40B4-BE49-F238E27FC236}">
                    <a16:creationId xmlns:a16="http://schemas.microsoft.com/office/drawing/2014/main" id="{8EB85BF7-ED99-4A50-A1D4-688E2915FB47}"/>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3" name="직사각형 1712">
                <a:extLst>
                  <a:ext uri="{FF2B5EF4-FFF2-40B4-BE49-F238E27FC236}">
                    <a16:creationId xmlns:a16="http://schemas.microsoft.com/office/drawing/2014/main" id="{4A3FEFA4-7125-4F83-BB0D-099E7B3DA2C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4" name="직사각형 1713">
                <a:extLst>
                  <a:ext uri="{FF2B5EF4-FFF2-40B4-BE49-F238E27FC236}">
                    <a16:creationId xmlns:a16="http://schemas.microsoft.com/office/drawing/2014/main" id="{60D1C9D9-ECCB-482D-BC42-3C22166DC18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5" name="직사각형 1714">
                <a:extLst>
                  <a:ext uri="{FF2B5EF4-FFF2-40B4-BE49-F238E27FC236}">
                    <a16:creationId xmlns:a16="http://schemas.microsoft.com/office/drawing/2014/main" id="{F163F59A-6C8E-423C-8343-62839646EB26}"/>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6" name="직사각형 1715">
                <a:extLst>
                  <a:ext uri="{FF2B5EF4-FFF2-40B4-BE49-F238E27FC236}">
                    <a16:creationId xmlns:a16="http://schemas.microsoft.com/office/drawing/2014/main" id="{2F0A2B7D-A3BA-436E-A541-BB49EAA9DDC8}"/>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7" name="직사각형 1716">
                <a:extLst>
                  <a:ext uri="{FF2B5EF4-FFF2-40B4-BE49-F238E27FC236}">
                    <a16:creationId xmlns:a16="http://schemas.microsoft.com/office/drawing/2014/main" id="{7A17CD1E-7F15-4BE6-8C90-01521951A9C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8" name="직사각형 1717">
                <a:extLst>
                  <a:ext uri="{FF2B5EF4-FFF2-40B4-BE49-F238E27FC236}">
                    <a16:creationId xmlns:a16="http://schemas.microsoft.com/office/drawing/2014/main" id="{8558D70F-4CDE-414F-B8E4-F0E4348BE224}"/>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9" name="직사각형 1718">
                <a:extLst>
                  <a:ext uri="{FF2B5EF4-FFF2-40B4-BE49-F238E27FC236}">
                    <a16:creationId xmlns:a16="http://schemas.microsoft.com/office/drawing/2014/main" id="{C2F3A71F-1C3F-41D2-B014-DF6A0E5437DF}"/>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0" name="직사각형 1719">
                <a:extLst>
                  <a:ext uri="{FF2B5EF4-FFF2-40B4-BE49-F238E27FC236}">
                    <a16:creationId xmlns:a16="http://schemas.microsoft.com/office/drawing/2014/main" id="{BDA841C4-8218-4018-8DA6-3969D2D88FD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1" name="직사각형 1720">
                <a:extLst>
                  <a:ext uri="{FF2B5EF4-FFF2-40B4-BE49-F238E27FC236}">
                    <a16:creationId xmlns:a16="http://schemas.microsoft.com/office/drawing/2014/main" id="{7536855A-0DCA-4404-9869-5162F23C3B8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2" name="직사각형 1721">
                <a:extLst>
                  <a:ext uri="{FF2B5EF4-FFF2-40B4-BE49-F238E27FC236}">
                    <a16:creationId xmlns:a16="http://schemas.microsoft.com/office/drawing/2014/main" id="{05C01109-1CF5-47E4-9362-B71CB95A092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3" name="직사각형 1722">
                <a:extLst>
                  <a:ext uri="{FF2B5EF4-FFF2-40B4-BE49-F238E27FC236}">
                    <a16:creationId xmlns:a16="http://schemas.microsoft.com/office/drawing/2014/main" id="{82E8AB18-8A70-48F4-AD54-28A54EF994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4" name="직사각형 1723">
                <a:extLst>
                  <a:ext uri="{FF2B5EF4-FFF2-40B4-BE49-F238E27FC236}">
                    <a16:creationId xmlns:a16="http://schemas.microsoft.com/office/drawing/2014/main" id="{30360F31-5CFA-4997-B7B3-6543419CF44D}"/>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5" name="직사각형 1724">
                <a:extLst>
                  <a:ext uri="{FF2B5EF4-FFF2-40B4-BE49-F238E27FC236}">
                    <a16:creationId xmlns:a16="http://schemas.microsoft.com/office/drawing/2014/main" id="{0411EC1F-2041-49EF-9CCA-8C633B93F610}"/>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6" name="직사각형 1725">
                <a:extLst>
                  <a:ext uri="{FF2B5EF4-FFF2-40B4-BE49-F238E27FC236}">
                    <a16:creationId xmlns:a16="http://schemas.microsoft.com/office/drawing/2014/main" id="{F42CD552-66DD-4C27-BDFC-AB686319A688}"/>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7" name="직사각형 1726">
                <a:extLst>
                  <a:ext uri="{FF2B5EF4-FFF2-40B4-BE49-F238E27FC236}">
                    <a16:creationId xmlns:a16="http://schemas.microsoft.com/office/drawing/2014/main" id="{ACF07569-DD3C-40D3-B2C2-F46ADA016D06}"/>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8" name="직사각형 1727">
                <a:extLst>
                  <a:ext uri="{FF2B5EF4-FFF2-40B4-BE49-F238E27FC236}">
                    <a16:creationId xmlns:a16="http://schemas.microsoft.com/office/drawing/2014/main" id="{224B0CD5-C562-4D7A-AEAA-2CAEDC4BE74B}"/>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9" name="직사각형 1728">
                <a:extLst>
                  <a:ext uri="{FF2B5EF4-FFF2-40B4-BE49-F238E27FC236}">
                    <a16:creationId xmlns:a16="http://schemas.microsoft.com/office/drawing/2014/main" id="{B783CC66-20F0-49F9-A2D1-5B1F825368AB}"/>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0" name="직사각형 1729">
                <a:extLst>
                  <a:ext uri="{FF2B5EF4-FFF2-40B4-BE49-F238E27FC236}">
                    <a16:creationId xmlns:a16="http://schemas.microsoft.com/office/drawing/2014/main" id="{D99B7CD3-A87E-4375-A884-E13470B06BA0}"/>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1" name="직사각형 1730">
                <a:extLst>
                  <a:ext uri="{FF2B5EF4-FFF2-40B4-BE49-F238E27FC236}">
                    <a16:creationId xmlns:a16="http://schemas.microsoft.com/office/drawing/2014/main" id="{D0B3BF9A-9636-4751-B5AE-EA9EA17EFC65}"/>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2" name="직사각형 1731">
                <a:extLst>
                  <a:ext uri="{FF2B5EF4-FFF2-40B4-BE49-F238E27FC236}">
                    <a16:creationId xmlns:a16="http://schemas.microsoft.com/office/drawing/2014/main" id="{1AA8AAA0-692B-4ECF-84FF-1152C184641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3" name="직사각형 1732">
                <a:extLst>
                  <a:ext uri="{FF2B5EF4-FFF2-40B4-BE49-F238E27FC236}">
                    <a16:creationId xmlns:a16="http://schemas.microsoft.com/office/drawing/2014/main" id="{5DD89F43-8B30-43D7-9250-0BF01735DA3C}"/>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4" name="직사각형 1733">
                <a:extLst>
                  <a:ext uri="{FF2B5EF4-FFF2-40B4-BE49-F238E27FC236}">
                    <a16:creationId xmlns:a16="http://schemas.microsoft.com/office/drawing/2014/main" id="{D4D3D97C-7FA4-49DD-9E38-584993F36C0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5" name="직사각형 1734">
                <a:extLst>
                  <a:ext uri="{FF2B5EF4-FFF2-40B4-BE49-F238E27FC236}">
                    <a16:creationId xmlns:a16="http://schemas.microsoft.com/office/drawing/2014/main" id="{3EB1D731-1AD7-47F9-BA11-D4BDD9583072}"/>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6" name="직사각형 1735">
                <a:extLst>
                  <a:ext uri="{FF2B5EF4-FFF2-40B4-BE49-F238E27FC236}">
                    <a16:creationId xmlns:a16="http://schemas.microsoft.com/office/drawing/2014/main" id="{7C2D6CDB-2114-405C-BE2A-48E6F0C84FFA}"/>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7" name="직사각형 1736">
                <a:extLst>
                  <a:ext uri="{FF2B5EF4-FFF2-40B4-BE49-F238E27FC236}">
                    <a16:creationId xmlns:a16="http://schemas.microsoft.com/office/drawing/2014/main" id="{5734A064-FD93-4499-8F37-AE15F966BE6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8" name="직사각형 1737">
                <a:extLst>
                  <a:ext uri="{FF2B5EF4-FFF2-40B4-BE49-F238E27FC236}">
                    <a16:creationId xmlns:a16="http://schemas.microsoft.com/office/drawing/2014/main" id="{04BB2916-AC10-4514-916F-634F0AD9169D}"/>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9" name="직사각형 1738">
                <a:extLst>
                  <a:ext uri="{FF2B5EF4-FFF2-40B4-BE49-F238E27FC236}">
                    <a16:creationId xmlns:a16="http://schemas.microsoft.com/office/drawing/2014/main" id="{EBBB4B8D-17D7-4BF2-87F5-9E7C724F76C4}"/>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0" name="직사각형 1739">
                <a:extLst>
                  <a:ext uri="{FF2B5EF4-FFF2-40B4-BE49-F238E27FC236}">
                    <a16:creationId xmlns:a16="http://schemas.microsoft.com/office/drawing/2014/main" id="{82BCEC48-0553-4674-8EDB-BB73C85EC97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1" name="직사각형 1740">
                <a:extLst>
                  <a:ext uri="{FF2B5EF4-FFF2-40B4-BE49-F238E27FC236}">
                    <a16:creationId xmlns:a16="http://schemas.microsoft.com/office/drawing/2014/main" id="{ED6B864D-2BC7-46BC-B4B5-EEB40264C1B3}"/>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2" name="직사각형 1741">
                <a:extLst>
                  <a:ext uri="{FF2B5EF4-FFF2-40B4-BE49-F238E27FC236}">
                    <a16:creationId xmlns:a16="http://schemas.microsoft.com/office/drawing/2014/main" id="{13FB990E-10A5-4948-BD66-0783077D15A3}"/>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3" name="직사각형 1742">
                <a:extLst>
                  <a:ext uri="{FF2B5EF4-FFF2-40B4-BE49-F238E27FC236}">
                    <a16:creationId xmlns:a16="http://schemas.microsoft.com/office/drawing/2014/main" id="{A211E68E-DEB9-43FB-BF69-4301BB4C9126}"/>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4" name="직사각형 1743">
                <a:extLst>
                  <a:ext uri="{FF2B5EF4-FFF2-40B4-BE49-F238E27FC236}">
                    <a16:creationId xmlns:a16="http://schemas.microsoft.com/office/drawing/2014/main" id="{FD0373AE-8D39-48BB-BB22-6803FD7E8EF0}"/>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8" name="그룹 1417">
              <a:extLst>
                <a:ext uri="{FF2B5EF4-FFF2-40B4-BE49-F238E27FC236}">
                  <a16:creationId xmlns:a16="http://schemas.microsoft.com/office/drawing/2014/main" id="{62BFD659-1EC9-4784-9529-0114599643CE}"/>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583" name="직사각형 1582">
                <a:extLst>
                  <a:ext uri="{FF2B5EF4-FFF2-40B4-BE49-F238E27FC236}">
                    <a16:creationId xmlns:a16="http://schemas.microsoft.com/office/drawing/2014/main" id="{1FC8E314-09F6-4B5A-A610-28E01137A32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4" name="직사각형 1583">
                <a:extLst>
                  <a:ext uri="{FF2B5EF4-FFF2-40B4-BE49-F238E27FC236}">
                    <a16:creationId xmlns:a16="http://schemas.microsoft.com/office/drawing/2014/main" id="{62088B6A-E978-4DFF-91D6-42FB5718D68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5" name="직사각형 1584">
                <a:extLst>
                  <a:ext uri="{FF2B5EF4-FFF2-40B4-BE49-F238E27FC236}">
                    <a16:creationId xmlns:a16="http://schemas.microsoft.com/office/drawing/2014/main" id="{94C78B35-BA22-4A42-B7C3-EB6E563CB4F9}"/>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6" name="직사각형 1585">
                <a:extLst>
                  <a:ext uri="{FF2B5EF4-FFF2-40B4-BE49-F238E27FC236}">
                    <a16:creationId xmlns:a16="http://schemas.microsoft.com/office/drawing/2014/main" id="{92D29EA6-BD3D-4DCF-9538-3AE923F509E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7" name="직사각형 1586">
                <a:extLst>
                  <a:ext uri="{FF2B5EF4-FFF2-40B4-BE49-F238E27FC236}">
                    <a16:creationId xmlns:a16="http://schemas.microsoft.com/office/drawing/2014/main" id="{7876DA94-7E94-472E-A69D-31A8FCC55D7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8" name="직사각형 1587">
                <a:extLst>
                  <a:ext uri="{FF2B5EF4-FFF2-40B4-BE49-F238E27FC236}">
                    <a16:creationId xmlns:a16="http://schemas.microsoft.com/office/drawing/2014/main" id="{DF1D6D30-C858-4A3A-8029-0E530A0BCBD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9" name="직사각형 1588">
                <a:extLst>
                  <a:ext uri="{FF2B5EF4-FFF2-40B4-BE49-F238E27FC236}">
                    <a16:creationId xmlns:a16="http://schemas.microsoft.com/office/drawing/2014/main" id="{48AA0A84-CE9A-4915-A78F-AC44DA4B562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0" name="직사각형 1589">
                <a:extLst>
                  <a:ext uri="{FF2B5EF4-FFF2-40B4-BE49-F238E27FC236}">
                    <a16:creationId xmlns:a16="http://schemas.microsoft.com/office/drawing/2014/main" id="{7F202D35-0BE7-459F-85BE-0D6BA373F582}"/>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1" name="직사각형 1590">
                <a:extLst>
                  <a:ext uri="{FF2B5EF4-FFF2-40B4-BE49-F238E27FC236}">
                    <a16:creationId xmlns:a16="http://schemas.microsoft.com/office/drawing/2014/main" id="{40E2B1DC-AA95-4D02-88A7-9D60FBC0A143}"/>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2" name="직사각형 1591">
                <a:extLst>
                  <a:ext uri="{FF2B5EF4-FFF2-40B4-BE49-F238E27FC236}">
                    <a16:creationId xmlns:a16="http://schemas.microsoft.com/office/drawing/2014/main" id="{647A3C61-4A83-4998-BFE4-A1578849A48F}"/>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3" name="직사각형 1592">
                <a:extLst>
                  <a:ext uri="{FF2B5EF4-FFF2-40B4-BE49-F238E27FC236}">
                    <a16:creationId xmlns:a16="http://schemas.microsoft.com/office/drawing/2014/main" id="{3A952044-1468-412E-9AA5-B2DC2EDE2CA8}"/>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4" name="직사각형 1593">
                <a:extLst>
                  <a:ext uri="{FF2B5EF4-FFF2-40B4-BE49-F238E27FC236}">
                    <a16:creationId xmlns:a16="http://schemas.microsoft.com/office/drawing/2014/main" id="{52179FBF-7E5C-4685-B2A9-2852F59219ED}"/>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5" name="직사각형 1594">
                <a:extLst>
                  <a:ext uri="{FF2B5EF4-FFF2-40B4-BE49-F238E27FC236}">
                    <a16:creationId xmlns:a16="http://schemas.microsoft.com/office/drawing/2014/main" id="{50CD419E-C4A5-48B3-B978-3F96B0C2CD8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6" name="직사각형 1595">
                <a:extLst>
                  <a:ext uri="{FF2B5EF4-FFF2-40B4-BE49-F238E27FC236}">
                    <a16:creationId xmlns:a16="http://schemas.microsoft.com/office/drawing/2014/main" id="{AF2ED6D0-134A-4949-93EC-45158BB4E47B}"/>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7" name="직사각형 1596">
                <a:extLst>
                  <a:ext uri="{FF2B5EF4-FFF2-40B4-BE49-F238E27FC236}">
                    <a16:creationId xmlns:a16="http://schemas.microsoft.com/office/drawing/2014/main" id="{3C1FBADF-1378-4C67-A646-D5CE0DBB77FC}"/>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8" name="직사각형 1597">
                <a:extLst>
                  <a:ext uri="{FF2B5EF4-FFF2-40B4-BE49-F238E27FC236}">
                    <a16:creationId xmlns:a16="http://schemas.microsoft.com/office/drawing/2014/main" id="{309E8DA9-84D0-46E2-A226-01B4D314C5A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9" name="직사각형 1598">
                <a:extLst>
                  <a:ext uri="{FF2B5EF4-FFF2-40B4-BE49-F238E27FC236}">
                    <a16:creationId xmlns:a16="http://schemas.microsoft.com/office/drawing/2014/main" id="{50410896-CC09-47E2-96D5-C32F4864B7DC}"/>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0" name="직사각형 1599">
                <a:extLst>
                  <a:ext uri="{FF2B5EF4-FFF2-40B4-BE49-F238E27FC236}">
                    <a16:creationId xmlns:a16="http://schemas.microsoft.com/office/drawing/2014/main" id="{1844CC4D-8DED-4EA0-8622-93CBFE4FE8E1}"/>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1" name="직사각형 1600">
                <a:extLst>
                  <a:ext uri="{FF2B5EF4-FFF2-40B4-BE49-F238E27FC236}">
                    <a16:creationId xmlns:a16="http://schemas.microsoft.com/office/drawing/2014/main" id="{0E433BB4-EA90-45C2-8D40-54D8E82FF79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2" name="직사각형 1601">
                <a:extLst>
                  <a:ext uri="{FF2B5EF4-FFF2-40B4-BE49-F238E27FC236}">
                    <a16:creationId xmlns:a16="http://schemas.microsoft.com/office/drawing/2014/main" id="{70AC1BDE-5225-4C41-8C76-8C99FD2C489D}"/>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3" name="직사각형 1602">
                <a:extLst>
                  <a:ext uri="{FF2B5EF4-FFF2-40B4-BE49-F238E27FC236}">
                    <a16:creationId xmlns:a16="http://schemas.microsoft.com/office/drawing/2014/main" id="{F658DEB6-C0B9-4435-BC9D-21051317674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4" name="직사각형 1603">
                <a:extLst>
                  <a:ext uri="{FF2B5EF4-FFF2-40B4-BE49-F238E27FC236}">
                    <a16:creationId xmlns:a16="http://schemas.microsoft.com/office/drawing/2014/main" id="{4D4E057D-E098-43EB-8B5D-656C2B9639A1}"/>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5" name="직사각형 1604">
                <a:extLst>
                  <a:ext uri="{FF2B5EF4-FFF2-40B4-BE49-F238E27FC236}">
                    <a16:creationId xmlns:a16="http://schemas.microsoft.com/office/drawing/2014/main" id="{45002ACF-75B8-48D1-81EB-72FA3B8AB317}"/>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6" name="직사각형 1605">
                <a:extLst>
                  <a:ext uri="{FF2B5EF4-FFF2-40B4-BE49-F238E27FC236}">
                    <a16:creationId xmlns:a16="http://schemas.microsoft.com/office/drawing/2014/main" id="{910E2BEE-7978-4B58-801E-35CA89BB1AA6}"/>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7" name="직사각형 1606">
                <a:extLst>
                  <a:ext uri="{FF2B5EF4-FFF2-40B4-BE49-F238E27FC236}">
                    <a16:creationId xmlns:a16="http://schemas.microsoft.com/office/drawing/2014/main" id="{DA0A8B17-CEF8-4A49-A4C7-D58595F1129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8" name="직사각형 1607">
                <a:extLst>
                  <a:ext uri="{FF2B5EF4-FFF2-40B4-BE49-F238E27FC236}">
                    <a16:creationId xmlns:a16="http://schemas.microsoft.com/office/drawing/2014/main" id="{72591471-EE28-4E79-B864-276125A9ABF5}"/>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9" name="직사각형 1608">
                <a:extLst>
                  <a:ext uri="{FF2B5EF4-FFF2-40B4-BE49-F238E27FC236}">
                    <a16:creationId xmlns:a16="http://schemas.microsoft.com/office/drawing/2014/main" id="{976C1392-9883-4A5A-A85D-112DED90E748}"/>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0" name="직사각형 1609">
                <a:extLst>
                  <a:ext uri="{FF2B5EF4-FFF2-40B4-BE49-F238E27FC236}">
                    <a16:creationId xmlns:a16="http://schemas.microsoft.com/office/drawing/2014/main" id="{5DD03BBB-92C1-49EE-B9B8-BF6D612F1926}"/>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1" name="직사각형 1610">
                <a:extLst>
                  <a:ext uri="{FF2B5EF4-FFF2-40B4-BE49-F238E27FC236}">
                    <a16:creationId xmlns:a16="http://schemas.microsoft.com/office/drawing/2014/main" id="{8D195266-9BA4-4AAF-A9AC-AF21674231C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2" name="직사각형 1611">
                <a:extLst>
                  <a:ext uri="{FF2B5EF4-FFF2-40B4-BE49-F238E27FC236}">
                    <a16:creationId xmlns:a16="http://schemas.microsoft.com/office/drawing/2014/main" id="{02874E4F-E193-42CB-940A-FB94CF7F508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3" name="직사각형 1612">
                <a:extLst>
                  <a:ext uri="{FF2B5EF4-FFF2-40B4-BE49-F238E27FC236}">
                    <a16:creationId xmlns:a16="http://schemas.microsoft.com/office/drawing/2014/main" id="{A8C07047-5688-4BB1-8724-8EE9CB147A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4" name="직사각형 1613">
                <a:extLst>
                  <a:ext uri="{FF2B5EF4-FFF2-40B4-BE49-F238E27FC236}">
                    <a16:creationId xmlns:a16="http://schemas.microsoft.com/office/drawing/2014/main" id="{D374BC28-BD28-4C4F-84BC-1CE14CA7B922}"/>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5" name="직사각형 1614">
                <a:extLst>
                  <a:ext uri="{FF2B5EF4-FFF2-40B4-BE49-F238E27FC236}">
                    <a16:creationId xmlns:a16="http://schemas.microsoft.com/office/drawing/2014/main" id="{64D1B1AC-3BD5-460A-BE6B-BDB0B2E34CB0}"/>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6" name="직사각형 1615">
                <a:extLst>
                  <a:ext uri="{FF2B5EF4-FFF2-40B4-BE49-F238E27FC236}">
                    <a16:creationId xmlns:a16="http://schemas.microsoft.com/office/drawing/2014/main" id="{9B1C39E8-EED5-4B3D-A605-9374AE470BCE}"/>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7" name="직사각형 1616">
                <a:extLst>
                  <a:ext uri="{FF2B5EF4-FFF2-40B4-BE49-F238E27FC236}">
                    <a16:creationId xmlns:a16="http://schemas.microsoft.com/office/drawing/2014/main" id="{40AC35E5-CC34-4332-8F31-46035D651162}"/>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8" name="직사각형 1617">
                <a:extLst>
                  <a:ext uri="{FF2B5EF4-FFF2-40B4-BE49-F238E27FC236}">
                    <a16:creationId xmlns:a16="http://schemas.microsoft.com/office/drawing/2014/main" id="{05A27681-77AD-41E6-93C3-E094BD9813FB}"/>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9" name="직사각형 1618">
                <a:extLst>
                  <a:ext uri="{FF2B5EF4-FFF2-40B4-BE49-F238E27FC236}">
                    <a16:creationId xmlns:a16="http://schemas.microsoft.com/office/drawing/2014/main" id="{53A44793-0FAE-46D3-BC7B-043A9BC3199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0" name="직사각형 1619">
                <a:extLst>
                  <a:ext uri="{FF2B5EF4-FFF2-40B4-BE49-F238E27FC236}">
                    <a16:creationId xmlns:a16="http://schemas.microsoft.com/office/drawing/2014/main" id="{AF0C4277-E8C6-44EC-A8DB-D75D8F97C51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1" name="직사각형 1620">
                <a:extLst>
                  <a:ext uri="{FF2B5EF4-FFF2-40B4-BE49-F238E27FC236}">
                    <a16:creationId xmlns:a16="http://schemas.microsoft.com/office/drawing/2014/main" id="{41F024EB-C6A9-4402-AFAA-F3B8BC35A874}"/>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2" name="직사각형 1621">
                <a:extLst>
                  <a:ext uri="{FF2B5EF4-FFF2-40B4-BE49-F238E27FC236}">
                    <a16:creationId xmlns:a16="http://schemas.microsoft.com/office/drawing/2014/main" id="{32720E88-6E9D-4056-ABA1-F400DCEFB9A6}"/>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3" name="직사각형 1622">
                <a:extLst>
                  <a:ext uri="{FF2B5EF4-FFF2-40B4-BE49-F238E27FC236}">
                    <a16:creationId xmlns:a16="http://schemas.microsoft.com/office/drawing/2014/main" id="{5F813F74-7695-40B7-A4AA-BCF586A9B01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4" name="직사각형 1623">
                <a:extLst>
                  <a:ext uri="{FF2B5EF4-FFF2-40B4-BE49-F238E27FC236}">
                    <a16:creationId xmlns:a16="http://schemas.microsoft.com/office/drawing/2014/main" id="{3B713C21-23F2-44C8-8827-CBBDD788E05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5" name="직사각형 1624">
                <a:extLst>
                  <a:ext uri="{FF2B5EF4-FFF2-40B4-BE49-F238E27FC236}">
                    <a16:creationId xmlns:a16="http://schemas.microsoft.com/office/drawing/2014/main" id="{313E8BF8-A39E-4B45-81D9-5FA9BD69F5C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6" name="직사각형 1625">
                <a:extLst>
                  <a:ext uri="{FF2B5EF4-FFF2-40B4-BE49-F238E27FC236}">
                    <a16:creationId xmlns:a16="http://schemas.microsoft.com/office/drawing/2014/main" id="{564BB8C7-6851-4250-A619-56BE496FDC97}"/>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7" name="직사각형 1626">
                <a:extLst>
                  <a:ext uri="{FF2B5EF4-FFF2-40B4-BE49-F238E27FC236}">
                    <a16:creationId xmlns:a16="http://schemas.microsoft.com/office/drawing/2014/main" id="{53FE716D-F0F3-48EF-A725-E6221FADFFC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8" name="직사각형 1627">
                <a:extLst>
                  <a:ext uri="{FF2B5EF4-FFF2-40B4-BE49-F238E27FC236}">
                    <a16:creationId xmlns:a16="http://schemas.microsoft.com/office/drawing/2014/main" id="{E94EF073-515E-4D85-8A42-8663B4223D0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9" name="직사각형 1628">
                <a:extLst>
                  <a:ext uri="{FF2B5EF4-FFF2-40B4-BE49-F238E27FC236}">
                    <a16:creationId xmlns:a16="http://schemas.microsoft.com/office/drawing/2014/main" id="{F9B0922C-B1BB-40EF-B441-F1A2583F801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0" name="직사각형 1629">
                <a:extLst>
                  <a:ext uri="{FF2B5EF4-FFF2-40B4-BE49-F238E27FC236}">
                    <a16:creationId xmlns:a16="http://schemas.microsoft.com/office/drawing/2014/main" id="{908CDD47-7A84-4D39-B98F-D1F2008CAFB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1" name="직사각형 1630">
                <a:extLst>
                  <a:ext uri="{FF2B5EF4-FFF2-40B4-BE49-F238E27FC236}">
                    <a16:creationId xmlns:a16="http://schemas.microsoft.com/office/drawing/2014/main" id="{912D2540-5970-4795-B8BD-3FC2496E2934}"/>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2" name="직사각형 1631">
                <a:extLst>
                  <a:ext uri="{FF2B5EF4-FFF2-40B4-BE49-F238E27FC236}">
                    <a16:creationId xmlns:a16="http://schemas.microsoft.com/office/drawing/2014/main" id="{E152357C-8B55-4A0C-8137-53E4B1249E00}"/>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3" name="직사각형 1632">
                <a:extLst>
                  <a:ext uri="{FF2B5EF4-FFF2-40B4-BE49-F238E27FC236}">
                    <a16:creationId xmlns:a16="http://schemas.microsoft.com/office/drawing/2014/main" id="{E6D79472-0CCA-4ED6-A7C5-4D1A088893C3}"/>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4" name="직사각형 1633">
                <a:extLst>
                  <a:ext uri="{FF2B5EF4-FFF2-40B4-BE49-F238E27FC236}">
                    <a16:creationId xmlns:a16="http://schemas.microsoft.com/office/drawing/2014/main" id="{FDD52D23-CB2A-4E5D-9979-AAD7408F3B7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5" name="직사각형 1634">
                <a:extLst>
                  <a:ext uri="{FF2B5EF4-FFF2-40B4-BE49-F238E27FC236}">
                    <a16:creationId xmlns:a16="http://schemas.microsoft.com/office/drawing/2014/main" id="{5A93C488-AF3C-4D65-8412-A3B6E3B123E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6" name="직사각형 1635">
                <a:extLst>
                  <a:ext uri="{FF2B5EF4-FFF2-40B4-BE49-F238E27FC236}">
                    <a16:creationId xmlns:a16="http://schemas.microsoft.com/office/drawing/2014/main" id="{C5938EA5-31CB-439D-B65F-D36F6C9C162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7" name="직사각형 1636">
                <a:extLst>
                  <a:ext uri="{FF2B5EF4-FFF2-40B4-BE49-F238E27FC236}">
                    <a16:creationId xmlns:a16="http://schemas.microsoft.com/office/drawing/2014/main" id="{379DEE17-44B5-4C1E-9663-71E2723CF9CA}"/>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8" name="직사각형 1637">
                <a:extLst>
                  <a:ext uri="{FF2B5EF4-FFF2-40B4-BE49-F238E27FC236}">
                    <a16:creationId xmlns:a16="http://schemas.microsoft.com/office/drawing/2014/main" id="{78645C3B-7DB1-4282-812F-EEB8F84F659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9" name="직사각형 1638">
                <a:extLst>
                  <a:ext uri="{FF2B5EF4-FFF2-40B4-BE49-F238E27FC236}">
                    <a16:creationId xmlns:a16="http://schemas.microsoft.com/office/drawing/2014/main" id="{70B0BC83-0BFC-4DC7-9080-F525BEC03BD4}"/>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0" name="직사각형 1639">
                <a:extLst>
                  <a:ext uri="{FF2B5EF4-FFF2-40B4-BE49-F238E27FC236}">
                    <a16:creationId xmlns:a16="http://schemas.microsoft.com/office/drawing/2014/main" id="{0DAEA4F9-6505-49E1-BFD4-92369E10F0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1" name="직사각형 1640">
                <a:extLst>
                  <a:ext uri="{FF2B5EF4-FFF2-40B4-BE49-F238E27FC236}">
                    <a16:creationId xmlns:a16="http://schemas.microsoft.com/office/drawing/2014/main" id="{80E44D24-2002-44D5-9774-E18307EC566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2" name="직사각형 1641">
                <a:extLst>
                  <a:ext uri="{FF2B5EF4-FFF2-40B4-BE49-F238E27FC236}">
                    <a16:creationId xmlns:a16="http://schemas.microsoft.com/office/drawing/2014/main" id="{895A6A39-EAF1-463F-887E-DF48A65F31AE}"/>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3" name="직사각형 1642">
                <a:extLst>
                  <a:ext uri="{FF2B5EF4-FFF2-40B4-BE49-F238E27FC236}">
                    <a16:creationId xmlns:a16="http://schemas.microsoft.com/office/drawing/2014/main" id="{8B6EB304-CC96-4B86-B6ED-E77043C9A8B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4" name="직사각형 1643">
                <a:extLst>
                  <a:ext uri="{FF2B5EF4-FFF2-40B4-BE49-F238E27FC236}">
                    <a16:creationId xmlns:a16="http://schemas.microsoft.com/office/drawing/2014/main" id="{FA7A00D5-EA9F-4A70-8EA7-F423FA207FA7}"/>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5" name="직사각형 1644">
                <a:extLst>
                  <a:ext uri="{FF2B5EF4-FFF2-40B4-BE49-F238E27FC236}">
                    <a16:creationId xmlns:a16="http://schemas.microsoft.com/office/drawing/2014/main" id="{79A0C68E-A7BB-45BF-A38A-AA75887635B5}"/>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6" name="직사각형 1645">
                <a:extLst>
                  <a:ext uri="{FF2B5EF4-FFF2-40B4-BE49-F238E27FC236}">
                    <a16:creationId xmlns:a16="http://schemas.microsoft.com/office/drawing/2014/main" id="{9D9D13C9-7932-4549-BFBE-01C014559B08}"/>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7" name="직사각형 1646">
                <a:extLst>
                  <a:ext uri="{FF2B5EF4-FFF2-40B4-BE49-F238E27FC236}">
                    <a16:creationId xmlns:a16="http://schemas.microsoft.com/office/drawing/2014/main" id="{DF571415-62C3-4334-98DC-9710268A7D22}"/>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8" name="직사각형 1647">
                <a:extLst>
                  <a:ext uri="{FF2B5EF4-FFF2-40B4-BE49-F238E27FC236}">
                    <a16:creationId xmlns:a16="http://schemas.microsoft.com/office/drawing/2014/main" id="{352ED9FC-B3B8-490E-B90E-59F8EEE1537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9" name="직사각형 1648">
                <a:extLst>
                  <a:ext uri="{FF2B5EF4-FFF2-40B4-BE49-F238E27FC236}">
                    <a16:creationId xmlns:a16="http://schemas.microsoft.com/office/drawing/2014/main" id="{1B4495B4-1390-4FEB-9A98-44429FE0AE2D}"/>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0" name="직사각형 1649">
                <a:extLst>
                  <a:ext uri="{FF2B5EF4-FFF2-40B4-BE49-F238E27FC236}">
                    <a16:creationId xmlns:a16="http://schemas.microsoft.com/office/drawing/2014/main" id="{7C6C937D-58C3-41F0-BA7A-C9E93B57168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1" name="직사각형 1650">
                <a:extLst>
                  <a:ext uri="{FF2B5EF4-FFF2-40B4-BE49-F238E27FC236}">
                    <a16:creationId xmlns:a16="http://schemas.microsoft.com/office/drawing/2014/main" id="{E3201199-EA1E-4AC2-9F36-CB26A870F0E7}"/>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2" name="직사각형 1651">
                <a:extLst>
                  <a:ext uri="{FF2B5EF4-FFF2-40B4-BE49-F238E27FC236}">
                    <a16:creationId xmlns:a16="http://schemas.microsoft.com/office/drawing/2014/main" id="{E7CBEBB1-836C-4A97-A8B5-1478099853C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3" name="직사각형 1652">
                <a:extLst>
                  <a:ext uri="{FF2B5EF4-FFF2-40B4-BE49-F238E27FC236}">
                    <a16:creationId xmlns:a16="http://schemas.microsoft.com/office/drawing/2014/main" id="{45A253D8-1807-4AC5-B5A8-ED52848FDE5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4" name="직사각형 1653">
                <a:extLst>
                  <a:ext uri="{FF2B5EF4-FFF2-40B4-BE49-F238E27FC236}">
                    <a16:creationId xmlns:a16="http://schemas.microsoft.com/office/drawing/2014/main" id="{6AF7FDA9-D12F-432C-A6ED-2CD23572838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5" name="직사각형 1654">
                <a:extLst>
                  <a:ext uri="{FF2B5EF4-FFF2-40B4-BE49-F238E27FC236}">
                    <a16:creationId xmlns:a16="http://schemas.microsoft.com/office/drawing/2014/main" id="{5966CFE8-811E-4575-8CAF-03D84BEC805C}"/>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6" name="직사각형 1655">
                <a:extLst>
                  <a:ext uri="{FF2B5EF4-FFF2-40B4-BE49-F238E27FC236}">
                    <a16:creationId xmlns:a16="http://schemas.microsoft.com/office/drawing/2014/main" id="{6A90AFEC-1200-4CC8-B6A2-DE939B8CCB3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7" name="직사각형 1656">
                <a:extLst>
                  <a:ext uri="{FF2B5EF4-FFF2-40B4-BE49-F238E27FC236}">
                    <a16:creationId xmlns:a16="http://schemas.microsoft.com/office/drawing/2014/main" id="{52B9565D-21D6-4816-8353-2844463EAFC9}"/>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8" name="직사각형 1657">
                <a:extLst>
                  <a:ext uri="{FF2B5EF4-FFF2-40B4-BE49-F238E27FC236}">
                    <a16:creationId xmlns:a16="http://schemas.microsoft.com/office/drawing/2014/main" id="{2652E3A6-BA9A-4B9A-A632-EC13C0404930}"/>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9" name="직사각형 1658">
                <a:extLst>
                  <a:ext uri="{FF2B5EF4-FFF2-40B4-BE49-F238E27FC236}">
                    <a16:creationId xmlns:a16="http://schemas.microsoft.com/office/drawing/2014/main" id="{782C069E-75B6-44CC-9B3C-70EE02C137C6}"/>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0" name="직사각형 1659">
                <a:extLst>
                  <a:ext uri="{FF2B5EF4-FFF2-40B4-BE49-F238E27FC236}">
                    <a16:creationId xmlns:a16="http://schemas.microsoft.com/office/drawing/2014/main" id="{3FB374F2-4ADD-401C-B488-5B9808AE6065}"/>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1" name="직사각형 1660">
                <a:extLst>
                  <a:ext uri="{FF2B5EF4-FFF2-40B4-BE49-F238E27FC236}">
                    <a16:creationId xmlns:a16="http://schemas.microsoft.com/office/drawing/2014/main" id="{ADB35E37-422C-40C3-9DE0-2C7DB191DCCB}"/>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2" name="직사각형 1661">
                <a:extLst>
                  <a:ext uri="{FF2B5EF4-FFF2-40B4-BE49-F238E27FC236}">
                    <a16:creationId xmlns:a16="http://schemas.microsoft.com/office/drawing/2014/main" id="{1458FBEB-AC19-4D49-AD51-97EB34A611C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3" name="직사각형 1662">
                <a:extLst>
                  <a:ext uri="{FF2B5EF4-FFF2-40B4-BE49-F238E27FC236}">
                    <a16:creationId xmlns:a16="http://schemas.microsoft.com/office/drawing/2014/main" id="{AC994964-C23B-4C8A-9583-736E73355EC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9" name="그룹 1418">
              <a:extLst>
                <a:ext uri="{FF2B5EF4-FFF2-40B4-BE49-F238E27FC236}">
                  <a16:creationId xmlns:a16="http://schemas.microsoft.com/office/drawing/2014/main" id="{8E5CDAFC-CDBB-43FE-A029-B8A514301C86}"/>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502" name="직사각형 1501">
                <a:extLst>
                  <a:ext uri="{FF2B5EF4-FFF2-40B4-BE49-F238E27FC236}">
                    <a16:creationId xmlns:a16="http://schemas.microsoft.com/office/drawing/2014/main" id="{8E550D3E-23FF-47A9-8BA8-A091C15293D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3" name="직사각형 1502">
                <a:extLst>
                  <a:ext uri="{FF2B5EF4-FFF2-40B4-BE49-F238E27FC236}">
                    <a16:creationId xmlns:a16="http://schemas.microsoft.com/office/drawing/2014/main" id="{1B1AD407-C689-4F4A-AAE3-70926801D1E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4" name="직사각형 1503">
                <a:extLst>
                  <a:ext uri="{FF2B5EF4-FFF2-40B4-BE49-F238E27FC236}">
                    <a16:creationId xmlns:a16="http://schemas.microsoft.com/office/drawing/2014/main" id="{77631F12-968B-4F62-9D45-09F9366AE80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5" name="직사각형 1504">
                <a:extLst>
                  <a:ext uri="{FF2B5EF4-FFF2-40B4-BE49-F238E27FC236}">
                    <a16:creationId xmlns:a16="http://schemas.microsoft.com/office/drawing/2014/main" id="{B2AF63EF-EE36-4206-B17E-1B04EF24007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6" name="직사각형 1505">
                <a:extLst>
                  <a:ext uri="{FF2B5EF4-FFF2-40B4-BE49-F238E27FC236}">
                    <a16:creationId xmlns:a16="http://schemas.microsoft.com/office/drawing/2014/main" id="{0D5A89B2-C463-41EF-B31A-038DD87CDF01}"/>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7" name="직사각형 1506">
                <a:extLst>
                  <a:ext uri="{FF2B5EF4-FFF2-40B4-BE49-F238E27FC236}">
                    <a16:creationId xmlns:a16="http://schemas.microsoft.com/office/drawing/2014/main" id="{93F2126B-4B7D-4C83-A1E4-35D9B79CD3CE}"/>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8" name="직사각형 1507">
                <a:extLst>
                  <a:ext uri="{FF2B5EF4-FFF2-40B4-BE49-F238E27FC236}">
                    <a16:creationId xmlns:a16="http://schemas.microsoft.com/office/drawing/2014/main" id="{FB0B6AD3-79FA-48C4-89CA-42FC7B2621AE}"/>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9" name="직사각형 1508">
                <a:extLst>
                  <a:ext uri="{FF2B5EF4-FFF2-40B4-BE49-F238E27FC236}">
                    <a16:creationId xmlns:a16="http://schemas.microsoft.com/office/drawing/2014/main" id="{F731EAD5-ED67-4236-8379-49766D0B0314}"/>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0" name="직사각형 1509">
                <a:extLst>
                  <a:ext uri="{FF2B5EF4-FFF2-40B4-BE49-F238E27FC236}">
                    <a16:creationId xmlns:a16="http://schemas.microsoft.com/office/drawing/2014/main" id="{095E36A3-962C-47F6-8EFD-0F08B8D3031E}"/>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1" name="직사각형 1510">
                <a:extLst>
                  <a:ext uri="{FF2B5EF4-FFF2-40B4-BE49-F238E27FC236}">
                    <a16:creationId xmlns:a16="http://schemas.microsoft.com/office/drawing/2014/main" id="{32E92714-17CC-4A5B-8D45-FF60A3C672A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2" name="직사각형 1511">
                <a:extLst>
                  <a:ext uri="{FF2B5EF4-FFF2-40B4-BE49-F238E27FC236}">
                    <a16:creationId xmlns:a16="http://schemas.microsoft.com/office/drawing/2014/main" id="{4BCC661F-7D50-421D-950F-695125C3C98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3" name="직사각형 1512">
                <a:extLst>
                  <a:ext uri="{FF2B5EF4-FFF2-40B4-BE49-F238E27FC236}">
                    <a16:creationId xmlns:a16="http://schemas.microsoft.com/office/drawing/2014/main" id="{C83E76AF-3241-430F-A7A4-094AF7124AE1}"/>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4" name="직사각형 1513">
                <a:extLst>
                  <a:ext uri="{FF2B5EF4-FFF2-40B4-BE49-F238E27FC236}">
                    <a16:creationId xmlns:a16="http://schemas.microsoft.com/office/drawing/2014/main" id="{C73140A9-5915-4E8D-8B4E-29F88FF0954C}"/>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5" name="직사각형 1514">
                <a:extLst>
                  <a:ext uri="{FF2B5EF4-FFF2-40B4-BE49-F238E27FC236}">
                    <a16:creationId xmlns:a16="http://schemas.microsoft.com/office/drawing/2014/main" id="{2D88D59F-9619-4960-9291-CDCBEE3046EE}"/>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6" name="직사각형 1515">
                <a:extLst>
                  <a:ext uri="{FF2B5EF4-FFF2-40B4-BE49-F238E27FC236}">
                    <a16:creationId xmlns:a16="http://schemas.microsoft.com/office/drawing/2014/main" id="{2A790850-6B38-4BFF-A471-C338A18FD0D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7" name="직사각형 1516">
                <a:extLst>
                  <a:ext uri="{FF2B5EF4-FFF2-40B4-BE49-F238E27FC236}">
                    <a16:creationId xmlns:a16="http://schemas.microsoft.com/office/drawing/2014/main" id="{03D1A462-9D40-4C3C-B92D-181E5E923A30}"/>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8" name="직사각형 1517">
                <a:extLst>
                  <a:ext uri="{FF2B5EF4-FFF2-40B4-BE49-F238E27FC236}">
                    <a16:creationId xmlns:a16="http://schemas.microsoft.com/office/drawing/2014/main" id="{A9C15B2A-7B64-43D5-8B69-961B592954D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9" name="직사각형 1518">
                <a:extLst>
                  <a:ext uri="{FF2B5EF4-FFF2-40B4-BE49-F238E27FC236}">
                    <a16:creationId xmlns:a16="http://schemas.microsoft.com/office/drawing/2014/main" id="{1F02A10F-42DD-4DE3-8098-649F2B044AF7}"/>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0" name="직사각형 1519">
                <a:extLst>
                  <a:ext uri="{FF2B5EF4-FFF2-40B4-BE49-F238E27FC236}">
                    <a16:creationId xmlns:a16="http://schemas.microsoft.com/office/drawing/2014/main" id="{96844B8E-9F64-4DAB-845D-50B84DFFC5D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1" name="직사각형 1520">
                <a:extLst>
                  <a:ext uri="{FF2B5EF4-FFF2-40B4-BE49-F238E27FC236}">
                    <a16:creationId xmlns:a16="http://schemas.microsoft.com/office/drawing/2014/main" id="{90A15B63-D96D-4403-B189-1230EEE92FEE}"/>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2" name="직사각형 1521">
                <a:extLst>
                  <a:ext uri="{FF2B5EF4-FFF2-40B4-BE49-F238E27FC236}">
                    <a16:creationId xmlns:a16="http://schemas.microsoft.com/office/drawing/2014/main" id="{4A3F525D-210A-4734-89FF-85BD7BB60166}"/>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3" name="직사각형 1522">
                <a:extLst>
                  <a:ext uri="{FF2B5EF4-FFF2-40B4-BE49-F238E27FC236}">
                    <a16:creationId xmlns:a16="http://schemas.microsoft.com/office/drawing/2014/main" id="{7793148D-B569-40FD-A287-88E7ABE8ADE2}"/>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4" name="직사각형 1523">
                <a:extLst>
                  <a:ext uri="{FF2B5EF4-FFF2-40B4-BE49-F238E27FC236}">
                    <a16:creationId xmlns:a16="http://schemas.microsoft.com/office/drawing/2014/main" id="{F31CEAF7-F2E1-459C-9D07-77B5853325D2}"/>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5" name="직사각형 1524">
                <a:extLst>
                  <a:ext uri="{FF2B5EF4-FFF2-40B4-BE49-F238E27FC236}">
                    <a16:creationId xmlns:a16="http://schemas.microsoft.com/office/drawing/2014/main" id="{47B01420-BF3C-434D-B039-EF494CA97C9C}"/>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6" name="직사각형 1525">
                <a:extLst>
                  <a:ext uri="{FF2B5EF4-FFF2-40B4-BE49-F238E27FC236}">
                    <a16:creationId xmlns:a16="http://schemas.microsoft.com/office/drawing/2014/main" id="{B3AD4956-CAE6-4D0D-B96D-8E8A263C3E66}"/>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7" name="직사각형 1526">
                <a:extLst>
                  <a:ext uri="{FF2B5EF4-FFF2-40B4-BE49-F238E27FC236}">
                    <a16:creationId xmlns:a16="http://schemas.microsoft.com/office/drawing/2014/main" id="{AF5A1CF2-3A1A-4810-8104-6950392C4D0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8" name="직사각형 1527">
                <a:extLst>
                  <a:ext uri="{FF2B5EF4-FFF2-40B4-BE49-F238E27FC236}">
                    <a16:creationId xmlns:a16="http://schemas.microsoft.com/office/drawing/2014/main" id="{1668A980-EDDD-4417-895A-A8125F026DF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9" name="직사각형 1528">
                <a:extLst>
                  <a:ext uri="{FF2B5EF4-FFF2-40B4-BE49-F238E27FC236}">
                    <a16:creationId xmlns:a16="http://schemas.microsoft.com/office/drawing/2014/main" id="{B8F5B902-CD66-4D4D-9EA8-A2504050C09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0" name="직사각형 1529">
                <a:extLst>
                  <a:ext uri="{FF2B5EF4-FFF2-40B4-BE49-F238E27FC236}">
                    <a16:creationId xmlns:a16="http://schemas.microsoft.com/office/drawing/2014/main" id="{67C28BF4-FD0F-4DFC-A220-4E3BAA21FB6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1" name="직사각형 1530">
                <a:extLst>
                  <a:ext uri="{FF2B5EF4-FFF2-40B4-BE49-F238E27FC236}">
                    <a16:creationId xmlns:a16="http://schemas.microsoft.com/office/drawing/2014/main" id="{0CE6974A-3B7B-4CB4-BE8C-8AFC2FC5D3BE}"/>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2" name="직사각형 1531">
                <a:extLst>
                  <a:ext uri="{FF2B5EF4-FFF2-40B4-BE49-F238E27FC236}">
                    <a16:creationId xmlns:a16="http://schemas.microsoft.com/office/drawing/2014/main" id="{4C617337-0F04-4A1D-896B-F34CE4DCFA5F}"/>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3" name="직사각형 1532">
                <a:extLst>
                  <a:ext uri="{FF2B5EF4-FFF2-40B4-BE49-F238E27FC236}">
                    <a16:creationId xmlns:a16="http://schemas.microsoft.com/office/drawing/2014/main" id="{636DE424-71CF-4DE9-AFE8-B0391652380D}"/>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4" name="직사각형 1533">
                <a:extLst>
                  <a:ext uri="{FF2B5EF4-FFF2-40B4-BE49-F238E27FC236}">
                    <a16:creationId xmlns:a16="http://schemas.microsoft.com/office/drawing/2014/main" id="{28AECBD8-3FA8-455D-BB24-2A89D70803B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5" name="직사각형 1534">
                <a:extLst>
                  <a:ext uri="{FF2B5EF4-FFF2-40B4-BE49-F238E27FC236}">
                    <a16:creationId xmlns:a16="http://schemas.microsoft.com/office/drawing/2014/main" id="{AC549D80-31D5-4756-A2EE-1B2C5D22C628}"/>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6" name="직사각형 1535">
                <a:extLst>
                  <a:ext uri="{FF2B5EF4-FFF2-40B4-BE49-F238E27FC236}">
                    <a16:creationId xmlns:a16="http://schemas.microsoft.com/office/drawing/2014/main" id="{93D6D93B-FB28-4065-8422-B68705130535}"/>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7" name="직사각형 1536">
                <a:extLst>
                  <a:ext uri="{FF2B5EF4-FFF2-40B4-BE49-F238E27FC236}">
                    <a16:creationId xmlns:a16="http://schemas.microsoft.com/office/drawing/2014/main" id="{29C8F105-975D-4092-9F42-A9225AF19402}"/>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8" name="직사각형 1537">
                <a:extLst>
                  <a:ext uri="{FF2B5EF4-FFF2-40B4-BE49-F238E27FC236}">
                    <a16:creationId xmlns:a16="http://schemas.microsoft.com/office/drawing/2014/main" id="{50CC7D45-9EAA-40DF-BDE0-8CEA342FF073}"/>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9" name="직사각형 1538">
                <a:extLst>
                  <a:ext uri="{FF2B5EF4-FFF2-40B4-BE49-F238E27FC236}">
                    <a16:creationId xmlns:a16="http://schemas.microsoft.com/office/drawing/2014/main" id="{0D260CCC-8E40-4825-95C0-BAB71B08B9B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0" name="직사각형 1539">
                <a:extLst>
                  <a:ext uri="{FF2B5EF4-FFF2-40B4-BE49-F238E27FC236}">
                    <a16:creationId xmlns:a16="http://schemas.microsoft.com/office/drawing/2014/main" id="{4956E12D-F6D6-4E83-8CC9-CA1CAD3FD1B9}"/>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1" name="직사각형 1540">
                <a:extLst>
                  <a:ext uri="{FF2B5EF4-FFF2-40B4-BE49-F238E27FC236}">
                    <a16:creationId xmlns:a16="http://schemas.microsoft.com/office/drawing/2014/main" id="{82D4BDA0-781C-4365-92DD-48F3DB01D90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2" name="직사각형 1541">
                <a:extLst>
                  <a:ext uri="{FF2B5EF4-FFF2-40B4-BE49-F238E27FC236}">
                    <a16:creationId xmlns:a16="http://schemas.microsoft.com/office/drawing/2014/main" id="{CD931DFD-E7F9-4BB7-9806-DE12CEE6B10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3" name="직사각형 1542">
                <a:extLst>
                  <a:ext uri="{FF2B5EF4-FFF2-40B4-BE49-F238E27FC236}">
                    <a16:creationId xmlns:a16="http://schemas.microsoft.com/office/drawing/2014/main" id="{53872E2F-056C-4D2A-B181-B148EEB4F9C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4" name="직사각형 1543">
                <a:extLst>
                  <a:ext uri="{FF2B5EF4-FFF2-40B4-BE49-F238E27FC236}">
                    <a16:creationId xmlns:a16="http://schemas.microsoft.com/office/drawing/2014/main" id="{C553C317-D976-4479-A4B5-B1C2B85D3C24}"/>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5" name="직사각형 1544">
                <a:extLst>
                  <a:ext uri="{FF2B5EF4-FFF2-40B4-BE49-F238E27FC236}">
                    <a16:creationId xmlns:a16="http://schemas.microsoft.com/office/drawing/2014/main" id="{F81BD138-06DF-4900-948A-04D81BC0BB4D}"/>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6" name="직사각형 1545">
                <a:extLst>
                  <a:ext uri="{FF2B5EF4-FFF2-40B4-BE49-F238E27FC236}">
                    <a16:creationId xmlns:a16="http://schemas.microsoft.com/office/drawing/2014/main" id="{8BE91D6B-BD8C-40F0-9A4D-F99B2442F5A5}"/>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7" name="직사각형 1546">
                <a:extLst>
                  <a:ext uri="{FF2B5EF4-FFF2-40B4-BE49-F238E27FC236}">
                    <a16:creationId xmlns:a16="http://schemas.microsoft.com/office/drawing/2014/main" id="{486EE4C3-FA36-4E36-B7DD-95A49EA425D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8" name="직사각형 1547">
                <a:extLst>
                  <a:ext uri="{FF2B5EF4-FFF2-40B4-BE49-F238E27FC236}">
                    <a16:creationId xmlns:a16="http://schemas.microsoft.com/office/drawing/2014/main" id="{E0F463DE-E187-42DC-90BA-12BAB27A406C}"/>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9" name="직사각형 1548">
                <a:extLst>
                  <a:ext uri="{FF2B5EF4-FFF2-40B4-BE49-F238E27FC236}">
                    <a16:creationId xmlns:a16="http://schemas.microsoft.com/office/drawing/2014/main" id="{4B3D4144-C3DE-4A2F-B8B1-0AC2490D7E9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0" name="직사각형 1549">
                <a:extLst>
                  <a:ext uri="{FF2B5EF4-FFF2-40B4-BE49-F238E27FC236}">
                    <a16:creationId xmlns:a16="http://schemas.microsoft.com/office/drawing/2014/main" id="{83DAAD74-2922-4B4A-AB56-BE682DC291E9}"/>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1" name="직사각형 1550">
                <a:extLst>
                  <a:ext uri="{FF2B5EF4-FFF2-40B4-BE49-F238E27FC236}">
                    <a16:creationId xmlns:a16="http://schemas.microsoft.com/office/drawing/2014/main" id="{D8D7014F-6E0C-4A4B-BB0D-0FF3904181BE}"/>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2" name="직사각형 1551">
                <a:extLst>
                  <a:ext uri="{FF2B5EF4-FFF2-40B4-BE49-F238E27FC236}">
                    <a16:creationId xmlns:a16="http://schemas.microsoft.com/office/drawing/2014/main" id="{65844E9A-D9D0-4A74-82A6-18D8A1225856}"/>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3" name="직사각형 1552">
                <a:extLst>
                  <a:ext uri="{FF2B5EF4-FFF2-40B4-BE49-F238E27FC236}">
                    <a16:creationId xmlns:a16="http://schemas.microsoft.com/office/drawing/2014/main" id="{319B004F-28DB-4727-8FC2-C99BC5A87368}"/>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4" name="직사각형 1553">
                <a:extLst>
                  <a:ext uri="{FF2B5EF4-FFF2-40B4-BE49-F238E27FC236}">
                    <a16:creationId xmlns:a16="http://schemas.microsoft.com/office/drawing/2014/main" id="{F3A65FC4-F83E-4322-A5BA-75869425A67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5" name="직사각형 1554">
                <a:extLst>
                  <a:ext uri="{FF2B5EF4-FFF2-40B4-BE49-F238E27FC236}">
                    <a16:creationId xmlns:a16="http://schemas.microsoft.com/office/drawing/2014/main" id="{C52648A4-472A-49FF-A1C9-76AA943C418F}"/>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6" name="직사각형 1555">
                <a:extLst>
                  <a:ext uri="{FF2B5EF4-FFF2-40B4-BE49-F238E27FC236}">
                    <a16:creationId xmlns:a16="http://schemas.microsoft.com/office/drawing/2014/main" id="{591B1845-4D7E-4FF9-A89D-1943076E2049}"/>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7" name="직사각형 1556">
                <a:extLst>
                  <a:ext uri="{FF2B5EF4-FFF2-40B4-BE49-F238E27FC236}">
                    <a16:creationId xmlns:a16="http://schemas.microsoft.com/office/drawing/2014/main" id="{C9C23204-B3AB-4DD8-B42C-DBED4A39ABAA}"/>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8" name="직사각형 1557">
                <a:extLst>
                  <a:ext uri="{FF2B5EF4-FFF2-40B4-BE49-F238E27FC236}">
                    <a16:creationId xmlns:a16="http://schemas.microsoft.com/office/drawing/2014/main" id="{1ED8555E-940A-4D87-8FD6-9B6188FB83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9" name="직사각형 1558">
                <a:extLst>
                  <a:ext uri="{FF2B5EF4-FFF2-40B4-BE49-F238E27FC236}">
                    <a16:creationId xmlns:a16="http://schemas.microsoft.com/office/drawing/2014/main" id="{9B5C9D43-C4F3-43AE-AB95-59AC8F69D444}"/>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0" name="직사각형 1559">
                <a:extLst>
                  <a:ext uri="{FF2B5EF4-FFF2-40B4-BE49-F238E27FC236}">
                    <a16:creationId xmlns:a16="http://schemas.microsoft.com/office/drawing/2014/main" id="{2BAB786C-0DDF-4488-A4BA-804250CC142E}"/>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1" name="직사각형 1560">
                <a:extLst>
                  <a:ext uri="{FF2B5EF4-FFF2-40B4-BE49-F238E27FC236}">
                    <a16:creationId xmlns:a16="http://schemas.microsoft.com/office/drawing/2014/main" id="{6A4145D3-F2DA-4162-89CE-40EF6D231AC1}"/>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2" name="직사각형 1561">
                <a:extLst>
                  <a:ext uri="{FF2B5EF4-FFF2-40B4-BE49-F238E27FC236}">
                    <a16:creationId xmlns:a16="http://schemas.microsoft.com/office/drawing/2014/main" id="{A1FE093A-157B-467C-9176-E6FD2BA1AF0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3" name="직사각형 1562">
                <a:extLst>
                  <a:ext uri="{FF2B5EF4-FFF2-40B4-BE49-F238E27FC236}">
                    <a16:creationId xmlns:a16="http://schemas.microsoft.com/office/drawing/2014/main" id="{8C1B2CF7-6D81-4BCF-A8C8-45A95AC4A978}"/>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4" name="직사각형 1563">
                <a:extLst>
                  <a:ext uri="{FF2B5EF4-FFF2-40B4-BE49-F238E27FC236}">
                    <a16:creationId xmlns:a16="http://schemas.microsoft.com/office/drawing/2014/main" id="{2B5F50BE-C865-4F89-B994-5B0CE03B59ED}"/>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5" name="직사각형 1564">
                <a:extLst>
                  <a:ext uri="{FF2B5EF4-FFF2-40B4-BE49-F238E27FC236}">
                    <a16:creationId xmlns:a16="http://schemas.microsoft.com/office/drawing/2014/main" id="{2D1A4AFF-3140-451E-B484-B020DDD34E3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6" name="직사각형 1565">
                <a:extLst>
                  <a:ext uri="{FF2B5EF4-FFF2-40B4-BE49-F238E27FC236}">
                    <a16:creationId xmlns:a16="http://schemas.microsoft.com/office/drawing/2014/main" id="{811B15C6-6CC1-4BC5-B7CB-9C8627BC444C}"/>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7" name="직사각형 1566">
                <a:extLst>
                  <a:ext uri="{FF2B5EF4-FFF2-40B4-BE49-F238E27FC236}">
                    <a16:creationId xmlns:a16="http://schemas.microsoft.com/office/drawing/2014/main" id="{31D14472-3EF2-4F46-BDD8-7AC9D802B019}"/>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8" name="직사각형 1567">
                <a:extLst>
                  <a:ext uri="{FF2B5EF4-FFF2-40B4-BE49-F238E27FC236}">
                    <a16:creationId xmlns:a16="http://schemas.microsoft.com/office/drawing/2014/main" id="{2C923772-C09A-4971-942A-DBCCB2975AA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9" name="직사각형 1568">
                <a:extLst>
                  <a:ext uri="{FF2B5EF4-FFF2-40B4-BE49-F238E27FC236}">
                    <a16:creationId xmlns:a16="http://schemas.microsoft.com/office/drawing/2014/main" id="{94B39466-FCC0-4115-8CF7-5DF427392989}"/>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0" name="직사각형 1569">
                <a:extLst>
                  <a:ext uri="{FF2B5EF4-FFF2-40B4-BE49-F238E27FC236}">
                    <a16:creationId xmlns:a16="http://schemas.microsoft.com/office/drawing/2014/main" id="{290981AC-EBB1-4FF8-B036-062B4489BE29}"/>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1" name="직사각형 1570">
                <a:extLst>
                  <a:ext uri="{FF2B5EF4-FFF2-40B4-BE49-F238E27FC236}">
                    <a16:creationId xmlns:a16="http://schemas.microsoft.com/office/drawing/2014/main" id="{4CD1EC58-EEEE-4AC7-9BAF-CAC5F6DF3E2F}"/>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2" name="직사각형 1571">
                <a:extLst>
                  <a:ext uri="{FF2B5EF4-FFF2-40B4-BE49-F238E27FC236}">
                    <a16:creationId xmlns:a16="http://schemas.microsoft.com/office/drawing/2014/main" id="{F33D04BF-9315-47F0-AF09-52B5F518FBD9}"/>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3" name="직사각형 1572">
                <a:extLst>
                  <a:ext uri="{FF2B5EF4-FFF2-40B4-BE49-F238E27FC236}">
                    <a16:creationId xmlns:a16="http://schemas.microsoft.com/office/drawing/2014/main" id="{D62A638F-55BE-4739-9271-B284361A3D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4" name="직사각형 1573">
                <a:extLst>
                  <a:ext uri="{FF2B5EF4-FFF2-40B4-BE49-F238E27FC236}">
                    <a16:creationId xmlns:a16="http://schemas.microsoft.com/office/drawing/2014/main" id="{4C6C449A-4339-4317-8F50-9B1288923E28}"/>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5" name="직사각형 1574">
                <a:extLst>
                  <a:ext uri="{FF2B5EF4-FFF2-40B4-BE49-F238E27FC236}">
                    <a16:creationId xmlns:a16="http://schemas.microsoft.com/office/drawing/2014/main" id="{F317A74E-D5B2-4D08-91AB-92A996FFD52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6" name="직사각형 1575">
                <a:extLst>
                  <a:ext uri="{FF2B5EF4-FFF2-40B4-BE49-F238E27FC236}">
                    <a16:creationId xmlns:a16="http://schemas.microsoft.com/office/drawing/2014/main" id="{346E8EF2-D3B1-4333-8068-B5547E04BFA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7" name="직사각형 1576">
                <a:extLst>
                  <a:ext uri="{FF2B5EF4-FFF2-40B4-BE49-F238E27FC236}">
                    <a16:creationId xmlns:a16="http://schemas.microsoft.com/office/drawing/2014/main" id="{CEFA419A-1AA1-4947-B9A1-BBC2F5E6F133}"/>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8" name="직사각형 1577">
                <a:extLst>
                  <a:ext uri="{FF2B5EF4-FFF2-40B4-BE49-F238E27FC236}">
                    <a16:creationId xmlns:a16="http://schemas.microsoft.com/office/drawing/2014/main" id="{B91036D8-B3D6-4C60-8A38-52536518D24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9" name="직사각형 1578">
                <a:extLst>
                  <a:ext uri="{FF2B5EF4-FFF2-40B4-BE49-F238E27FC236}">
                    <a16:creationId xmlns:a16="http://schemas.microsoft.com/office/drawing/2014/main" id="{C500C9A6-650A-42AC-AFD5-3B371E4B21EF}"/>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0" name="직사각형 1579">
                <a:extLst>
                  <a:ext uri="{FF2B5EF4-FFF2-40B4-BE49-F238E27FC236}">
                    <a16:creationId xmlns:a16="http://schemas.microsoft.com/office/drawing/2014/main" id="{F0261E30-0165-4576-A1AD-34AABF578DC2}"/>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1" name="직사각형 1580">
                <a:extLst>
                  <a:ext uri="{FF2B5EF4-FFF2-40B4-BE49-F238E27FC236}">
                    <a16:creationId xmlns:a16="http://schemas.microsoft.com/office/drawing/2014/main" id="{E094AF00-8BD9-4BEE-B287-268A04D49C9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2" name="직사각형 1581">
                <a:extLst>
                  <a:ext uri="{FF2B5EF4-FFF2-40B4-BE49-F238E27FC236}">
                    <a16:creationId xmlns:a16="http://schemas.microsoft.com/office/drawing/2014/main" id="{D97686DC-94F3-4A72-BFD9-5606FD39F476}"/>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20" name="그룹 1419">
              <a:extLst>
                <a:ext uri="{FF2B5EF4-FFF2-40B4-BE49-F238E27FC236}">
                  <a16:creationId xmlns:a16="http://schemas.microsoft.com/office/drawing/2014/main" id="{370B84F9-B8DF-4566-8234-8BFFE89EEBE5}"/>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421" name="직사각형 1420">
                <a:extLst>
                  <a:ext uri="{FF2B5EF4-FFF2-40B4-BE49-F238E27FC236}">
                    <a16:creationId xmlns:a16="http://schemas.microsoft.com/office/drawing/2014/main" id="{E421FE80-2634-48DE-8A1F-23698E6B2E6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2" name="직사각형 1421">
                <a:extLst>
                  <a:ext uri="{FF2B5EF4-FFF2-40B4-BE49-F238E27FC236}">
                    <a16:creationId xmlns:a16="http://schemas.microsoft.com/office/drawing/2014/main" id="{91D27633-A313-454B-9F6F-AA78639D491C}"/>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3" name="직사각형 1422">
                <a:extLst>
                  <a:ext uri="{FF2B5EF4-FFF2-40B4-BE49-F238E27FC236}">
                    <a16:creationId xmlns:a16="http://schemas.microsoft.com/office/drawing/2014/main" id="{D8CC65E8-220F-4C1B-A9B4-5EAD3467CF5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4" name="직사각형 1423">
                <a:extLst>
                  <a:ext uri="{FF2B5EF4-FFF2-40B4-BE49-F238E27FC236}">
                    <a16:creationId xmlns:a16="http://schemas.microsoft.com/office/drawing/2014/main" id="{E59DA1F6-6363-48A4-B117-5BA58F0F9EEF}"/>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5" name="직사각형 1424">
                <a:extLst>
                  <a:ext uri="{FF2B5EF4-FFF2-40B4-BE49-F238E27FC236}">
                    <a16:creationId xmlns:a16="http://schemas.microsoft.com/office/drawing/2014/main" id="{292508DB-DD8E-4DF4-97E3-04246C040F9A}"/>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6" name="직사각형 1425">
                <a:extLst>
                  <a:ext uri="{FF2B5EF4-FFF2-40B4-BE49-F238E27FC236}">
                    <a16:creationId xmlns:a16="http://schemas.microsoft.com/office/drawing/2014/main" id="{F64971D4-270C-40F9-AED7-AD33813F41A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7" name="직사각형 1426">
                <a:extLst>
                  <a:ext uri="{FF2B5EF4-FFF2-40B4-BE49-F238E27FC236}">
                    <a16:creationId xmlns:a16="http://schemas.microsoft.com/office/drawing/2014/main" id="{21C0B3F3-CA4B-4E1C-BE97-79B9C1413517}"/>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8" name="직사각형 1427">
                <a:extLst>
                  <a:ext uri="{FF2B5EF4-FFF2-40B4-BE49-F238E27FC236}">
                    <a16:creationId xmlns:a16="http://schemas.microsoft.com/office/drawing/2014/main" id="{26DBD80A-308E-4657-A14E-E6FED8687FFC}"/>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9" name="직사각형 1428">
                <a:extLst>
                  <a:ext uri="{FF2B5EF4-FFF2-40B4-BE49-F238E27FC236}">
                    <a16:creationId xmlns:a16="http://schemas.microsoft.com/office/drawing/2014/main" id="{F4E1C9A9-21A8-4EB6-B607-F6CCAB16A7EC}"/>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0" name="직사각형 1429">
                <a:extLst>
                  <a:ext uri="{FF2B5EF4-FFF2-40B4-BE49-F238E27FC236}">
                    <a16:creationId xmlns:a16="http://schemas.microsoft.com/office/drawing/2014/main" id="{2DFBC5A6-4213-45AF-908A-EDC1F43D8CB6}"/>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1" name="직사각형 1430">
                <a:extLst>
                  <a:ext uri="{FF2B5EF4-FFF2-40B4-BE49-F238E27FC236}">
                    <a16:creationId xmlns:a16="http://schemas.microsoft.com/office/drawing/2014/main" id="{2B1CF321-6226-46B4-8BAE-3D90F2AD3301}"/>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2" name="직사각형 1431">
                <a:extLst>
                  <a:ext uri="{FF2B5EF4-FFF2-40B4-BE49-F238E27FC236}">
                    <a16:creationId xmlns:a16="http://schemas.microsoft.com/office/drawing/2014/main" id="{84C3AFA1-4337-4584-B1BC-AB7B89F717FB}"/>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3" name="직사각형 1432">
                <a:extLst>
                  <a:ext uri="{FF2B5EF4-FFF2-40B4-BE49-F238E27FC236}">
                    <a16:creationId xmlns:a16="http://schemas.microsoft.com/office/drawing/2014/main" id="{C1F886D0-AFEF-4838-B214-F0F4A0DE85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4" name="직사각형 1433">
                <a:extLst>
                  <a:ext uri="{FF2B5EF4-FFF2-40B4-BE49-F238E27FC236}">
                    <a16:creationId xmlns:a16="http://schemas.microsoft.com/office/drawing/2014/main" id="{688AA382-AD29-4DFB-B81E-115016A4E80A}"/>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5" name="직사각형 1434">
                <a:extLst>
                  <a:ext uri="{FF2B5EF4-FFF2-40B4-BE49-F238E27FC236}">
                    <a16:creationId xmlns:a16="http://schemas.microsoft.com/office/drawing/2014/main" id="{459FBD13-C210-4684-AF45-3A3AA1B3193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6" name="직사각형 1435">
                <a:extLst>
                  <a:ext uri="{FF2B5EF4-FFF2-40B4-BE49-F238E27FC236}">
                    <a16:creationId xmlns:a16="http://schemas.microsoft.com/office/drawing/2014/main" id="{9C79509C-339D-4FB9-AC19-497E0F6A4941}"/>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7" name="직사각형 1436">
                <a:extLst>
                  <a:ext uri="{FF2B5EF4-FFF2-40B4-BE49-F238E27FC236}">
                    <a16:creationId xmlns:a16="http://schemas.microsoft.com/office/drawing/2014/main" id="{43F0C6B6-847D-496E-990F-13178E9EBD32}"/>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8" name="직사각형 1437">
                <a:extLst>
                  <a:ext uri="{FF2B5EF4-FFF2-40B4-BE49-F238E27FC236}">
                    <a16:creationId xmlns:a16="http://schemas.microsoft.com/office/drawing/2014/main" id="{4D36CDE7-0D8F-45F9-9318-41C288A0732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9" name="직사각형 1438">
                <a:extLst>
                  <a:ext uri="{FF2B5EF4-FFF2-40B4-BE49-F238E27FC236}">
                    <a16:creationId xmlns:a16="http://schemas.microsoft.com/office/drawing/2014/main" id="{BD9EB5B3-38F9-4B97-BB2B-5F78B4C4732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0" name="직사각형 1439">
                <a:extLst>
                  <a:ext uri="{FF2B5EF4-FFF2-40B4-BE49-F238E27FC236}">
                    <a16:creationId xmlns:a16="http://schemas.microsoft.com/office/drawing/2014/main" id="{63F3F68F-6819-490A-8D51-E5120CFE68AF}"/>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1" name="직사각형 1440">
                <a:extLst>
                  <a:ext uri="{FF2B5EF4-FFF2-40B4-BE49-F238E27FC236}">
                    <a16:creationId xmlns:a16="http://schemas.microsoft.com/office/drawing/2014/main" id="{93F000C1-2D9B-4F90-BA03-FCF01A880C3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2" name="직사각형 1441">
                <a:extLst>
                  <a:ext uri="{FF2B5EF4-FFF2-40B4-BE49-F238E27FC236}">
                    <a16:creationId xmlns:a16="http://schemas.microsoft.com/office/drawing/2014/main" id="{106B2753-E1CF-4929-96A6-0E8E010D8723}"/>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3" name="직사각형 1442">
                <a:extLst>
                  <a:ext uri="{FF2B5EF4-FFF2-40B4-BE49-F238E27FC236}">
                    <a16:creationId xmlns:a16="http://schemas.microsoft.com/office/drawing/2014/main" id="{A870226D-BDBE-4C26-AB32-42D4CFCE4D4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4" name="직사각형 1443">
                <a:extLst>
                  <a:ext uri="{FF2B5EF4-FFF2-40B4-BE49-F238E27FC236}">
                    <a16:creationId xmlns:a16="http://schemas.microsoft.com/office/drawing/2014/main" id="{289F763C-CB46-4253-B7D4-5614F5AABE23}"/>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5" name="직사각형 1444">
                <a:extLst>
                  <a:ext uri="{FF2B5EF4-FFF2-40B4-BE49-F238E27FC236}">
                    <a16:creationId xmlns:a16="http://schemas.microsoft.com/office/drawing/2014/main" id="{0A343B10-0F89-4100-A569-C596BDE69FDD}"/>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6" name="직사각형 1445">
                <a:extLst>
                  <a:ext uri="{FF2B5EF4-FFF2-40B4-BE49-F238E27FC236}">
                    <a16:creationId xmlns:a16="http://schemas.microsoft.com/office/drawing/2014/main" id="{E23A817F-159F-426E-B48D-769371796108}"/>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7" name="직사각형 1446">
                <a:extLst>
                  <a:ext uri="{FF2B5EF4-FFF2-40B4-BE49-F238E27FC236}">
                    <a16:creationId xmlns:a16="http://schemas.microsoft.com/office/drawing/2014/main" id="{EF507BFE-F0A4-457B-81DB-BEA09B2FE647}"/>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8" name="직사각형 1447">
                <a:extLst>
                  <a:ext uri="{FF2B5EF4-FFF2-40B4-BE49-F238E27FC236}">
                    <a16:creationId xmlns:a16="http://schemas.microsoft.com/office/drawing/2014/main" id="{31DF7108-BB43-4C15-811E-EC113D809E5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9" name="직사각형 1448">
                <a:extLst>
                  <a:ext uri="{FF2B5EF4-FFF2-40B4-BE49-F238E27FC236}">
                    <a16:creationId xmlns:a16="http://schemas.microsoft.com/office/drawing/2014/main" id="{6DF7F482-BDDB-4421-AAEE-9CCF10C7DD4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0" name="직사각형 1449">
                <a:extLst>
                  <a:ext uri="{FF2B5EF4-FFF2-40B4-BE49-F238E27FC236}">
                    <a16:creationId xmlns:a16="http://schemas.microsoft.com/office/drawing/2014/main" id="{AE13446A-C7B7-4086-8B68-4405899CBCB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1" name="직사각형 1450">
                <a:extLst>
                  <a:ext uri="{FF2B5EF4-FFF2-40B4-BE49-F238E27FC236}">
                    <a16:creationId xmlns:a16="http://schemas.microsoft.com/office/drawing/2014/main" id="{5688F151-33F2-4566-9AC2-363FB728B9C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2" name="직사각형 1451">
                <a:extLst>
                  <a:ext uri="{FF2B5EF4-FFF2-40B4-BE49-F238E27FC236}">
                    <a16:creationId xmlns:a16="http://schemas.microsoft.com/office/drawing/2014/main" id="{B0B938E8-6D13-4EB8-ABDB-0CD053623AC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3" name="직사각형 1452">
                <a:extLst>
                  <a:ext uri="{FF2B5EF4-FFF2-40B4-BE49-F238E27FC236}">
                    <a16:creationId xmlns:a16="http://schemas.microsoft.com/office/drawing/2014/main" id="{A078064B-2BC2-4FDC-9C3E-DF533BDE18E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4" name="직사각형 1453">
                <a:extLst>
                  <a:ext uri="{FF2B5EF4-FFF2-40B4-BE49-F238E27FC236}">
                    <a16:creationId xmlns:a16="http://schemas.microsoft.com/office/drawing/2014/main" id="{ABC8E606-307E-4993-A426-CB7A5848E4A0}"/>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5" name="직사각형 1454">
                <a:extLst>
                  <a:ext uri="{FF2B5EF4-FFF2-40B4-BE49-F238E27FC236}">
                    <a16:creationId xmlns:a16="http://schemas.microsoft.com/office/drawing/2014/main" id="{006F3687-C5DE-4069-B0AE-C802134D05E0}"/>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6" name="직사각형 1455">
                <a:extLst>
                  <a:ext uri="{FF2B5EF4-FFF2-40B4-BE49-F238E27FC236}">
                    <a16:creationId xmlns:a16="http://schemas.microsoft.com/office/drawing/2014/main" id="{B39E0A51-7F39-46A6-B05F-C0D59605234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7" name="직사각형 1456">
                <a:extLst>
                  <a:ext uri="{FF2B5EF4-FFF2-40B4-BE49-F238E27FC236}">
                    <a16:creationId xmlns:a16="http://schemas.microsoft.com/office/drawing/2014/main" id="{2C571317-4FE9-4CFB-B50B-B04F256489C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8" name="직사각형 1457">
                <a:extLst>
                  <a:ext uri="{FF2B5EF4-FFF2-40B4-BE49-F238E27FC236}">
                    <a16:creationId xmlns:a16="http://schemas.microsoft.com/office/drawing/2014/main" id="{81063602-983F-4FE0-A2C1-942288BFEBB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9" name="직사각형 1458">
                <a:extLst>
                  <a:ext uri="{FF2B5EF4-FFF2-40B4-BE49-F238E27FC236}">
                    <a16:creationId xmlns:a16="http://schemas.microsoft.com/office/drawing/2014/main" id="{C94ED5A5-FD43-43C6-AA81-ABDAEAC496C0}"/>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0" name="직사각형 1459">
                <a:extLst>
                  <a:ext uri="{FF2B5EF4-FFF2-40B4-BE49-F238E27FC236}">
                    <a16:creationId xmlns:a16="http://schemas.microsoft.com/office/drawing/2014/main" id="{58716C61-4D44-45DA-A45D-5834CD490CA4}"/>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1" name="직사각형 1460">
                <a:extLst>
                  <a:ext uri="{FF2B5EF4-FFF2-40B4-BE49-F238E27FC236}">
                    <a16:creationId xmlns:a16="http://schemas.microsoft.com/office/drawing/2014/main" id="{EDB259D5-6DA7-437B-8D3F-95A952555CE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2" name="직사각형 1461">
                <a:extLst>
                  <a:ext uri="{FF2B5EF4-FFF2-40B4-BE49-F238E27FC236}">
                    <a16:creationId xmlns:a16="http://schemas.microsoft.com/office/drawing/2014/main" id="{3D2199B0-7F77-4F0D-A327-0E0B9FA20C1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3" name="직사각형 1462">
                <a:extLst>
                  <a:ext uri="{FF2B5EF4-FFF2-40B4-BE49-F238E27FC236}">
                    <a16:creationId xmlns:a16="http://schemas.microsoft.com/office/drawing/2014/main" id="{F7E4150A-6AAE-4313-B238-188303A3AF51}"/>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4" name="직사각형 1463">
                <a:extLst>
                  <a:ext uri="{FF2B5EF4-FFF2-40B4-BE49-F238E27FC236}">
                    <a16:creationId xmlns:a16="http://schemas.microsoft.com/office/drawing/2014/main" id="{B3581B2C-E375-40FD-8CFA-63357B1361DA}"/>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5" name="직사각형 1464">
                <a:extLst>
                  <a:ext uri="{FF2B5EF4-FFF2-40B4-BE49-F238E27FC236}">
                    <a16:creationId xmlns:a16="http://schemas.microsoft.com/office/drawing/2014/main" id="{4BA896A0-FB02-4C0A-AC5B-B4F514531431}"/>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6" name="직사각형 1465">
                <a:extLst>
                  <a:ext uri="{FF2B5EF4-FFF2-40B4-BE49-F238E27FC236}">
                    <a16:creationId xmlns:a16="http://schemas.microsoft.com/office/drawing/2014/main" id="{AF0D27A0-7075-45E5-B621-8C6DF40CAB32}"/>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7" name="직사각형 1466">
                <a:extLst>
                  <a:ext uri="{FF2B5EF4-FFF2-40B4-BE49-F238E27FC236}">
                    <a16:creationId xmlns:a16="http://schemas.microsoft.com/office/drawing/2014/main" id="{BCA49863-8DBC-41C2-91EA-27AC1F65F7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8" name="직사각형 1467">
                <a:extLst>
                  <a:ext uri="{FF2B5EF4-FFF2-40B4-BE49-F238E27FC236}">
                    <a16:creationId xmlns:a16="http://schemas.microsoft.com/office/drawing/2014/main" id="{E701F90E-6E7B-467F-ACE5-F7CD9E47D00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9" name="직사각형 1468">
                <a:extLst>
                  <a:ext uri="{FF2B5EF4-FFF2-40B4-BE49-F238E27FC236}">
                    <a16:creationId xmlns:a16="http://schemas.microsoft.com/office/drawing/2014/main" id="{63A99131-779C-4970-A513-F8B9230CBA6E}"/>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0" name="직사각형 1469">
                <a:extLst>
                  <a:ext uri="{FF2B5EF4-FFF2-40B4-BE49-F238E27FC236}">
                    <a16:creationId xmlns:a16="http://schemas.microsoft.com/office/drawing/2014/main" id="{A75D4E58-3787-4ABF-B1D9-65B58683D607}"/>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1" name="직사각형 1470">
                <a:extLst>
                  <a:ext uri="{FF2B5EF4-FFF2-40B4-BE49-F238E27FC236}">
                    <a16:creationId xmlns:a16="http://schemas.microsoft.com/office/drawing/2014/main" id="{4D84C909-A9AC-4065-A351-41CE3C3C1A6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2" name="직사각형 1471">
                <a:extLst>
                  <a:ext uri="{FF2B5EF4-FFF2-40B4-BE49-F238E27FC236}">
                    <a16:creationId xmlns:a16="http://schemas.microsoft.com/office/drawing/2014/main" id="{A1742BE1-E4DE-418F-A2EC-9DFE49BC85E9}"/>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3" name="직사각형 1472">
                <a:extLst>
                  <a:ext uri="{FF2B5EF4-FFF2-40B4-BE49-F238E27FC236}">
                    <a16:creationId xmlns:a16="http://schemas.microsoft.com/office/drawing/2014/main" id="{865FD6DD-6BB0-4891-880A-3F45CB3D4A1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4" name="직사각형 1473">
                <a:extLst>
                  <a:ext uri="{FF2B5EF4-FFF2-40B4-BE49-F238E27FC236}">
                    <a16:creationId xmlns:a16="http://schemas.microsoft.com/office/drawing/2014/main" id="{EFC1D2D4-C3B1-4A8C-98AF-A2DF34CF594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5" name="직사각형 1474">
                <a:extLst>
                  <a:ext uri="{FF2B5EF4-FFF2-40B4-BE49-F238E27FC236}">
                    <a16:creationId xmlns:a16="http://schemas.microsoft.com/office/drawing/2014/main" id="{5EA4BA0E-6460-4228-BA7A-A33F6071A63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6" name="직사각형 1475">
                <a:extLst>
                  <a:ext uri="{FF2B5EF4-FFF2-40B4-BE49-F238E27FC236}">
                    <a16:creationId xmlns:a16="http://schemas.microsoft.com/office/drawing/2014/main" id="{1CAB045D-3811-4630-B0FE-A5B6D240AFFB}"/>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7" name="직사각형 1476">
                <a:extLst>
                  <a:ext uri="{FF2B5EF4-FFF2-40B4-BE49-F238E27FC236}">
                    <a16:creationId xmlns:a16="http://schemas.microsoft.com/office/drawing/2014/main" id="{52503649-81F8-450E-9D18-48C66AE7EB5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8" name="직사각형 1477">
                <a:extLst>
                  <a:ext uri="{FF2B5EF4-FFF2-40B4-BE49-F238E27FC236}">
                    <a16:creationId xmlns:a16="http://schemas.microsoft.com/office/drawing/2014/main" id="{97338988-95DA-419D-B01F-73D830E6C4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9" name="직사각형 1478">
                <a:extLst>
                  <a:ext uri="{FF2B5EF4-FFF2-40B4-BE49-F238E27FC236}">
                    <a16:creationId xmlns:a16="http://schemas.microsoft.com/office/drawing/2014/main" id="{15163445-B448-45A1-9322-2BC8EC9DEA70}"/>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0" name="직사각형 1479">
                <a:extLst>
                  <a:ext uri="{FF2B5EF4-FFF2-40B4-BE49-F238E27FC236}">
                    <a16:creationId xmlns:a16="http://schemas.microsoft.com/office/drawing/2014/main" id="{B1A26063-6062-4833-8669-7BC5093B941B}"/>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1" name="직사각형 1480">
                <a:extLst>
                  <a:ext uri="{FF2B5EF4-FFF2-40B4-BE49-F238E27FC236}">
                    <a16:creationId xmlns:a16="http://schemas.microsoft.com/office/drawing/2014/main" id="{93CBE209-727D-4309-BA01-1E0990CE460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2" name="직사각형 1481">
                <a:extLst>
                  <a:ext uri="{FF2B5EF4-FFF2-40B4-BE49-F238E27FC236}">
                    <a16:creationId xmlns:a16="http://schemas.microsoft.com/office/drawing/2014/main" id="{87D924CB-E841-40FF-9E3C-6E08BB34AD31}"/>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3" name="직사각형 1482">
                <a:extLst>
                  <a:ext uri="{FF2B5EF4-FFF2-40B4-BE49-F238E27FC236}">
                    <a16:creationId xmlns:a16="http://schemas.microsoft.com/office/drawing/2014/main" id="{34831787-7D77-4ECB-8C56-DCA6F17B193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4" name="직사각형 1483">
                <a:extLst>
                  <a:ext uri="{FF2B5EF4-FFF2-40B4-BE49-F238E27FC236}">
                    <a16:creationId xmlns:a16="http://schemas.microsoft.com/office/drawing/2014/main" id="{2FFFA547-D94A-4258-A794-7702CC511B2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5" name="직사각형 1484">
                <a:extLst>
                  <a:ext uri="{FF2B5EF4-FFF2-40B4-BE49-F238E27FC236}">
                    <a16:creationId xmlns:a16="http://schemas.microsoft.com/office/drawing/2014/main" id="{E63F0FC4-C85B-4F32-8531-E097E9C7866A}"/>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6" name="직사각형 1485">
                <a:extLst>
                  <a:ext uri="{FF2B5EF4-FFF2-40B4-BE49-F238E27FC236}">
                    <a16:creationId xmlns:a16="http://schemas.microsoft.com/office/drawing/2014/main" id="{5BCF1875-3F43-4846-9C5D-0890C8BCEBDE}"/>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7" name="직사각형 1486">
                <a:extLst>
                  <a:ext uri="{FF2B5EF4-FFF2-40B4-BE49-F238E27FC236}">
                    <a16:creationId xmlns:a16="http://schemas.microsoft.com/office/drawing/2014/main" id="{3142D269-954C-48E0-BC98-0910050CBD9A}"/>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8" name="직사각형 1487">
                <a:extLst>
                  <a:ext uri="{FF2B5EF4-FFF2-40B4-BE49-F238E27FC236}">
                    <a16:creationId xmlns:a16="http://schemas.microsoft.com/office/drawing/2014/main" id="{80A70CE5-137A-4E6A-B410-AA983F8D6C9E}"/>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9" name="직사각형 1488">
                <a:extLst>
                  <a:ext uri="{FF2B5EF4-FFF2-40B4-BE49-F238E27FC236}">
                    <a16:creationId xmlns:a16="http://schemas.microsoft.com/office/drawing/2014/main" id="{2C09AFFD-9B29-480D-AE98-412ECB5051D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0" name="직사각형 1489">
                <a:extLst>
                  <a:ext uri="{FF2B5EF4-FFF2-40B4-BE49-F238E27FC236}">
                    <a16:creationId xmlns:a16="http://schemas.microsoft.com/office/drawing/2014/main" id="{58852882-22A9-49B8-B246-F4ECA9AC9514}"/>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1" name="직사각형 1490">
                <a:extLst>
                  <a:ext uri="{FF2B5EF4-FFF2-40B4-BE49-F238E27FC236}">
                    <a16:creationId xmlns:a16="http://schemas.microsoft.com/office/drawing/2014/main" id="{E2125B32-07EC-40E9-9BB9-D3EF1D78B7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2" name="직사각형 1491">
                <a:extLst>
                  <a:ext uri="{FF2B5EF4-FFF2-40B4-BE49-F238E27FC236}">
                    <a16:creationId xmlns:a16="http://schemas.microsoft.com/office/drawing/2014/main" id="{4F6B39E8-0B1F-4AAE-9F0B-3BDC552D21ED}"/>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3" name="직사각형 1492">
                <a:extLst>
                  <a:ext uri="{FF2B5EF4-FFF2-40B4-BE49-F238E27FC236}">
                    <a16:creationId xmlns:a16="http://schemas.microsoft.com/office/drawing/2014/main" id="{7DBEAD58-1589-4730-BE87-9C71D0DF0983}"/>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4" name="직사각형 1493">
                <a:extLst>
                  <a:ext uri="{FF2B5EF4-FFF2-40B4-BE49-F238E27FC236}">
                    <a16:creationId xmlns:a16="http://schemas.microsoft.com/office/drawing/2014/main" id="{ED17AD9D-AD0D-4316-83EA-378431AC437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5" name="직사각형 1494">
                <a:extLst>
                  <a:ext uri="{FF2B5EF4-FFF2-40B4-BE49-F238E27FC236}">
                    <a16:creationId xmlns:a16="http://schemas.microsoft.com/office/drawing/2014/main" id="{F061829E-C5A1-403C-8A16-E1CF622E1EE8}"/>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6" name="직사각형 1495">
                <a:extLst>
                  <a:ext uri="{FF2B5EF4-FFF2-40B4-BE49-F238E27FC236}">
                    <a16:creationId xmlns:a16="http://schemas.microsoft.com/office/drawing/2014/main" id="{5BCB753C-5199-4100-839A-658318F9BE6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7" name="직사각형 1496">
                <a:extLst>
                  <a:ext uri="{FF2B5EF4-FFF2-40B4-BE49-F238E27FC236}">
                    <a16:creationId xmlns:a16="http://schemas.microsoft.com/office/drawing/2014/main" id="{95B2B964-05BE-47C6-9747-9B2EB0D3233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8" name="직사각형 1497">
                <a:extLst>
                  <a:ext uri="{FF2B5EF4-FFF2-40B4-BE49-F238E27FC236}">
                    <a16:creationId xmlns:a16="http://schemas.microsoft.com/office/drawing/2014/main" id="{02F14A27-4813-4C8C-A971-8AD314D774B7}"/>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9" name="직사각형 1498">
                <a:extLst>
                  <a:ext uri="{FF2B5EF4-FFF2-40B4-BE49-F238E27FC236}">
                    <a16:creationId xmlns:a16="http://schemas.microsoft.com/office/drawing/2014/main" id="{E50E2D44-2F27-4A51-A411-A6CA15A660E8}"/>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0" name="직사각형 1499">
                <a:extLst>
                  <a:ext uri="{FF2B5EF4-FFF2-40B4-BE49-F238E27FC236}">
                    <a16:creationId xmlns:a16="http://schemas.microsoft.com/office/drawing/2014/main" id="{0E641F84-05DC-4768-AE59-51F54BF5A33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1" name="직사각형 1500">
                <a:extLst>
                  <a:ext uri="{FF2B5EF4-FFF2-40B4-BE49-F238E27FC236}">
                    <a16:creationId xmlns:a16="http://schemas.microsoft.com/office/drawing/2014/main" id="{7A984135-F85C-490B-AFE5-C285292A1C9D}"/>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1826" name="왼쪽 중괄호 1825">
            <a:extLst>
              <a:ext uri="{FF2B5EF4-FFF2-40B4-BE49-F238E27FC236}">
                <a16:creationId xmlns:a16="http://schemas.microsoft.com/office/drawing/2014/main" id="{DC34E32B-30A0-490D-9672-D59D8A0EACCF}"/>
              </a:ext>
            </a:extLst>
          </p:cNvPr>
          <p:cNvSpPr/>
          <p:nvPr/>
        </p:nvSpPr>
        <p:spPr>
          <a:xfrm rot="5400000">
            <a:off x="2826677" y="3538947"/>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27" name="TextBox 1826">
            <a:extLst>
              <a:ext uri="{FF2B5EF4-FFF2-40B4-BE49-F238E27FC236}">
                <a16:creationId xmlns:a16="http://schemas.microsoft.com/office/drawing/2014/main" id="{8B9B7C0C-895F-463F-B307-163DB5279969}"/>
              </a:ext>
            </a:extLst>
          </p:cNvPr>
          <p:cNvSpPr txBox="1"/>
          <p:nvPr/>
        </p:nvSpPr>
        <p:spPr>
          <a:xfrm>
            <a:off x="681100" y="4576903"/>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28" name="TextBox 1827">
            <a:extLst>
              <a:ext uri="{FF2B5EF4-FFF2-40B4-BE49-F238E27FC236}">
                <a16:creationId xmlns:a16="http://schemas.microsoft.com/office/drawing/2014/main" id="{2F24D505-B417-4174-BDB7-EFDE573D92AD}"/>
              </a:ext>
            </a:extLst>
          </p:cNvPr>
          <p:cNvSpPr txBox="1"/>
          <p:nvPr/>
        </p:nvSpPr>
        <p:spPr>
          <a:xfrm>
            <a:off x="2417540" y="3959817"/>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29" name="왼쪽 중괄호 1828">
            <a:extLst>
              <a:ext uri="{FF2B5EF4-FFF2-40B4-BE49-F238E27FC236}">
                <a16:creationId xmlns:a16="http://schemas.microsoft.com/office/drawing/2014/main" id="{D307C5FD-E5C7-4F30-AC49-0B144E514831}"/>
              </a:ext>
            </a:extLst>
          </p:cNvPr>
          <p:cNvSpPr/>
          <p:nvPr/>
        </p:nvSpPr>
        <p:spPr>
          <a:xfrm rot="5400000">
            <a:off x="7504901" y="3558161"/>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0" name="TextBox 1829">
            <a:extLst>
              <a:ext uri="{FF2B5EF4-FFF2-40B4-BE49-F238E27FC236}">
                <a16:creationId xmlns:a16="http://schemas.microsoft.com/office/drawing/2014/main" id="{7EBFCBBF-667D-40A7-A772-0049FC645222}"/>
              </a:ext>
            </a:extLst>
          </p:cNvPr>
          <p:cNvSpPr txBox="1"/>
          <p:nvPr/>
        </p:nvSpPr>
        <p:spPr>
          <a:xfrm>
            <a:off x="7095764" y="3979031"/>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31" name="왼쪽 중괄호 1830">
            <a:extLst>
              <a:ext uri="{FF2B5EF4-FFF2-40B4-BE49-F238E27FC236}">
                <a16:creationId xmlns:a16="http://schemas.microsoft.com/office/drawing/2014/main" id="{8BA36781-FD7C-4C9D-9F81-05E0A7413035}"/>
              </a:ext>
            </a:extLst>
          </p:cNvPr>
          <p:cNvSpPr/>
          <p:nvPr/>
        </p:nvSpPr>
        <p:spPr>
          <a:xfrm rot="2247694">
            <a:off x="1535253" y="4283032"/>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2" name="TextBox 1831">
            <a:extLst>
              <a:ext uri="{FF2B5EF4-FFF2-40B4-BE49-F238E27FC236}">
                <a16:creationId xmlns:a16="http://schemas.microsoft.com/office/drawing/2014/main" id="{1B5C8E2D-C14F-41D1-8AE0-76CE8B80CB43}"/>
              </a:ext>
            </a:extLst>
          </p:cNvPr>
          <p:cNvSpPr txBox="1"/>
          <p:nvPr/>
        </p:nvSpPr>
        <p:spPr>
          <a:xfrm>
            <a:off x="689401" y="548576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3" name="왼쪽 중괄호 1832">
            <a:extLst>
              <a:ext uri="{FF2B5EF4-FFF2-40B4-BE49-F238E27FC236}">
                <a16:creationId xmlns:a16="http://schemas.microsoft.com/office/drawing/2014/main" id="{3BDC387E-740F-4CE0-AB16-8D0419FC02E7}"/>
              </a:ext>
            </a:extLst>
          </p:cNvPr>
          <p:cNvSpPr/>
          <p:nvPr/>
        </p:nvSpPr>
        <p:spPr>
          <a:xfrm>
            <a:off x="1202684" y="5390400"/>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4" name="TextBox 1833">
            <a:extLst>
              <a:ext uri="{FF2B5EF4-FFF2-40B4-BE49-F238E27FC236}">
                <a16:creationId xmlns:a16="http://schemas.microsoft.com/office/drawing/2014/main" id="{8385A1A5-A25F-4696-96E0-08F7F0BFC2E6}"/>
              </a:ext>
            </a:extLst>
          </p:cNvPr>
          <p:cNvSpPr txBox="1"/>
          <p:nvPr/>
        </p:nvSpPr>
        <p:spPr>
          <a:xfrm>
            <a:off x="5016859" y="5528520"/>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35" name="왼쪽 중괄호 1834">
            <a:extLst>
              <a:ext uri="{FF2B5EF4-FFF2-40B4-BE49-F238E27FC236}">
                <a16:creationId xmlns:a16="http://schemas.microsoft.com/office/drawing/2014/main" id="{C7E89D7B-3B6B-487F-B8CE-C0CBA28E2573}"/>
              </a:ext>
            </a:extLst>
          </p:cNvPr>
          <p:cNvSpPr/>
          <p:nvPr/>
        </p:nvSpPr>
        <p:spPr>
          <a:xfrm rot="2247694">
            <a:off x="6239416" y="4302244"/>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6" name="왼쪽 중괄호 1835">
            <a:extLst>
              <a:ext uri="{FF2B5EF4-FFF2-40B4-BE49-F238E27FC236}">
                <a16:creationId xmlns:a16="http://schemas.microsoft.com/office/drawing/2014/main" id="{F1BA0CAA-144C-41AC-8687-632E83F73CDD}"/>
              </a:ext>
            </a:extLst>
          </p:cNvPr>
          <p:cNvSpPr/>
          <p:nvPr/>
        </p:nvSpPr>
        <p:spPr>
          <a:xfrm>
            <a:off x="5906846" y="5409614"/>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7" name="TextBox 1836">
            <a:extLst>
              <a:ext uri="{FF2B5EF4-FFF2-40B4-BE49-F238E27FC236}">
                <a16:creationId xmlns:a16="http://schemas.microsoft.com/office/drawing/2014/main" id="{F3453F78-64CA-4C29-AF2B-1E58C12486F5}"/>
              </a:ext>
            </a:extLst>
          </p:cNvPr>
          <p:cNvSpPr txBox="1"/>
          <p:nvPr/>
        </p:nvSpPr>
        <p:spPr>
          <a:xfrm>
            <a:off x="5760725" y="456729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8" name="TextBox 1837">
            <a:extLst>
              <a:ext uri="{FF2B5EF4-FFF2-40B4-BE49-F238E27FC236}">
                <a16:creationId xmlns:a16="http://schemas.microsoft.com/office/drawing/2014/main" id="{F9E42EAA-26FE-4C2C-A27C-35E8782AF93C}"/>
              </a:ext>
            </a:extLst>
          </p:cNvPr>
          <p:cNvSpPr txBox="1"/>
          <p:nvPr/>
        </p:nvSpPr>
        <p:spPr>
          <a:xfrm>
            <a:off x="8177764" y="5574687"/>
            <a:ext cx="14318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마지막 타임 스텝</a:t>
            </a:r>
          </a:p>
        </p:txBody>
      </p:sp>
      <p:sp>
        <p:nvSpPr>
          <p:cNvPr id="1839" name="TextBox 1838">
            <a:extLst>
              <a:ext uri="{FF2B5EF4-FFF2-40B4-BE49-F238E27FC236}">
                <a16:creationId xmlns:a16="http://schemas.microsoft.com/office/drawing/2014/main" id="{8DE82D44-D82B-4A59-A3F2-0099D9362E31}"/>
              </a:ext>
            </a:extLst>
          </p:cNvPr>
          <p:cNvSpPr txBox="1"/>
          <p:nvPr/>
        </p:nvSpPr>
        <p:spPr>
          <a:xfrm>
            <a:off x="8577093" y="4437690"/>
            <a:ext cx="14847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첫 번째 타임 스텝</a:t>
            </a:r>
          </a:p>
        </p:txBody>
      </p:sp>
      <p:sp>
        <p:nvSpPr>
          <p:cNvPr id="1840" name="TextBox 1839">
            <a:extLst>
              <a:ext uri="{FF2B5EF4-FFF2-40B4-BE49-F238E27FC236}">
                <a16:creationId xmlns:a16="http://schemas.microsoft.com/office/drawing/2014/main" id="{5D2DA4B3-CE62-48CE-83F1-E24C3B979F8B}"/>
              </a:ext>
            </a:extLst>
          </p:cNvPr>
          <p:cNvSpPr txBox="1"/>
          <p:nvPr/>
        </p:nvSpPr>
        <p:spPr>
          <a:xfrm>
            <a:off x="3473602" y="5477680"/>
            <a:ext cx="12715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마지막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sp>
        <p:nvSpPr>
          <p:cNvPr id="1841" name="TextBox 1840">
            <a:extLst>
              <a:ext uri="{FF2B5EF4-FFF2-40B4-BE49-F238E27FC236}">
                <a16:creationId xmlns:a16="http://schemas.microsoft.com/office/drawing/2014/main" id="{7B753E6B-7383-47D8-B5B0-52BBB2091A2F}"/>
              </a:ext>
            </a:extLst>
          </p:cNvPr>
          <p:cNvSpPr txBox="1"/>
          <p:nvPr/>
        </p:nvSpPr>
        <p:spPr>
          <a:xfrm>
            <a:off x="3971790" y="4348767"/>
            <a:ext cx="13244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첫 번째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cxnSp>
        <p:nvCxnSpPr>
          <p:cNvPr id="7" name="직선 화살표 연결선 6">
            <a:extLst>
              <a:ext uri="{FF2B5EF4-FFF2-40B4-BE49-F238E27FC236}">
                <a16:creationId xmlns:a16="http://schemas.microsoft.com/office/drawing/2014/main" id="{108B8EAB-90D0-4A48-8BC0-8E1F08423B12}"/>
              </a:ext>
            </a:extLst>
          </p:cNvPr>
          <p:cNvCxnSpPr/>
          <p:nvPr/>
        </p:nvCxnSpPr>
        <p:spPr>
          <a:xfrm>
            <a:off x="4902740" y="5285362"/>
            <a:ext cx="559112" cy="0"/>
          </a:xfrm>
          <a:prstGeom prst="straightConnector1">
            <a:avLst/>
          </a:prstGeom>
          <a:ln w="381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2C000CA4-644C-4739-94D3-9F4DEB71693A}"/>
              </a:ext>
            </a:extLst>
          </p:cNvPr>
          <p:cNvCxnSpPr>
            <a:endCxn id="1840" idx="1"/>
          </p:cNvCxnSpPr>
          <p:nvPr/>
        </p:nvCxnSpPr>
        <p:spPr>
          <a:xfrm flipV="1">
            <a:off x="3132306" y="5739290"/>
            <a:ext cx="341296" cy="54251"/>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2" name="연결선: 구부러짐 1841">
            <a:extLst>
              <a:ext uri="{FF2B5EF4-FFF2-40B4-BE49-F238E27FC236}">
                <a16:creationId xmlns:a16="http://schemas.microsoft.com/office/drawing/2014/main" id="{79A87546-5145-4719-90F5-BED41EE83651}"/>
              </a:ext>
            </a:extLst>
          </p:cNvPr>
          <p:cNvCxnSpPr>
            <a:cxnSpLocks/>
            <a:endCxn id="1841" idx="1"/>
          </p:cNvCxnSpPr>
          <p:nvPr/>
        </p:nvCxnSpPr>
        <p:spPr>
          <a:xfrm>
            <a:off x="3605720" y="4567295"/>
            <a:ext cx="366070" cy="43082"/>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3" name="연결선: 구부러짐 1842">
            <a:extLst>
              <a:ext uri="{FF2B5EF4-FFF2-40B4-BE49-F238E27FC236}">
                <a16:creationId xmlns:a16="http://schemas.microsoft.com/office/drawing/2014/main" id="{67371776-5F3E-4784-89FD-F88769DF2C1A}"/>
              </a:ext>
            </a:extLst>
          </p:cNvPr>
          <p:cNvCxnSpPr>
            <a:cxnSpLocks/>
            <a:endCxn id="1838" idx="1"/>
          </p:cNvCxnSpPr>
          <p:nvPr/>
        </p:nvCxnSpPr>
        <p:spPr>
          <a:xfrm flipV="1">
            <a:off x="7808068" y="5836297"/>
            <a:ext cx="369696" cy="9969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4" name="연결선: 구부러짐 1843">
            <a:extLst>
              <a:ext uri="{FF2B5EF4-FFF2-40B4-BE49-F238E27FC236}">
                <a16:creationId xmlns:a16="http://schemas.microsoft.com/office/drawing/2014/main" id="{2BE10B61-CFEF-430B-8B3C-0EB90684F8E0}"/>
              </a:ext>
            </a:extLst>
          </p:cNvPr>
          <p:cNvCxnSpPr>
            <a:cxnSpLocks/>
            <a:endCxn id="1839" idx="1"/>
          </p:cNvCxnSpPr>
          <p:nvPr/>
        </p:nvCxnSpPr>
        <p:spPr>
          <a:xfrm>
            <a:off x="8249055" y="4588836"/>
            <a:ext cx="328038" cy="11046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062206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468109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각 샘플의 모든 타임 스텝에 대한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계산을 수행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for x in seq:</a:t>
            </a:r>
          </a:p>
          <a:p>
            <a:r>
              <a:rPr lang="en-US" altLang="ko-KR" sz="1200">
                <a:solidFill>
                  <a:schemeClr val="tx1"/>
                </a:solidFill>
                <a:latin typeface="Consolas" panose="020B0609020204030204" pitchFamily="49" charset="0"/>
              </a:rPr>
              <a:t>            z1 = np.dot(x, self.w1x)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self.w1h) + self.b1</a:t>
            </a:r>
          </a:p>
          <a:p>
            <a:r>
              <a:rPr lang="en-US" altLang="ko-KR" sz="1200">
                <a:solidFill>
                  <a:schemeClr val="tx1"/>
                </a:solidFill>
                <a:latin typeface="Consolas" panose="020B0609020204030204" pitchFamily="49" charset="0"/>
              </a:rPr>
              <a:t>            h = </a:t>
            </a:r>
            <a:r>
              <a:rPr lang="en-US" altLang="ko-KR" sz="1200" err="1">
                <a:solidFill>
                  <a:schemeClr val="tx1"/>
                </a:solidFill>
                <a:latin typeface="Consolas" panose="020B0609020204030204" pitchFamily="49" charset="0"/>
              </a:rPr>
              <a:t>np.tanh</a:t>
            </a:r>
            <a:r>
              <a:rPr lang="en-US" altLang="ko-KR" sz="1200">
                <a:solidFill>
                  <a:schemeClr val="tx1"/>
                </a:solidFill>
                <a:latin typeface="Consolas" panose="020B0609020204030204" pitchFamily="49" charset="0"/>
              </a:rPr>
              <a:t>(z1)                    # </a:t>
            </a:r>
            <a:r>
              <a:rPr lang="ko-KR" altLang="en-US" sz="1200">
                <a:solidFill>
                  <a:schemeClr val="tx1"/>
                </a:solidFill>
                <a:latin typeface="Consolas" panose="020B0609020204030204" pitchFamily="49" charset="0"/>
              </a:rPr>
              <a:t>활성화 함수를 적용합니다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self.h.append</a:t>
            </a:r>
            <a:r>
              <a:rPr lang="en-US" altLang="ko-KR" sz="1200">
                <a:solidFill>
                  <a:schemeClr val="tx1"/>
                </a:solidFill>
                <a:latin typeface="Consolas" panose="020B0609020204030204" pitchFamily="49" charset="0"/>
              </a:rPr>
              <a:t>(h)                   # </a:t>
            </a:r>
            <a:r>
              <a:rPr lang="ko-KR" altLang="en-US" sz="1200">
                <a:solidFill>
                  <a:schemeClr val="tx1"/>
                </a:solidFill>
                <a:latin typeface="Consolas" panose="020B0609020204030204" pitchFamily="49" charset="0"/>
              </a:rPr>
              <a:t>역전파를 위해 은닉 상태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z2 = np.dot(h, self.w2) + self.b2  # </a:t>
            </a:r>
            <a:r>
              <a:rPr lang="ko-KR" altLang="en-US" sz="1200">
                <a:solidFill>
                  <a:schemeClr val="tx1"/>
                </a:solidFill>
                <a:latin typeface="Consolas" panose="020B0609020204030204" pitchFamily="49" charset="0"/>
              </a:rPr>
              <a:t>출력층의 선형 식을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return z2</a:t>
            </a:r>
          </a:p>
        </p:txBody>
      </p:sp>
    </p:spTree>
    <p:extLst>
      <p:ext uri="{BB962C8B-B14F-4D97-AF65-F5344CB8AC3E}">
        <p14:creationId xmlns:p14="http://schemas.microsoft.com/office/powerpoint/2010/main" val="421325888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708981"/>
          </a:xfrm>
          <a:prstGeom prst="rect">
            <a:avLst/>
          </a:prstGeom>
          <a:solidFill>
            <a:srgbClr val="E2E2F6"/>
          </a:solidFill>
        </p:spPr>
        <p:txBody>
          <a:bodyPr wrap="square">
            <a:spAutoFit/>
          </a:bodyPr>
          <a:lstStyle/>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def backprop(self, x, err):</a:t>
            </a:r>
          </a:p>
          <a:p>
            <a:r>
              <a:rPr lang="en-US" altLang="ko-KR" sz="1200">
                <a:solidFill>
                  <a:schemeClr val="tx1"/>
                </a:solidFill>
                <a:latin typeface="Consolas" panose="020B0609020204030204" pitchFamily="49" charset="0"/>
              </a:rPr>
              <a:t>        m = </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(x)       # </a:t>
            </a:r>
            <a:r>
              <a:rPr lang="ko-KR" altLang="en-US" sz="1200">
                <a:solidFill>
                  <a:schemeClr val="tx1"/>
                </a:solidFill>
                <a:latin typeface="Consolas" panose="020B0609020204030204" pitchFamily="49" charset="0"/>
              </a:rPr>
              <a:t>샘플 개수</a:t>
            </a:r>
          </a:p>
          <a:p>
            <a:r>
              <a:rPr lang="ko-KR" altLang="en-US"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출력층의 가중치와 절편에 대한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w2_grad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[-1].T, err) / m</a:t>
            </a:r>
          </a:p>
          <a:p>
            <a:r>
              <a:rPr lang="en-US" altLang="ko-KR" sz="1200">
                <a:solidFill>
                  <a:schemeClr val="tx1"/>
                </a:solidFill>
                <a:latin typeface="Consolas" panose="020B0609020204030204" pitchFamily="49" charset="0"/>
              </a:rPr>
              <a:t>        b2_grad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(err) / m</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w1x_grad = b1_grad = 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np.dot(err, self.w2.T) * (1 -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 2)</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모든 타임 스텝을 거슬러가면서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전파합니다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x, h in zip(seq[::-1][:10],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[:-1][::-1][:10]):</a:t>
            </a:r>
          </a:p>
          <a:p>
            <a:r>
              <a:rPr lang="en-US" altLang="ko-KR" sz="1200">
                <a:solidFill>
                  <a:schemeClr val="tx1"/>
                </a:solidFill>
                <a:latin typeface="Consolas" panose="020B0609020204030204" pitchFamily="49" charset="0"/>
              </a:rPr>
              <a:t>            w1h_grad += np.dot(</a:t>
            </a:r>
            <a:r>
              <a:rPr lang="en-US" altLang="ko-KR" sz="1200" err="1">
                <a:solidFill>
                  <a:schemeClr val="tx1"/>
                </a:solidFill>
                <a:latin typeface="Consolas" panose="020B0609020204030204" pitchFamily="49" charset="0"/>
              </a:rPr>
              <a:t>h.T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w1x_grad += np.dot(</a:t>
            </a:r>
            <a:r>
              <a:rPr lang="en-US" altLang="ko-KR" sz="1200" err="1">
                <a:solidFill>
                  <a:schemeClr val="tx1"/>
                </a:solidFill>
                <a:latin typeface="Consolas" panose="020B0609020204030204" pitchFamily="49" charset="0"/>
              </a:rPr>
              <a:t>x.T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b1_grad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axis=0)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이전 타임 스텝의 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self.w1h) * (1 - h ** 2)</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m</a:t>
            </a:r>
          </a:p>
          <a:p>
            <a:r>
              <a:rPr lang="en-US" altLang="ko-KR" sz="1200">
                <a:solidFill>
                  <a:schemeClr val="tx1"/>
                </a:solidFill>
                <a:latin typeface="Consolas" panose="020B0609020204030204" pitchFamily="49" charset="0"/>
              </a:rPr>
              <a:t>        w1x_grad /= m</a:t>
            </a:r>
          </a:p>
          <a:p>
            <a:r>
              <a:rPr lang="en-US" altLang="ko-KR" sz="1200">
                <a:solidFill>
                  <a:schemeClr val="tx1"/>
                </a:solidFill>
                <a:latin typeface="Consolas" panose="020B0609020204030204" pitchFamily="49" charset="0"/>
              </a:rPr>
              <a:t>        b1_grad /= m</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return w1h_grad, w1x_grad, b1_grad, w2_grad, b2_grad</a:t>
            </a:r>
          </a:p>
        </p:txBody>
      </p:sp>
    </p:spTree>
    <p:extLst>
      <p:ext uri="{BB962C8B-B14F-4D97-AF65-F5344CB8AC3E}">
        <p14:creationId xmlns:p14="http://schemas.microsoft.com/office/powerpoint/2010/main" val="186788093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609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 모델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RecurrentNetwork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rn.fit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E95B0EB5-2498-42A9-BE8C-BAA1CD9C284C}"/>
              </a:ext>
            </a:extLst>
          </p:cNvPr>
          <p:cNvSpPr txBox="1"/>
          <p:nvPr/>
        </p:nvSpPr>
        <p:spPr>
          <a:xfrm>
            <a:off x="1259407" y="2187907"/>
            <a:ext cx="8067870" cy="2970044"/>
          </a:xfrm>
          <a:prstGeom prst="rect">
            <a:avLst/>
          </a:prstGeom>
          <a:noFill/>
        </p:spPr>
        <p:txBody>
          <a:bodyPr wrap="square" rtlCol="0">
            <a:spAutoFit/>
          </a:bodyPr>
          <a:lstStyle/>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0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1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2 </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96413367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52051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검증 세트에 대한 손실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4818847"/>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5142388"/>
            <a:ext cx="8143933"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335470" y="5509901"/>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0.7002</a:t>
            </a:r>
            <a:endParaRPr lang="ko-KR" altLang="en-US" sz="1100">
              <a:solidFill>
                <a:schemeClr val="tx1"/>
              </a:solidFill>
              <a:latin typeface="Consolas" panose="020B0609020204030204" pitchFamily="49" charset="0"/>
              <a:ea typeface="고도 M" panose="02000503000000020004" pitchFamily="2" charset="-127"/>
            </a:endParaRPr>
          </a:p>
        </p:txBody>
      </p:sp>
      <p:pic>
        <p:nvPicPr>
          <p:cNvPr id="4104" name="Picture 8">
            <a:extLst>
              <a:ext uri="{FF2B5EF4-FFF2-40B4-BE49-F238E27FC236}">
                <a16:creationId xmlns:a16="http://schemas.microsoft.com/office/drawing/2014/main" id="{CF13F514-43A4-425A-A160-D82BF0ED7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8970" y="2229566"/>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42314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79619167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39387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신경망에 필요한 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tensorflow.keras.models</a:t>
            </a:r>
            <a:r>
              <a:rPr lang="en-US" altLang="ko-KR" sz="1200">
                <a:solidFill>
                  <a:schemeClr val="tx1"/>
                </a:solidFill>
                <a:latin typeface="Consolas" panose="020B0609020204030204" pitchFamily="49" charset="0"/>
              </a:rPr>
              <a:t> import Sequential</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Dense, </a:t>
            </a:r>
            <a:r>
              <a:rPr lang="en-US" altLang="ko-KR" sz="1200" err="1">
                <a:solidFill>
                  <a:schemeClr val="tx1"/>
                </a:solidFill>
                <a:latin typeface="Consolas" panose="020B0609020204030204" pitchFamily="49" charset="0"/>
              </a:rPr>
              <a:t>SimpleRNN</a:t>
            </a:r>
            <a:endParaRPr lang="en-US" altLang="ko-KR" sz="12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2014383"/>
            <a:ext cx="125386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만들기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2337924"/>
            <a:ext cx="8143933" cy="120032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model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=(100, 100)))</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3713160"/>
            <a:ext cx="8067870" cy="2123658"/>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err="1">
                <a:solidFill>
                  <a:schemeClr val="tx1"/>
                </a:solidFill>
                <a:latin typeface="Consolas" panose="020B0609020204030204" pitchFamily="49" charset="0"/>
                <a:ea typeface="고도 M" panose="02000503000000020004" pitchFamily="2" charset="-127"/>
              </a:rPr>
              <a:t>simple_rnn</a:t>
            </a:r>
            <a:r>
              <a:rPr lang="en-US" altLang="ko-KR" sz="1100">
                <a:solidFill>
                  <a:schemeClr val="tx1"/>
                </a:solidFill>
                <a:latin typeface="Consolas" panose="020B0609020204030204" pitchFamily="49" charset="0"/>
                <a:ea typeface="고도 M" panose="02000503000000020004" pitchFamily="2" charset="-127"/>
              </a:rPr>
              <a:t>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32)                4256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 (Dense)                (None, 1)                 33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4,289</a:t>
            </a:r>
          </a:p>
          <a:p>
            <a:pPr lvl="0"/>
            <a:r>
              <a:rPr lang="en-US" altLang="ko-KR" sz="1100">
                <a:solidFill>
                  <a:schemeClr val="tx1"/>
                </a:solidFill>
                <a:latin typeface="Consolas" panose="020B0609020204030204" pitchFamily="49" charset="0"/>
                <a:ea typeface="고도 M" panose="02000503000000020004" pitchFamily="2" charset="-127"/>
              </a:rPr>
              <a:t>Trainable params: 4,289</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54081792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9138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모델 컴파일하고 훈련 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sgd</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2579067"/>
            <a:ext cx="8067870" cy="3139321"/>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1/20</a:t>
            </a:r>
          </a:p>
          <a:p>
            <a:pPr lvl="0"/>
            <a:r>
              <a:rPr lang="en-US" altLang="ko-KR" sz="1100">
                <a:solidFill>
                  <a:schemeClr val="tx1"/>
                </a:solidFill>
                <a:latin typeface="Consolas" panose="020B0609020204030204" pitchFamily="49" charset="0"/>
                <a:ea typeface="고도 M" panose="02000503000000020004" pitchFamily="2" charset="-127"/>
              </a:rPr>
              <a:t>20000/20000 [==============================] - 16s 816us/sample - loss: 0.7011 - accuracy: 0.5003 -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0.6979 -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0.4978</a:t>
            </a:r>
          </a:p>
          <a:p>
            <a:pPr lvl="0"/>
            <a:r>
              <a:rPr lang="en-US" altLang="ko-KR" sz="1100">
                <a:solidFill>
                  <a:schemeClr val="tx1"/>
                </a:solidFill>
                <a:latin typeface="Consolas" panose="020B0609020204030204" pitchFamily="49" charset="0"/>
                <a:ea typeface="고도 M" panose="02000503000000020004" pitchFamily="2" charset="-127"/>
              </a:rPr>
              <a:t>Epoch 2/20</a:t>
            </a:r>
          </a:p>
          <a:p>
            <a:pPr lvl="0"/>
            <a:r>
              <a:rPr lang="en-US" altLang="ko-KR" sz="1100">
                <a:solidFill>
                  <a:schemeClr val="tx1"/>
                </a:solidFill>
                <a:latin typeface="Consolas" panose="020B0609020204030204" pitchFamily="49" charset="0"/>
                <a:ea typeface="고도 M" panose="02000503000000020004" pitchFamily="2" charset="-127"/>
              </a:rPr>
              <a:t>20000/20000 [==============================] - 15s 774us/sample - loss: 0.6947 - accuracy: 0.5123 -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0.6961 -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0.5066</a:t>
            </a:r>
          </a:p>
          <a:p>
            <a:pPr lvl="0"/>
            <a:r>
              <a:rPr lang="en-US" altLang="ko-KR" sz="1100">
                <a:solidFill>
                  <a:schemeClr val="tx1"/>
                </a:solidFill>
                <a:latin typeface="Consolas" panose="020B0609020204030204" pitchFamily="49" charset="0"/>
                <a:ea typeface="고도 M" panose="02000503000000020004" pitchFamily="2" charset="-127"/>
              </a:rPr>
              <a:t>Epoch 3/20</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18/20</a:t>
            </a:r>
          </a:p>
          <a:p>
            <a:pPr lvl="0"/>
            <a:r>
              <a:rPr lang="en-US" altLang="ko-KR" sz="1100">
                <a:solidFill>
                  <a:schemeClr val="tx1"/>
                </a:solidFill>
                <a:latin typeface="Consolas" panose="020B0609020204030204" pitchFamily="49" charset="0"/>
                <a:ea typeface="고도 M" panose="02000503000000020004" pitchFamily="2" charset="-127"/>
              </a:rPr>
              <a:t>20000/20000 [==============================] - 16s 779us/sample - loss: 0.5816 - accuracy: 0.6967 -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0.5731 -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0.7026</a:t>
            </a:r>
          </a:p>
          <a:p>
            <a:pPr lvl="0"/>
            <a:r>
              <a:rPr lang="en-US" altLang="ko-KR" sz="1100">
                <a:solidFill>
                  <a:schemeClr val="tx1"/>
                </a:solidFill>
                <a:latin typeface="Consolas" panose="020B0609020204030204" pitchFamily="49" charset="0"/>
                <a:ea typeface="고도 M" panose="02000503000000020004" pitchFamily="2" charset="-127"/>
              </a:rPr>
              <a:t>Epoch 19/20</a:t>
            </a:r>
          </a:p>
          <a:p>
            <a:pPr lvl="0"/>
            <a:r>
              <a:rPr lang="en-US" altLang="ko-KR" sz="1100">
                <a:solidFill>
                  <a:schemeClr val="tx1"/>
                </a:solidFill>
                <a:latin typeface="Consolas" panose="020B0609020204030204" pitchFamily="49" charset="0"/>
                <a:ea typeface="고도 M" panose="02000503000000020004" pitchFamily="2" charset="-127"/>
              </a:rPr>
              <a:t>20000/20000 [==============================] - 16s 775us/sample - loss: 0.5784 - accuracy: 0.6974 -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0.5743 -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0.6986</a:t>
            </a:r>
          </a:p>
          <a:p>
            <a:pPr lvl="0"/>
            <a:r>
              <a:rPr lang="en-US" altLang="ko-KR" sz="1100">
                <a:solidFill>
                  <a:schemeClr val="tx1"/>
                </a:solidFill>
                <a:latin typeface="Consolas" panose="020B0609020204030204" pitchFamily="49" charset="0"/>
                <a:ea typeface="고도 M" panose="02000503000000020004" pitchFamily="2" charset="-127"/>
              </a:rPr>
              <a:t>Epoch 20/20</a:t>
            </a:r>
          </a:p>
          <a:p>
            <a:pPr lvl="0"/>
            <a:r>
              <a:rPr lang="en-US" altLang="ko-KR" sz="1100">
                <a:solidFill>
                  <a:schemeClr val="tx1"/>
                </a:solidFill>
                <a:latin typeface="Consolas" panose="020B0609020204030204" pitchFamily="49" charset="0"/>
                <a:ea typeface="고도 M" panose="02000503000000020004" pitchFamily="2" charset="-127"/>
              </a:rPr>
              <a:t>20000/20000 [==============================] - 16s 776us/sample - loss: 0.5756 - accuracy: 0.7031 -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0.5651 -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0.7160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80744875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471635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검증 세트에 대한 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0660" y="2438284"/>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8" name="직사각형 7">
            <a:extLst>
              <a:ext uri="{FF2B5EF4-FFF2-40B4-BE49-F238E27FC236}">
                <a16:creationId xmlns:a16="http://schemas.microsoft.com/office/drawing/2014/main" id="{083E4784-EDFA-432F-BD98-D38941E0520C}"/>
              </a:ext>
            </a:extLst>
          </p:cNvPr>
          <p:cNvSpPr/>
          <p:nvPr/>
        </p:nvSpPr>
        <p:spPr>
          <a:xfrm>
            <a:off x="1330660" y="5005886"/>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6152" name="Picture 8">
            <a:extLst>
              <a:ext uri="{FF2B5EF4-FFF2-40B4-BE49-F238E27FC236}">
                <a16:creationId xmlns:a16="http://schemas.microsoft.com/office/drawing/2014/main" id="{E7A9CA82-4898-4B6C-B305-3C192D34B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9894" y="1648196"/>
            <a:ext cx="36576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38C7BE5D-B08B-42B4-8DD9-3040DD5AB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894" y="4222750"/>
            <a:ext cx="36576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7930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1.3 </a:t>
            </a:r>
            <a:r>
              <a:rPr kumimoji="0" lang="ko-KR" altLang="en-US" sz="1800" b="1" u="sng">
                <a:solidFill>
                  <a:schemeClr val="tx1"/>
                </a:solidFill>
                <a:latin typeface="맑은 고딕" pitchFamily="50" charset="-127"/>
                <a:ea typeface="맑은 고딕" pitchFamily="50" charset="-127"/>
              </a:rPr>
              <a:t>왜 딥러닝일까</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왜 지금일까</a:t>
            </a:r>
            <a:r>
              <a:rPr kumimoji="0" lang="en-US" altLang="ko-KR" sz="1800" b="1" u="sng">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맑은 고딕" panose="020B0503020000020004" pitchFamily="50" charset="-127"/>
                <a:ea typeface="맑은 고딕" panose="020B0503020000020004" pitchFamily="50" charset="-127"/>
              </a:rPr>
              <a:t>1. </a:t>
            </a:r>
            <a:r>
              <a:rPr kumimoji="0" lang="ko-KR" altLang="en-US" sz="3600" b="1">
                <a:solidFill>
                  <a:srgbClr val="C5003D"/>
                </a:solidFill>
                <a:latin typeface="맑은 고딕" panose="020B0503020000020004" pitchFamily="50" charset="-127"/>
                <a:ea typeface="맑은 고딕" panose="020B0503020000020004" pitchFamily="50" charset="-127"/>
              </a:rPr>
              <a:t>딥러닝이란 무엇인가</a:t>
            </a:r>
            <a:r>
              <a:rPr kumimoji="0" lang="en-US" altLang="ko-KR" sz="3600" b="1">
                <a:solidFill>
                  <a:srgbClr val="C5003D"/>
                </a:solidFill>
                <a:latin typeface="맑은 고딕" panose="020B0503020000020004" pitchFamily="50" charset="-127"/>
                <a:ea typeface="맑은 고딕" panose="020B0503020000020004" pitchFamily="50" charset="-127"/>
              </a:rPr>
              <a:t>?</a:t>
            </a:r>
          </a:p>
        </p:txBody>
      </p:sp>
    </p:spTree>
    <p:extLst>
      <p:ext uri="{BB962C8B-B14F-4D97-AF65-F5344CB8AC3E}">
        <p14:creationId xmlns:p14="http://schemas.microsoft.com/office/powerpoint/2010/main" val="270370950"/>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A29914F3-0D36-42CE-8673-3D2B41CFF824}"/>
              </a:ext>
            </a:extLst>
          </p:cNvPr>
          <p:cNvSpPr txBox="1"/>
          <p:nvPr/>
        </p:nvSpPr>
        <p:spPr>
          <a:xfrm>
            <a:off x="1452142" y="2026095"/>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0.693</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10582058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2" name="직사각형 1">
            <a:extLst>
              <a:ext uri="{FF2B5EF4-FFF2-40B4-BE49-F238E27FC236}">
                <a16:creationId xmlns:a16="http://schemas.microsoft.com/office/drawing/2014/main" id="{EEA0A780-E537-4980-96EA-BF557900FC55}"/>
              </a:ext>
            </a:extLst>
          </p:cNvPr>
          <p:cNvSpPr/>
          <p:nvPr/>
        </p:nvSpPr>
        <p:spPr>
          <a:xfrm>
            <a:off x="1615044" y="169203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823A1A-65CB-43FB-B9B9-270B0795257A}"/>
              </a:ext>
            </a:extLst>
          </p:cNvPr>
          <p:cNvSpPr/>
          <p:nvPr/>
        </p:nvSpPr>
        <p:spPr>
          <a:xfrm>
            <a:off x="2146465" y="169203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2223C868-CF31-462C-9B09-CB94ECD70D96}"/>
              </a:ext>
            </a:extLst>
          </p:cNvPr>
          <p:cNvSpPr/>
          <p:nvPr/>
        </p:nvSpPr>
        <p:spPr>
          <a:xfrm>
            <a:off x="2677886" y="169203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590FC87-5601-49BD-9947-F6CD62A38A1B}"/>
              </a:ext>
            </a:extLst>
          </p:cNvPr>
          <p:cNvSpPr/>
          <p:nvPr/>
        </p:nvSpPr>
        <p:spPr>
          <a:xfrm>
            <a:off x="3209306" y="169203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A2D037-DAA0-4D12-9F4E-FC1C73733642}"/>
              </a:ext>
            </a:extLst>
          </p:cNvPr>
          <p:cNvSpPr/>
          <p:nvPr/>
        </p:nvSpPr>
        <p:spPr>
          <a:xfrm>
            <a:off x="3740727" y="169203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2A3D002-49AD-40DD-8011-9A5B39E64515}"/>
              </a:ext>
            </a:extLst>
          </p:cNvPr>
          <p:cNvSpPr/>
          <p:nvPr/>
        </p:nvSpPr>
        <p:spPr>
          <a:xfrm>
            <a:off x="4272148" y="169202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5A1E560-8592-4DF0-9530-E73667985965}"/>
              </a:ext>
            </a:extLst>
          </p:cNvPr>
          <p:cNvSpPr/>
          <p:nvPr/>
        </p:nvSpPr>
        <p:spPr>
          <a:xfrm>
            <a:off x="4803569" y="169202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DEFDAEE3-B588-413A-A152-1653CED440F1}"/>
              </a:ext>
            </a:extLst>
          </p:cNvPr>
          <p:cNvSpPr/>
          <p:nvPr/>
        </p:nvSpPr>
        <p:spPr>
          <a:xfrm>
            <a:off x="5334990" y="169202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4785D19-A3AB-4944-AFA9-72432986F278}"/>
              </a:ext>
            </a:extLst>
          </p:cNvPr>
          <p:cNvSpPr/>
          <p:nvPr/>
        </p:nvSpPr>
        <p:spPr>
          <a:xfrm>
            <a:off x="5866410" y="169202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65F0EA5-BEED-46EA-B981-800164D23C22}"/>
              </a:ext>
            </a:extLst>
          </p:cNvPr>
          <p:cNvSpPr/>
          <p:nvPr/>
        </p:nvSpPr>
        <p:spPr>
          <a:xfrm>
            <a:off x="6397831" y="169202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55C6182-3579-4828-AFE9-3822758523AF}"/>
              </a:ext>
            </a:extLst>
          </p:cNvPr>
          <p:cNvSpPr/>
          <p:nvPr/>
        </p:nvSpPr>
        <p:spPr>
          <a:xfrm>
            <a:off x="1615044" y="23548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33631F74-7750-4DFD-AD63-8DC264B2ADDB}"/>
              </a:ext>
            </a:extLst>
          </p:cNvPr>
          <p:cNvSpPr/>
          <p:nvPr/>
        </p:nvSpPr>
        <p:spPr>
          <a:xfrm>
            <a:off x="2146465" y="23548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5F5331F-42B4-4CE8-A4C6-32E078BF7298}"/>
              </a:ext>
            </a:extLst>
          </p:cNvPr>
          <p:cNvSpPr/>
          <p:nvPr/>
        </p:nvSpPr>
        <p:spPr>
          <a:xfrm>
            <a:off x="2677886" y="23548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19057542-3A12-4082-9508-265849DCFD8A}"/>
              </a:ext>
            </a:extLst>
          </p:cNvPr>
          <p:cNvSpPr/>
          <p:nvPr/>
        </p:nvSpPr>
        <p:spPr>
          <a:xfrm>
            <a:off x="3209306" y="23548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33A49C5-D809-4B4E-8EF5-F18C61433E9E}"/>
              </a:ext>
            </a:extLst>
          </p:cNvPr>
          <p:cNvSpPr/>
          <p:nvPr/>
        </p:nvSpPr>
        <p:spPr>
          <a:xfrm>
            <a:off x="3740727" y="23548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86D8CB42-175E-4591-A8F0-5C7FCBEFADF7}"/>
              </a:ext>
            </a:extLst>
          </p:cNvPr>
          <p:cNvSpPr/>
          <p:nvPr/>
        </p:nvSpPr>
        <p:spPr>
          <a:xfrm>
            <a:off x="4272148" y="235488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A56FAAC0-90D9-4585-977F-C84B4AC364DC}"/>
              </a:ext>
            </a:extLst>
          </p:cNvPr>
          <p:cNvSpPr/>
          <p:nvPr/>
        </p:nvSpPr>
        <p:spPr>
          <a:xfrm>
            <a:off x="4803569" y="235488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FCE10B96-04DD-45EF-B7FC-3085B17D64C8}"/>
              </a:ext>
            </a:extLst>
          </p:cNvPr>
          <p:cNvSpPr/>
          <p:nvPr/>
        </p:nvSpPr>
        <p:spPr>
          <a:xfrm>
            <a:off x="5334990" y="235488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FD266D5-E576-4A91-81CD-4532CF18C116}"/>
              </a:ext>
            </a:extLst>
          </p:cNvPr>
          <p:cNvSpPr/>
          <p:nvPr/>
        </p:nvSpPr>
        <p:spPr>
          <a:xfrm>
            <a:off x="5866410" y="235488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DC86007A-FCB4-4401-B7B7-03B1CD34C2FC}"/>
              </a:ext>
            </a:extLst>
          </p:cNvPr>
          <p:cNvSpPr/>
          <p:nvPr/>
        </p:nvSpPr>
        <p:spPr>
          <a:xfrm>
            <a:off x="6397831" y="235488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35E1E1F8-48C9-465C-B2B6-12A26D1AF009}"/>
              </a:ext>
            </a:extLst>
          </p:cNvPr>
          <p:cNvSpPr/>
          <p:nvPr/>
        </p:nvSpPr>
        <p:spPr>
          <a:xfrm>
            <a:off x="1615044"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4A9ED52-3E72-4546-A747-7821B03158CF}"/>
              </a:ext>
            </a:extLst>
          </p:cNvPr>
          <p:cNvSpPr/>
          <p:nvPr/>
        </p:nvSpPr>
        <p:spPr>
          <a:xfrm>
            <a:off x="2146465"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C3F47E4-C815-45D6-AB7B-C0C742B56EDB}"/>
              </a:ext>
            </a:extLst>
          </p:cNvPr>
          <p:cNvSpPr/>
          <p:nvPr/>
        </p:nvSpPr>
        <p:spPr>
          <a:xfrm>
            <a:off x="267788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8F3F7D7-762D-4FFA-8F05-131A1E1C82CD}"/>
              </a:ext>
            </a:extLst>
          </p:cNvPr>
          <p:cNvSpPr/>
          <p:nvPr/>
        </p:nvSpPr>
        <p:spPr>
          <a:xfrm>
            <a:off x="320930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7ABD2590-914C-42A6-9D05-8F4604448461}"/>
              </a:ext>
            </a:extLst>
          </p:cNvPr>
          <p:cNvSpPr/>
          <p:nvPr/>
        </p:nvSpPr>
        <p:spPr>
          <a:xfrm>
            <a:off x="3740727"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0D2C86-F234-41FD-9CA9-1F7C9F4C4E7A}"/>
              </a:ext>
            </a:extLst>
          </p:cNvPr>
          <p:cNvSpPr/>
          <p:nvPr/>
        </p:nvSpPr>
        <p:spPr>
          <a:xfrm>
            <a:off x="4272148"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C1334103-5D1A-47A4-9B5B-BBF2522DD158}"/>
              </a:ext>
            </a:extLst>
          </p:cNvPr>
          <p:cNvSpPr/>
          <p:nvPr/>
        </p:nvSpPr>
        <p:spPr>
          <a:xfrm>
            <a:off x="4803569"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A690114-FF95-4541-BF63-A94F6F39A2A5}"/>
              </a:ext>
            </a:extLst>
          </p:cNvPr>
          <p:cNvSpPr/>
          <p:nvPr/>
        </p:nvSpPr>
        <p:spPr>
          <a:xfrm>
            <a:off x="533499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0005895-A81D-411A-ABB4-4689ACDD22F8}"/>
              </a:ext>
            </a:extLst>
          </p:cNvPr>
          <p:cNvSpPr/>
          <p:nvPr/>
        </p:nvSpPr>
        <p:spPr>
          <a:xfrm>
            <a:off x="586641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4D052-B9CC-4F9A-8B3D-760B32A08261}"/>
              </a:ext>
            </a:extLst>
          </p:cNvPr>
          <p:cNvSpPr/>
          <p:nvPr/>
        </p:nvSpPr>
        <p:spPr>
          <a:xfrm>
            <a:off x="6397831"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32E1425-5BA2-404F-B512-C09EEDF46B96}"/>
              </a:ext>
            </a:extLst>
          </p:cNvPr>
          <p:cNvSpPr/>
          <p:nvPr/>
        </p:nvSpPr>
        <p:spPr>
          <a:xfrm>
            <a:off x="1615044" y="420049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AC89257-AF87-443A-9DC0-1E83B60D3968}"/>
              </a:ext>
            </a:extLst>
          </p:cNvPr>
          <p:cNvSpPr/>
          <p:nvPr/>
        </p:nvSpPr>
        <p:spPr>
          <a:xfrm>
            <a:off x="2146465" y="420049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516C40-A000-44D9-9906-E9B260B8DC4D}"/>
              </a:ext>
            </a:extLst>
          </p:cNvPr>
          <p:cNvSpPr/>
          <p:nvPr/>
        </p:nvSpPr>
        <p:spPr>
          <a:xfrm>
            <a:off x="2677886" y="420049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4B15321-188B-4C7D-B4FD-94827F9C4A23}"/>
              </a:ext>
            </a:extLst>
          </p:cNvPr>
          <p:cNvSpPr/>
          <p:nvPr/>
        </p:nvSpPr>
        <p:spPr>
          <a:xfrm>
            <a:off x="3209306" y="420049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734ADFE-024E-49A9-9B02-18AA11B14036}"/>
              </a:ext>
            </a:extLst>
          </p:cNvPr>
          <p:cNvSpPr/>
          <p:nvPr/>
        </p:nvSpPr>
        <p:spPr>
          <a:xfrm>
            <a:off x="3740727" y="420049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6EE0C1F-83B9-442A-A935-96F894EA3F8C}"/>
              </a:ext>
            </a:extLst>
          </p:cNvPr>
          <p:cNvSpPr/>
          <p:nvPr/>
        </p:nvSpPr>
        <p:spPr>
          <a:xfrm>
            <a:off x="4272148" y="42004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D804A3D-C656-438F-98D4-0B6C421E8687}"/>
              </a:ext>
            </a:extLst>
          </p:cNvPr>
          <p:cNvSpPr/>
          <p:nvPr/>
        </p:nvSpPr>
        <p:spPr>
          <a:xfrm>
            <a:off x="4803569" y="42004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630164F-3D88-4720-AD97-66D779429771}"/>
              </a:ext>
            </a:extLst>
          </p:cNvPr>
          <p:cNvSpPr/>
          <p:nvPr/>
        </p:nvSpPr>
        <p:spPr>
          <a:xfrm>
            <a:off x="5334990" y="42004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45EC812-905D-4EC5-A2E7-06E846B057EF}"/>
              </a:ext>
            </a:extLst>
          </p:cNvPr>
          <p:cNvSpPr/>
          <p:nvPr/>
        </p:nvSpPr>
        <p:spPr>
          <a:xfrm>
            <a:off x="5866410" y="42004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5125F93-CC7B-4B22-8406-473DCC0F674F}"/>
              </a:ext>
            </a:extLst>
          </p:cNvPr>
          <p:cNvSpPr/>
          <p:nvPr/>
        </p:nvSpPr>
        <p:spPr>
          <a:xfrm>
            <a:off x="6397831" y="42004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67F38B71-632C-4122-A397-6354202C031F}"/>
              </a:ext>
            </a:extLst>
          </p:cNvPr>
          <p:cNvSpPr/>
          <p:nvPr/>
        </p:nvSpPr>
        <p:spPr>
          <a:xfrm>
            <a:off x="1615044" y="486335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96F688-11AD-4484-9788-AA03AE6DA6A3}"/>
              </a:ext>
            </a:extLst>
          </p:cNvPr>
          <p:cNvSpPr/>
          <p:nvPr/>
        </p:nvSpPr>
        <p:spPr>
          <a:xfrm>
            <a:off x="2146465" y="486335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ADF4DA9-E160-46F5-A6E8-05BEFFA6B62C}"/>
              </a:ext>
            </a:extLst>
          </p:cNvPr>
          <p:cNvSpPr/>
          <p:nvPr/>
        </p:nvSpPr>
        <p:spPr>
          <a:xfrm>
            <a:off x="2677886" y="486335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30D90BF-2D09-44C5-9336-E85DB53685B0}"/>
              </a:ext>
            </a:extLst>
          </p:cNvPr>
          <p:cNvSpPr/>
          <p:nvPr/>
        </p:nvSpPr>
        <p:spPr>
          <a:xfrm>
            <a:off x="3209306" y="486335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12F66E8-4082-4287-BEE1-2BCE9CA8712F}"/>
              </a:ext>
            </a:extLst>
          </p:cNvPr>
          <p:cNvSpPr/>
          <p:nvPr/>
        </p:nvSpPr>
        <p:spPr>
          <a:xfrm>
            <a:off x="3740727" y="486335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CDAE961-86E6-424D-B701-75EA1F2E6B16}"/>
              </a:ext>
            </a:extLst>
          </p:cNvPr>
          <p:cNvSpPr/>
          <p:nvPr/>
        </p:nvSpPr>
        <p:spPr>
          <a:xfrm>
            <a:off x="4272148" y="486334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7B0F1A-B3BE-4437-ACE3-415361830B20}"/>
              </a:ext>
            </a:extLst>
          </p:cNvPr>
          <p:cNvSpPr/>
          <p:nvPr/>
        </p:nvSpPr>
        <p:spPr>
          <a:xfrm>
            <a:off x="4803569" y="486334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0.8</a:t>
            </a: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20CAB49-8D0B-464D-AE7B-53B732A59075}"/>
              </a:ext>
            </a:extLst>
          </p:cNvPr>
          <p:cNvSpPr/>
          <p:nvPr/>
        </p:nvSpPr>
        <p:spPr>
          <a:xfrm>
            <a:off x="5334990" y="486334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4D0A642-DBD2-4878-A774-0124F562DC8F}"/>
              </a:ext>
            </a:extLst>
          </p:cNvPr>
          <p:cNvSpPr/>
          <p:nvPr/>
        </p:nvSpPr>
        <p:spPr>
          <a:xfrm>
            <a:off x="5866410" y="486334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EEE6A014-73EC-41EB-8BED-43F3881F2D60}"/>
              </a:ext>
            </a:extLst>
          </p:cNvPr>
          <p:cNvSpPr/>
          <p:nvPr/>
        </p:nvSpPr>
        <p:spPr>
          <a:xfrm>
            <a:off x="6397831" y="486334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3083743-D65E-4E36-85B6-74AB5A01D560}"/>
              </a:ext>
            </a:extLst>
          </p:cNvPr>
          <p:cNvSpPr/>
          <p:nvPr/>
        </p:nvSpPr>
        <p:spPr>
          <a:xfrm>
            <a:off x="1615044"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7B1B6A-9904-4C39-BE00-E200AAC5135F}"/>
              </a:ext>
            </a:extLst>
          </p:cNvPr>
          <p:cNvSpPr/>
          <p:nvPr/>
        </p:nvSpPr>
        <p:spPr>
          <a:xfrm>
            <a:off x="2146465"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0.9</a:t>
            </a: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12A4C63-6EA9-4D5E-95EE-2B5EE5230761}"/>
              </a:ext>
            </a:extLst>
          </p:cNvPr>
          <p:cNvSpPr/>
          <p:nvPr/>
        </p:nvSpPr>
        <p:spPr>
          <a:xfrm>
            <a:off x="267788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8B283A4-D0B7-4947-8D34-BF97D3701DD1}"/>
              </a:ext>
            </a:extLst>
          </p:cNvPr>
          <p:cNvSpPr/>
          <p:nvPr/>
        </p:nvSpPr>
        <p:spPr>
          <a:xfrm>
            <a:off x="320930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A9F2B7C-974D-497E-8291-7B1AE9A343BD}"/>
              </a:ext>
            </a:extLst>
          </p:cNvPr>
          <p:cNvSpPr/>
          <p:nvPr/>
        </p:nvSpPr>
        <p:spPr>
          <a:xfrm>
            <a:off x="3740727"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0D15391-1D5A-41E4-B771-E3FE3E20288D}"/>
              </a:ext>
            </a:extLst>
          </p:cNvPr>
          <p:cNvSpPr/>
          <p:nvPr/>
        </p:nvSpPr>
        <p:spPr>
          <a:xfrm>
            <a:off x="4272148"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8CC5323-EE6B-49B6-8CB0-0350BF2B531C}"/>
              </a:ext>
            </a:extLst>
          </p:cNvPr>
          <p:cNvSpPr/>
          <p:nvPr/>
        </p:nvSpPr>
        <p:spPr>
          <a:xfrm>
            <a:off x="4803569"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AD19274-F142-4CF1-BB88-7858E9A85AC0}"/>
              </a:ext>
            </a:extLst>
          </p:cNvPr>
          <p:cNvSpPr/>
          <p:nvPr/>
        </p:nvSpPr>
        <p:spPr>
          <a:xfrm>
            <a:off x="533499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FA9766A-0F49-4B7D-B6A5-11F9C7AF96F8}"/>
              </a:ext>
            </a:extLst>
          </p:cNvPr>
          <p:cNvSpPr/>
          <p:nvPr/>
        </p:nvSpPr>
        <p:spPr>
          <a:xfrm>
            <a:off x="586641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76577C96-8A12-4AD8-A7E0-EAF15099CAFB}"/>
              </a:ext>
            </a:extLst>
          </p:cNvPr>
          <p:cNvSpPr/>
          <p:nvPr/>
        </p:nvSpPr>
        <p:spPr>
          <a:xfrm>
            <a:off x="6397831"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A94C71EE-0170-47EB-8B93-EEFC71BC92CA}"/>
              </a:ext>
            </a:extLst>
          </p:cNvPr>
          <p:cNvSpPr txBox="1"/>
          <p:nvPr/>
        </p:nvSpPr>
        <p:spPr>
          <a:xfrm>
            <a:off x="867723" y="1740334"/>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F7466E4D-9165-4090-86CD-EF97C34D70F8}"/>
              </a:ext>
            </a:extLst>
          </p:cNvPr>
          <p:cNvSpPr txBox="1"/>
          <p:nvPr/>
        </p:nvSpPr>
        <p:spPr>
          <a:xfrm>
            <a:off x="867723" y="2368067"/>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3F52B6D-0CBD-4CEB-A338-4B9E698F4692}"/>
              </a:ext>
            </a:extLst>
          </p:cNvPr>
          <p:cNvSpPr txBox="1"/>
          <p:nvPr/>
        </p:nvSpPr>
        <p:spPr>
          <a:xfrm>
            <a:off x="867723" y="3037728"/>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E3F20C45-F185-4F1C-B548-CF248391046D}"/>
              </a:ext>
            </a:extLst>
          </p:cNvPr>
          <p:cNvSpPr txBox="1"/>
          <p:nvPr/>
        </p:nvSpPr>
        <p:spPr>
          <a:xfrm>
            <a:off x="867723" y="4200478"/>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2A8E6695-AD0A-415D-A793-B7DEBB7020E1}"/>
              </a:ext>
            </a:extLst>
          </p:cNvPr>
          <p:cNvSpPr txBox="1"/>
          <p:nvPr/>
        </p:nvSpPr>
        <p:spPr>
          <a:xfrm>
            <a:off x="867723" y="4828211"/>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3BCA0680-A34F-4039-A356-BB84EEA2499F}"/>
              </a:ext>
            </a:extLst>
          </p:cNvPr>
          <p:cNvSpPr txBox="1"/>
          <p:nvPr/>
        </p:nvSpPr>
        <p:spPr>
          <a:xfrm>
            <a:off x="867723" y="5497872"/>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5" name="TextBox 74">
            <a:extLst>
              <a:ext uri="{FF2B5EF4-FFF2-40B4-BE49-F238E27FC236}">
                <a16:creationId xmlns:a16="http://schemas.microsoft.com/office/drawing/2014/main" id="{7756F2B5-4DBE-4671-A1D2-11AC91C682CE}"/>
              </a:ext>
            </a:extLst>
          </p:cNvPr>
          <p:cNvSpPr txBox="1"/>
          <p:nvPr/>
        </p:nvSpPr>
        <p:spPr>
          <a:xfrm>
            <a:off x="7385111" y="2159173"/>
            <a:ext cx="1973617" cy="830997"/>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원</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핫 인코딩은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단어 사이의 유사성을</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표현하지 못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85CFD81A-33E0-47E2-9E66-BD33895C5F3C}"/>
              </a:ext>
            </a:extLst>
          </p:cNvPr>
          <p:cNvSpPr txBox="1"/>
          <p:nvPr/>
        </p:nvSpPr>
        <p:spPr>
          <a:xfrm>
            <a:off x="7135043" y="4578610"/>
            <a:ext cx="245131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가깝다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A30C041B-5FF2-4689-83A5-140F2C72D068}"/>
              </a:ext>
            </a:extLst>
          </p:cNvPr>
          <p:cNvSpPr txBox="1"/>
          <p:nvPr/>
        </p:nvSpPr>
        <p:spPr>
          <a:xfrm>
            <a:off x="7146263" y="5255504"/>
            <a:ext cx="2265364"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멀다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6" name="연결선: 구부러짐 5">
            <a:extLst>
              <a:ext uri="{FF2B5EF4-FFF2-40B4-BE49-F238E27FC236}">
                <a16:creationId xmlns:a16="http://schemas.microsoft.com/office/drawing/2014/main" id="{1B2C3A58-8BE5-4C46-AFE9-E174DB924ED8}"/>
              </a:ext>
            </a:extLst>
          </p:cNvPr>
          <p:cNvCxnSpPr>
            <a:stCxn id="49" idx="3"/>
            <a:endCxn id="59" idx="3"/>
          </p:cNvCxnSpPr>
          <p:nvPr/>
        </p:nvCxnSpPr>
        <p:spPr>
          <a:xfrm>
            <a:off x="6929252" y="4420279"/>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연결선: 구부러짐 78">
            <a:extLst>
              <a:ext uri="{FF2B5EF4-FFF2-40B4-BE49-F238E27FC236}">
                <a16:creationId xmlns:a16="http://schemas.microsoft.com/office/drawing/2014/main" id="{87A1082E-37FC-4D3A-BB9B-5D82C63E430D}"/>
              </a:ext>
            </a:extLst>
          </p:cNvPr>
          <p:cNvCxnSpPr>
            <a:cxnSpLocks/>
            <a:stCxn id="59" idx="3"/>
            <a:endCxn id="69" idx="3"/>
          </p:cNvCxnSpPr>
          <p:nvPr/>
        </p:nvCxnSpPr>
        <p:spPr>
          <a:xfrm>
            <a:off x="6929252" y="5083136"/>
            <a:ext cx="12700" cy="63452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D0F7F7FB-25B8-404A-80A9-D30D103E63A0}"/>
              </a:ext>
            </a:extLst>
          </p:cNvPr>
          <p:cNvCxnSpPr>
            <a:cxnSpLocks/>
            <a:stCxn id="19" idx="3"/>
            <a:endCxn id="29" idx="3"/>
          </p:cNvCxnSpPr>
          <p:nvPr/>
        </p:nvCxnSpPr>
        <p:spPr>
          <a:xfrm>
            <a:off x="6929252" y="1911816"/>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연결선: 구부러짐 84">
            <a:extLst>
              <a:ext uri="{FF2B5EF4-FFF2-40B4-BE49-F238E27FC236}">
                <a16:creationId xmlns:a16="http://schemas.microsoft.com/office/drawing/2014/main" id="{B7AE9BB4-A91C-478C-8F05-D3205722D92C}"/>
              </a:ext>
            </a:extLst>
          </p:cNvPr>
          <p:cNvCxnSpPr>
            <a:cxnSpLocks/>
            <a:stCxn id="29" idx="3"/>
            <a:endCxn id="39" idx="3"/>
          </p:cNvCxnSpPr>
          <p:nvPr/>
        </p:nvCxnSpPr>
        <p:spPr>
          <a:xfrm>
            <a:off x="6929252" y="2574673"/>
            <a:ext cx="12700" cy="63453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18791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Embedding</a:t>
            </a:r>
          </a:p>
        </p:txBody>
      </p:sp>
      <p:sp>
        <p:nvSpPr>
          <p:cNvPr id="7" name="TextBox 6">
            <a:extLst>
              <a:ext uri="{FF2B5EF4-FFF2-40B4-BE49-F238E27FC236}">
                <a16:creationId xmlns:a16="http://schemas.microsoft.com/office/drawing/2014/main" id="{F5BE63EA-C1AD-49B6-A1F0-23208E9DB31A}"/>
              </a:ext>
            </a:extLst>
          </p:cNvPr>
          <p:cNvSpPr txBox="1"/>
          <p:nvPr/>
        </p:nvSpPr>
        <p:spPr>
          <a:xfrm>
            <a:off x="980466" y="2006833"/>
            <a:ext cx="1949573"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데이터 준비하기</a:t>
            </a:r>
          </a:p>
        </p:txBody>
      </p:sp>
      <p:sp>
        <p:nvSpPr>
          <p:cNvPr id="8" name="직사각형 7">
            <a:extLst>
              <a:ext uri="{FF2B5EF4-FFF2-40B4-BE49-F238E27FC236}">
                <a16:creationId xmlns:a16="http://schemas.microsoft.com/office/drawing/2014/main" id="{628FBD2D-C546-4590-AB9E-B2DDA021962C}"/>
              </a:ext>
            </a:extLst>
          </p:cNvPr>
          <p:cNvSpPr/>
          <p:nvPr/>
        </p:nvSpPr>
        <p:spPr>
          <a:xfrm>
            <a:off x="1348472" y="2378907"/>
            <a:ext cx="8068659"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    </a:t>
            </a: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
        <p:nvSpPr>
          <p:cNvPr id="11" name="TextBox 10">
            <a:extLst>
              <a:ext uri="{FF2B5EF4-FFF2-40B4-BE49-F238E27FC236}">
                <a16:creationId xmlns:a16="http://schemas.microsoft.com/office/drawing/2014/main" id="{9974E1C8-6D8C-4709-A4B0-43B3E80FE673}"/>
              </a:ext>
            </a:extLst>
          </p:cNvPr>
          <p:cNvSpPr txBox="1"/>
          <p:nvPr/>
        </p:nvSpPr>
        <p:spPr>
          <a:xfrm>
            <a:off x="980466" y="4362934"/>
            <a:ext cx="162256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샘플 길이 맞추기</a:t>
            </a:r>
          </a:p>
        </p:txBody>
      </p:sp>
      <p:sp>
        <p:nvSpPr>
          <p:cNvPr id="12" name="직사각형 11">
            <a:extLst>
              <a:ext uri="{FF2B5EF4-FFF2-40B4-BE49-F238E27FC236}">
                <a16:creationId xmlns:a16="http://schemas.microsoft.com/office/drawing/2014/main" id="{795F3FCA-0754-4F0C-B10E-5A8E85304F71}"/>
              </a:ext>
            </a:extLst>
          </p:cNvPr>
          <p:cNvSpPr/>
          <p:nvPr/>
        </p:nvSpPr>
        <p:spPr>
          <a:xfrm>
            <a:off x="1348472" y="4735008"/>
            <a:ext cx="8068659"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06607218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(8))</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98703" y="2949425"/>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"sequential_1"</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simple_rnn_1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8)                 328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dense_1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32,337</a:t>
            </a:r>
          </a:p>
          <a:p>
            <a:pPr lvl="0"/>
            <a:r>
              <a:rPr lang="en-US" altLang="ko-KR" sz="1100">
                <a:solidFill>
                  <a:schemeClr val="tx1"/>
                </a:solidFill>
                <a:latin typeface="Consolas" panose="020B0609020204030204" pitchFamily="49" charset="0"/>
                <a:ea typeface="고도 M" panose="02000503000000020004" pitchFamily="2" charset="-127"/>
              </a:rPr>
              <a:t>Trainable params: 32,337</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191164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43688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모델 컴파일하고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model_ebd.fit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48472" y="2450194"/>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- 8s 417us/sample - loss: 0.5712 - accuracy: 0.6960 -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0.5176 -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0.7574</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- 8s 407us/sample - loss: 0.4515 - accuracy: 0.8003 -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0.4368 -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0.8062</a:t>
            </a:r>
          </a:p>
          <a:p>
            <a:pPr lvl="0"/>
            <a:r>
              <a:rPr lang="en-US" altLang="ko-KR" sz="1100">
                <a:solidFill>
                  <a:schemeClr val="tx1"/>
                </a:solidFill>
                <a:latin typeface="Consolas" panose="020B0609020204030204" pitchFamily="49" charset="0"/>
                <a:ea typeface="고도 M" panose="02000503000000020004" pitchFamily="2" charset="-127"/>
              </a:rPr>
              <a:t>Epoch 3/10</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- 8s 394us/sample - loss: 0.2581 - accuracy: 0.9004 -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0.4716 -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0.8090</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- 8s 393us/sample - loss: 0.2580 - accuracy: 0.9014 -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0.4824 -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200973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225625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B4024D44-06BA-4171-A20C-3BFF74908A4C}"/>
              </a:ext>
            </a:extLst>
          </p:cNvPr>
          <p:cNvSpPr/>
          <p:nvPr/>
        </p:nvSpPr>
        <p:spPr>
          <a:xfrm>
            <a:off x="1348472" y="476788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8194" name="Picture 2">
            <a:extLst>
              <a:ext uri="{FF2B5EF4-FFF2-40B4-BE49-F238E27FC236}">
                <a16:creationId xmlns:a16="http://schemas.microsoft.com/office/drawing/2014/main" id="{1F7EAEB1-5A9A-4DB4-B5A0-34255FC5B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3904" y="148397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BCC79AA-8976-4EFA-8346-87467A3DD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904" y="4088575"/>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4001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model_ebd.evaluate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2642FE24-8CCE-4680-B2E1-2F2BF0D02235}"/>
              </a:ext>
            </a:extLst>
          </p:cNvPr>
          <p:cNvSpPr txBox="1"/>
          <p:nvPr/>
        </p:nvSpPr>
        <p:spPr>
          <a:xfrm>
            <a:off x="1490976" y="2127934"/>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11015683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74568321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sp>
        <p:nvSpPr>
          <p:cNvPr id="11" name="타원 10">
            <a:extLst>
              <a:ext uri="{FF2B5EF4-FFF2-40B4-BE49-F238E27FC236}">
                <a16:creationId xmlns:a16="http://schemas.microsoft.com/office/drawing/2014/main" id="{9FCA0E2D-11FA-4A43-A94B-7FE05839D3D9}"/>
              </a:ext>
            </a:extLst>
          </p:cNvPr>
          <p:cNvSpPr/>
          <p:nvPr/>
        </p:nvSpPr>
        <p:spPr>
          <a:xfrm>
            <a:off x="4691028" y="3550526"/>
            <a:ext cx="529466" cy="5294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셀</a:t>
            </a:r>
          </a:p>
        </p:txBody>
      </p:sp>
      <p:cxnSp>
        <p:nvCxnSpPr>
          <p:cNvPr id="12" name="직선 화살표 연결선 11">
            <a:extLst>
              <a:ext uri="{FF2B5EF4-FFF2-40B4-BE49-F238E27FC236}">
                <a16:creationId xmlns:a16="http://schemas.microsoft.com/office/drawing/2014/main" id="{9A2672C9-7BF7-485F-9F4F-0F6D795ED86F}"/>
              </a:ext>
            </a:extLst>
          </p:cNvPr>
          <p:cNvCxnSpPr>
            <a:cxnSpLocks/>
            <a:stCxn id="11" idx="6"/>
          </p:cNvCxnSpPr>
          <p:nvPr/>
        </p:nvCxnSpPr>
        <p:spPr>
          <a:xfrm>
            <a:off x="5220494" y="3815258"/>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5784035" y="3633653"/>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5784035" y="3633653"/>
                <a:ext cx="612263" cy="46494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02DDB0C-AAA2-41EC-99C5-BFA2F2B981D6}"/>
                  </a:ext>
                </a:extLst>
              </p:cNvPr>
              <p:cNvSpPr txBox="1"/>
              <p:nvPr/>
            </p:nvSpPr>
            <p:spPr>
              <a:xfrm>
                <a:off x="3571288" y="3633653"/>
                <a:ext cx="558340"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02DDB0C-AAA2-41EC-99C5-BFA2F2B981D6}"/>
                  </a:ext>
                </a:extLst>
              </p:cNvPr>
              <p:cNvSpPr txBox="1">
                <a:spLocks noRot="1" noChangeAspect="1" noMove="1" noResize="1" noEditPoints="1" noAdjustHandles="1" noChangeArrowheads="1" noChangeShapeType="1" noTextEdit="1"/>
              </p:cNvSpPr>
              <p:nvPr/>
            </p:nvSpPr>
            <p:spPr>
              <a:xfrm>
                <a:off x="3571288" y="3633653"/>
                <a:ext cx="558340" cy="464948"/>
              </a:xfrm>
              <a:prstGeom prst="rect">
                <a:avLst/>
              </a:prstGeom>
              <a:blipFill>
                <a:blip r:embed="rId4"/>
                <a:stretch>
                  <a:fillRect/>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9F901E5A-CCB3-4A35-8883-E3E60BD28E07}"/>
              </a:ext>
            </a:extLst>
          </p:cNvPr>
          <p:cNvCxnSpPr>
            <a:cxnSpLocks/>
          </p:cNvCxnSpPr>
          <p:nvPr/>
        </p:nvCxnSpPr>
        <p:spPr>
          <a:xfrm>
            <a:off x="4057904" y="3815257"/>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연결선: 꺾임 15">
            <a:extLst>
              <a:ext uri="{FF2B5EF4-FFF2-40B4-BE49-F238E27FC236}">
                <a16:creationId xmlns:a16="http://schemas.microsoft.com/office/drawing/2014/main" id="{00FC8897-23D6-42F5-8857-89DCA3704C52}"/>
              </a:ext>
            </a:extLst>
          </p:cNvPr>
          <p:cNvCxnSpPr>
            <a:cxnSpLocks/>
            <a:stCxn id="18" idx="0"/>
            <a:endCxn id="11" idx="0"/>
          </p:cNvCxnSpPr>
          <p:nvPr/>
        </p:nvCxnSpPr>
        <p:spPr>
          <a:xfrm rot="16200000" flipV="1">
            <a:off x="5096429" y="3409859"/>
            <a:ext cx="265168" cy="546504"/>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8712AA64-F0AB-4280-921A-452A260C6554}"/>
              </a:ext>
            </a:extLst>
          </p:cNvPr>
          <p:cNvSpPr/>
          <p:nvPr/>
        </p:nvSpPr>
        <p:spPr>
          <a:xfrm>
            <a:off x="5448993" y="3815694"/>
            <a:ext cx="106541" cy="1065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4965207" y="2642259"/>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4965207" y="2642259"/>
                <a:ext cx="734553" cy="491908"/>
              </a:xfrm>
              <a:prstGeom prst="rect">
                <a:avLst/>
              </a:prstGeom>
              <a:blipFill>
                <a:blip r:embed="rId5"/>
                <a:stretch>
                  <a:fillRect/>
                </a:stretch>
              </a:blipFill>
            </p:spPr>
            <p:txBody>
              <a:bodyPr/>
              <a:lstStyle/>
              <a:p>
                <a:r>
                  <a:rPr lang="ko-KR" altLang="en-US">
                    <a:noFill/>
                  </a:rPr>
                  <a:t> </a:t>
                </a:r>
              </a:p>
            </p:txBody>
          </p:sp>
        </mc:Fallback>
      </mc:AlternateContent>
      <p:cxnSp>
        <p:nvCxnSpPr>
          <p:cNvPr id="20" name="연결선: 꺾임 19">
            <a:extLst>
              <a:ext uri="{FF2B5EF4-FFF2-40B4-BE49-F238E27FC236}">
                <a16:creationId xmlns:a16="http://schemas.microsoft.com/office/drawing/2014/main" id="{5EF770C2-890C-4AB9-8435-A655D715C3D3}"/>
              </a:ext>
            </a:extLst>
          </p:cNvPr>
          <p:cNvCxnSpPr>
            <a:cxnSpLocks/>
            <a:stCxn id="11" idx="5"/>
            <a:endCxn id="11" idx="3"/>
          </p:cNvCxnSpPr>
          <p:nvPr/>
        </p:nvCxnSpPr>
        <p:spPr>
          <a:xfrm rot="5400000">
            <a:off x="4955761" y="3815258"/>
            <a:ext cx="12700" cy="374388"/>
          </a:xfrm>
          <a:prstGeom prst="bentConnector3">
            <a:avLst>
              <a:gd name="adj1" fmla="val 24105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4696111" y="4279612"/>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4696111" y="4279612"/>
                <a:ext cx="553036" cy="390748"/>
              </a:xfrm>
              <a:prstGeom prst="rect">
                <a:avLst/>
              </a:prstGeom>
              <a:blipFill>
                <a:blip r:embed="rId6"/>
                <a:stretch>
                  <a:fillRect b="-468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1959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grpSp>
        <p:nvGrpSpPr>
          <p:cNvPr id="50" name="그룹 49">
            <a:extLst>
              <a:ext uri="{FF2B5EF4-FFF2-40B4-BE49-F238E27FC236}">
                <a16:creationId xmlns:a16="http://schemas.microsoft.com/office/drawing/2014/main" id="{5B27E991-B7C1-4F17-A1FA-C22E38A57212}"/>
              </a:ext>
            </a:extLst>
          </p:cNvPr>
          <p:cNvGrpSpPr/>
          <p:nvPr/>
        </p:nvGrpSpPr>
        <p:grpSpPr>
          <a:xfrm>
            <a:off x="555398" y="1561405"/>
            <a:ext cx="4770685" cy="3836260"/>
            <a:chOff x="2568266" y="985451"/>
            <a:chExt cx="5187083" cy="4171099"/>
          </a:xfrm>
        </p:grpSpPr>
        <p:sp>
          <p:nvSpPr>
            <p:cNvPr id="11" name="타원 10">
              <a:extLst>
                <a:ext uri="{FF2B5EF4-FFF2-40B4-BE49-F238E27FC236}">
                  <a16:creationId xmlns:a16="http://schemas.microsoft.com/office/drawing/2014/main" id="{9FCA0E2D-11FA-4A43-A94B-7FE05839D3D9}"/>
                </a:ext>
              </a:extLst>
            </p:cNvPr>
            <p:cNvSpPr/>
            <p:nvPr/>
          </p:nvSpPr>
          <p:spPr>
            <a:xfrm>
              <a:off x="3408492" y="985451"/>
              <a:ext cx="3514821" cy="351481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7214954" y="1602169"/>
                  <a:ext cx="4592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𝐶</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7214954" y="1602169"/>
                  <a:ext cx="45929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3869837" y="4664642"/>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3869837" y="4664642"/>
                  <a:ext cx="734553" cy="491908"/>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3837542" y="3623966"/>
                  <a:ext cx="541943"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𝑓</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3837542" y="3623966"/>
                  <a:ext cx="541943" cy="391582"/>
                </a:xfrm>
                <a:prstGeom prst="rect">
                  <a:avLst/>
                </a:prstGeom>
                <a:blipFill>
                  <a:blip r:embed="rId5"/>
                  <a:stretch>
                    <a:fillRect b="-20339"/>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8247E0D4-1667-477D-BA32-CCF62F44F9FB}"/>
                </a:ext>
              </a:extLst>
            </p:cNvPr>
            <p:cNvSpPr/>
            <p:nvPr/>
          </p:nvSpPr>
          <p:spPr>
            <a:xfrm>
              <a:off x="408538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1" name="타원 20">
                  <a:extLst>
                    <a:ext uri="{FF2B5EF4-FFF2-40B4-BE49-F238E27FC236}">
                      <a16:creationId xmlns:a16="http://schemas.microsoft.com/office/drawing/2014/main" id="{6DED66BA-93F4-4FFF-BFA9-AE95562C1F1F}"/>
                    </a:ext>
                  </a:extLst>
                </p:cNvPr>
                <p:cNvSpPr/>
                <p:nvPr/>
              </p:nvSpPr>
              <p:spPr>
                <a:xfrm>
                  <a:off x="505742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ko-KR" b="0" i="1" smtClean="0">
                            <a:solidFill>
                              <a:schemeClr val="tx1"/>
                            </a:solidFill>
                            <a:latin typeface="Cambria Math" panose="02040503050406030204" pitchFamily="18" charset="0"/>
                            <a:ea typeface="고도 M" panose="02000503000000020004" pitchFamily="2" charset="-127"/>
                          </a:rPr>
                          <m:t> </m:t>
                        </m:r>
                      </m:oMath>
                    </m:oMathPara>
                  </a14:m>
                  <a:endParaRPr lang="ko-KR" altLang="en-US">
                    <a:solidFill>
                      <a:schemeClr val="tx1"/>
                    </a:solidFill>
                    <a:latin typeface="고도 M" panose="02000503000000020004" pitchFamily="2" charset="-127"/>
                    <a:ea typeface="고도 M" panose="02000503000000020004" pitchFamily="2" charset="-127"/>
                  </a:endParaRPr>
                </a:p>
              </p:txBody>
            </p:sp>
          </mc:Choice>
          <mc:Fallback xmlns="">
            <p:sp>
              <p:nvSpPr>
                <p:cNvPr id="21" name="타원 20">
                  <a:extLst>
                    <a:ext uri="{FF2B5EF4-FFF2-40B4-BE49-F238E27FC236}">
                      <a16:creationId xmlns:a16="http://schemas.microsoft.com/office/drawing/2014/main" id="{6DED66BA-93F4-4FFF-BFA9-AE95562C1F1F}"/>
                    </a:ext>
                  </a:extLst>
                </p:cNvPr>
                <p:cNvSpPr>
                  <a:spLocks noRot="1" noChangeAspect="1" noMove="1" noResize="1" noEditPoints="1" noAdjustHandles="1" noChangeArrowheads="1" noChangeShapeType="1" noTextEdit="1"/>
                </p:cNvSpPr>
                <p:nvPr/>
              </p:nvSpPr>
              <p:spPr>
                <a:xfrm>
                  <a:off x="5057427" y="1626289"/>
                  <a:ext cx="303454" cy="303453"/>
                </a:xfrm>
                <a:prstGeom prst="ellipse">
                  <a:avLst/>
                </a:prstGeom>
                <a:blipFill>
                  <a:blip r:embed="rId6"/>
                  <a:stretch>
                    <a:fillRect/>
                  </a:stretch>
                </a:blipFill>
                <a:ln>
                  <a:solidFill>
                    <a:schemeClr val="tx2"/>
                  </a:solidFill>
                </a:ln>
              </p:spPr>
              <p:txBody>
                <a:bodyPr/>
                <a:lstStyle/>
                <a:p>
                  <a:r>
                    <a:rPr lang="ko-KR" altLang="en-US">
                      <a:noFill/>
                    </a:rPr>
                    <a:t> </a:t>
                  </a:r>
                </a:p>
              </p:txBody>
            </p:sp>
          </mc:Fallback>
        </mc:AlternateContent>
        <p:sp>
          <p:nvSpPr>
            <p:cNvPr id="22" name="타원 21">
              <a:extLst>
                <a:ext uri="{FF2B5EF4-FFF2-40B4-BE49-F238E27FC236}">
                  <a16:creationId xmlns:a16="http://schemas.microsoft.com/office/drawing/2014/main" id="{16044573-6E23-4E87-95B0-E5E8E92A01CB}"/>
                </a:ext>
              </a:extLst>
            </p:cNvPr>
            <p:cNvSpPr/>
            <p:nvPr/>
          </p:nvSpPr>
          <p:spPr>
            <a:xfrm>
              <a:off x="4085387" y="316984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4" name="타원 23">
              <a:extLst>
                <a:ext uri="{FF2B5EF4-FFF2-40B4-BE49-F238E27FC236}">
                  <a16:creationId xmlns:a16="http://schemas.microsoft.com/office/drawing/2014/main" id="{DBE5DFCA-06B6-4D97-8BAA-5E768C8E7D87}"/>
                </a:ext>
              </a:extLst>
            </p:cNvPr>
            <p:cNvSpPr/>
            <p:nvPr/>
          </p:nvSpPr>
          <p:spPr>
            <a:xfrm>
              <a:off x="5057427" y="2424248"/>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5" name="타원 24">
              <a:extLst>
                <a:ext uri="{FF2B5EF4-FFF2-40B4-BE49-F238E27FC236}">
                  <a16:creationId xmlns:a16="http://schemas.microsoft.com/office/drawing/2014/main" id="{F120A6F6-6604-4AA8-BE07-914FF750C043}"/>
                </a:ext>
              </a:extLst>
            </p:cNvPr>
            <p:cNvSpPr/>
            <p:nvPr/>
          </p:nvSpPr>
          <p:spPr>
            <a:xfrm>
              <a:off x="478176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6" name="타원 25">
              <a:extLst>
                <a:ext uri="{FF2B5EF4-FFF2-40B4-BE49-F238E27FC236}">
                  <a16:creationId xmlns:a16="http://schemas.microsoft.com/office/drawing/2014/main" id="{B38A9F34-E7D7-4D34-8BE2-99A14FF9DD08}"/>
                </a:ext>
              </a:extLst>
            </p:cNvPr>
            <p:cNvSpPr/>
            <p:nvPr/>
          </p:nvSpPr>
          <p:spPr>
            <a:xfrm>
              <a:off x="535262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sp>
          <p:nvSpPr>
            <p:cNvPr id="27" name="타원 26">
              <a:extLst>
                <a:ext uri="{FF2B5EF4-FFF2-40B4-BE49-F238E27FC236}">
                  <a16:creationId xmlns:a16="http://schemas.microsoft.com/office/drawing/2014/main" id="{567C123E-B36A-4956-84FA-4E69A4030B5D}"/>
                </a:ext>
              </a:extLst>
            </p:cNvPr>
            <p:cNvSpPr/>
            <p:nvPr/>
          </p:nvSpPr>
          <p:spPr>
            <a:xfrm>
              <a:off x="6055571" y="316983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8" name="타원 27">
              <a:extLst>
                <a:ext uri="{FF2B5EF4-FFF2-40B4-BE49-F238E27FC236}">
                  <a16:creationId xmlns:a16="http://schemas.microsoft.com/office/drawing/2014/main" id="{04005B34-36FA-4A18-BED0-BF2CF69F708A}"/>
                </a:ext>
              </a:extLst>
            </p:cNvPr>
            <p:cNvSpPr/>
            <p:nvPr/>
          </p:nvSpPr>
          <p:spPr>
            <a:xfrm>
              <a:off x="6055571" y="265756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9" name="타원 28">
              <a:extLst>
                <a:ext uri="{FF2B5EF4-FFF2-40B4-BE49-F238E27FC236}">
                  <a16:creationId xmlns:a16="http://schemas.microsoft.com/office/drawing/2014/main" id="{4F537BD7-BD94-4060-90F6-07972C296C9F}"/>
                </a:ext>
              </a:extLst>
            </p:cNvPr>
            <p:cNvSpPr/>
            <p:nvPr/>
          </p:nvSpPr>
          <p:spPr>
            <a:xfrm>
              <a:off x="6055571" y="209778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30" name="직선 화살표 연결선 29">
              <a:extLst>
                <a:ext uri="{FF2B5EF4-FFF2-40B4-BE49-F238E27FC236}">
                  <a16:creationId xmlns:a16="http://schemas.microsoft.com/office/drawing/2014/main" id="{835C9C83-D27C-4F53-9223-B7C91CA573CB}"/>
                </a:ext>
              </a:extLst>
            </p:cNvPr>
            <p:cNvCxnSpPr>
              <a:cxnSpLocks/>
              <a:endCxn id="17" idx="2"/>
            </p:cNvCxnSpPr>
            <p:nvPr/>
          </p:nvCxnSpPr>
          <p:spPr>
            <a:xfrm>
              <a:off x="3030886" y="1778015"/>
              <a:ext cx="1054501"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6062D3C6-732F-4EDD-B730-4D347C58E2F6}"/>
                </a:ext>
              </a:extLst>
            </p:cNvPr>
            <p:cNvCxnSpPr>
              <a:cxnSpLocks/>
              <a:stCxn id="17" idx="6"/>
              <a:endCxn id="21" idx="2"/>
            </p:cNvCxnSpPr>
            <p:nvPr/>
          </p:nvCxnSpPr>
          <p:spPr>
            <a:xfrm>
              <a:off x="4388841" y="1778016"/>
              <a:ext cx="668586"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8B9C98F8-A0AF-45D2-AC7A-7A031E5170A4}"/>
                </a:ext>
              </a:extLst>
            </p:cNvPr>
            <p:cNvCxnSpPr>
              <a:cxnSpLocks/>
              <a:stCxn id="22" idx="0"/>
              <a:endCxn id="17" idx="4"/>
            </p:cNvCxnSpPr>
            <p:nvPr/>
          </p:nvCxnSpPr>
          <p:spPr>
            <a:xfrm flipV="1">
              <a:off x="4237114" y="1929742"/>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77BF6B7-C3FB-4498-83D8-F724147CB057}"/>
                </a:ext>
              </a:extLst>
            </p:cNvPr>
            <p:cNvCxnSpPr>
              <a:cxnSpLocks/>
              <a:stCxn id="25" idx="0"/>
              <a:endCxn id="24" idx="4"/>
            </p:cNvCxnSpPr>
            <p:nvPr/>
          </p:nvCxnSpPr>
          <p:spPr>
            <a:xfrm flipV="1">
              <a:off x="4933490" y="2727701"/>
              <a:ext cx="275664"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4F3D7B5A-DEB3-468D-9D6A-343991B5ABCD}"/>
                </a:ext>
              </a:extLst>
            </p:cNvPr>
            <p:cNvCxnSpPr>
              <a:cxnSpLocks/>
              <a:stCxn id="26" idx="0"/>
              <a:endCxn id="24" idx="4"/>
            </p:cNvCxnSpPr>
            <p:nvPr/>
          </p:nvCxnSpPr>
          <p:spPr>
            <a:xfrm flipH="1" flipV="1">
              <a:off x="5209154" y="2727701"/>
              <a:ext cx="295196"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D8E60B70-CDAC-4863-A4A1-9BCC6631CB49}"/>
                </a:ext>
              </a:extLst>
            </p:cNvPr>
            <p:cNvCxnSpPr>
              <a:cxnSpLocks/>
              <a:stCxn id="24" idx="0"/>
              <a:endCxn id="21" idx="4"/>
            </p:cNvCxnSpPr>
            <p:nvPr/>
          </p:nvCxnSpPr>
          <p:spPr>
            <a:xfrm flipV="1">
              <a:off x="5209154" y="1929742"/>
              <a:ext cx="0" cy="49450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178C273-398A-40EC-A1F5-FABD11FDE986}"/>
                </a:ext>
              </a:extLst>
            </p:cNvPr>
            <p:cNvCxnSpPr>
              <a:cxnSpLocks/>
              <a:stCxn id="29" idx="4"/>
              <a:endCxn id="28" idx="0"/>
            </p:cNvCxnSpPr>
            <p:nvPr/>
          </p:nvCxnSpPr>
          <p:spPr>
            <a:xfrm>
              <a:off x="6207298" y="2401236"/>
              <a:ext cx="0" cy="25632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77EF3C2E-7D0F-4B52-B874-12AC44C1C6B7}"/>
                </a:ext>
              </a:extLst>
            </p:cNvPr>
            <p:cNvCxnSpPr>
              <a:cxnSpLocks/>
              <a:stCxn id="27" idx="0"/>
              <a:endCxn id="28" idx="4"/>
            </p:cNvCxnSpPr>
            <p:nvPr/>
          </p:nvCxnSpPr>
          <p:spPr>
            <a:xfrm flipV="1">
              <a:off x="6207298" y="2961016"/>
              <a:ext cx="0" cy="20882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088C297-0258-482E-9F94-F86F6BE93BE4}"/>
                </a:ext>
              </a:extLst>
            </p:cNvPr>
            <p:cNvCxnSpPr>
              <a:cxnSpLocks/>
            </p:cNvCxnSpPr>
            <p:nvPr/>
          </p:nvCxnSpPr>
          <p:spPr>
            <a:xfrm>
              <a:off x="5360881" y="1778015"/>
              <a:ext cx="194003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DB0B94A-B045-4F9D-8071-0EF6038F9895}"/>
                </a:ext>
              </a:extLst>
            </p:cNvPr>
            <p:cNvCxnSpPr>
              <a:cxnSpLocks/>
              <a:endCxn id="29" idx="0"/>
            </p:cNvCxnSpPr>
            <p:nvPr/>
          </p:nvCxnSpPr>
          <p:spPr>
            <a:xfrm>
              <a:off x="6207298" y="1778015"/>
              <a:ext cx="0" cy="31976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8E0AD296-7946-4ADE-8279-EAB0EA8D041F}"/>
                </a:ext>
              </a:extLst>
            </p:cNvPr>
            <p:cNvCxnSpPr>
              <a:cxnSpLocks/>
            </p:cNvCxnSpPr>
            <p:nvPr/>
          </p:nvCxnSpPr>
          <p:spPr>
            <a:xfrm>
              <a:off x="6359025" y="2809289"/>
              <a:ext cx="94189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8B52D7CA-2128-4F54-BB22-0B785DB8DA16}"/>
                </a:ext>
              </a:extLst>
            </p:cNvPr>
            <p:cNvCxnSpPr>
              <a:cxnSpLocks/>
            </p:cNvCxnSpPr>
            <p:nvPr/>
          </p:nvCxnSpPr>
          <p:spPr>
            <a:xfrm flipV="1">
              <a:off x="4237114" y="3459703"/>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ABA0B27-7764-4168-BFF1-BC47879C417B}"/>
                </a:ext>
              </a:extLst>
            </p:cNvPr>
            <p:cNvCxnSpPr>
              <a:cxnSpLocks/>
            </p:cNvCxnSpPr>
            <p:nvPr/>
          </p:nvCxnSpPr>
          <p:spPr>
            <a:xfrm flipV="1">
              <a:off x="493349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15FD21E2-391A-4B2B-B945-4585CC10A51D}"/>
                </a:ext>
              </a:extLst>
            </p:cNvPr>
            <p:cNvCxnSpPr>
              <a:cxnSpLocks/>
            </p:cNvCxnSpPr>
            <p:nvPr/>
          </p:nvCxnSpPr>
          <p:spPr>
            <a:xfrm flipV="1">
              <a:off x="550435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93CFAE1C-2732-496B-9238-3374280E011A}"/>
                </a:ext>
              </a:extLst>
            </p:cNvPr>
            <p:cNvCxnSpPr>
              <a:cxnSpLocks/>
            </p:cNvCxnSpPr>
            <p:nvPr/>
          </p:nvCxnSpPr>
          <p:spPr>
            <a:xfrm flipV="1">
              <a:off x="6207298" y="3473292"/>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268F4BAF-433E-4D88-A1D7-B616872DBF73}"/>
                </a:ext>
              </a:extLst>
            </p:cNvPr>
            <p:cNvCxnSpPr>
              <a:cxnSpLocks/>
            </p:cNvCxnSpPr>
            <p:nvPr/>
          </p:nvCxnSpPr>
          <p:spPr>
            <a:xfrm flipV="1">
              <a:off x="4362631" y="3788229"/>
              <a:ext cx="570859" cy="97064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3618C27-1B9E-4F32-915E-2BE79CF94D84}"/>
                </a:ext>
              </a:extLst>
            </p:cNvPr>
            <p:cNvCxnSpPr>
              <a:cxnSpLocks/>
            </p:cNvCxnSpPr>
            <p:nvPr/>
          </p:nvCxnSpPr>
          <p:spPr>
            <a:xfrm flipV="1">
              <a:off x="4417621" y="3788230"/>
              <a:ext cx="1086729" cy="10272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E548183-496A-47CC-8E25-0F0E75E938BB}"/>
                </a:ext>
              </a:extLst>
            </p:cNvPr>
            <p:cNvCxnSpPr>
              <a:cxnSpLocks/>
            </p:cNvCxnSpPr>
            <p:nvPr/>
          </p:nvCxnSpPr>
          <p:spPr>
            <a:xfrm flipV="1">
              <a:off x="4435434" y="3801819"/>
              <a:ext cx="1771864" cy="106112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3C64397-C298-4F21-A85A-96AEF40FF58B}"/>
                    </a:ext>
                  </a:extLst>
                </p:cNvPr>
                <p:cNvSpPr txBox="1"/>
                <p:nvPr/>
              </p:nvSpPr>
              <p:spPr>
                <a:xfrm>
                  <a:off x="6051730" y="4630471"/>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53C64397-C298-4F21-A85A-96AEF40FF58B}"/>
                    </a:ext>
                  </a:extLst>
                </p:cNvPr>
                <p:cNvSpPr txBox="1">
                  <a:spLocks noRot="1" noChangeAspect="1" noMove="1" noResize="1" noEditPoints="1" noAdjustHandles="1" noChangeArrowheads="1" noChangeShapeType="1" noTextEdit="1"/>
                </p:cNvSpPr>
                <p:nvPr/>
              </p:nvSpPr>
              <p:spPr>
                <a:xfrm>
                  <a:off x="6051730" y="4630471"/>
                  <a:ext cx="466025" cy="369332"/>
                </a:xfrm>
                <a:prstGeom prst="rect">
                  <a:avLst/>
                </a:prstGeom>
                <a:blipFill>
                  <a:blip r:embed="rId7"/>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80A4BDB-9C2C-4305-8358-B7A7DC6C5171}"/>
                </a:ext>
              </a:extLst>
            </p:cNvPr>
            <p:cNvCxnSpPr>
              <a:cxnSpLocks/>
            </p:cNvCxnSpPr>
            <p:nvPr/>
          </p:nvCxnSpPr>
          <p:spPr>
            <a:xfrm flipH="1" flipV="1">
              <a:off x="4921751" y="3788229"/>
              <a:ext cx="1173649" cy="102950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D975C37-57AD-4283-9EAB-24C8B0B3D523}"/>
                </a:ext>
              </a:extLst>
            </p:cNvPr>
            <p:cNvCxnSpPr>
              <a:cxnSpLocks/>
            </p:cNvCxnSpPr>
            <p:nvPr/>
          </p:nvCxnSpPr>
          <p:spPr>
            <a:xfrm flipH="1" flipV="1">
              <a:off x="5499088" y="3785941"/>
              <a:ext cx="628580" cy="9523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7746322B-F747-4732-89F8-0898AC34E042}"/>
                </a:ext>
              </a:extLst>
            </p:cNvPr>
            <p:cNvCxnSpPr>
              <a:cxnSpLocks/>
              <a:stCxn id="81" idx="0"/>
            </p:cNvCxnSpPr>
            <p:nvPr/>
          </p:nvCxnSpPr>
          <p:spPr>
            <a:xfrm flipH="1" flipV="1">
              <a:off x="6207299" y="3801819"/>
              <a:ext cx="77444" cy="828652"/>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B97A3F2-DD8B-4E59-9B31-1C1B97A93650}"/>
                    </a:ext>
                  </a:extLst>
                </p:cNvPr>
                <p:cNvSpPr txBox="1"/>
                <p:nvPr/>
              </p:nvSpPr>
              <p:spPr>
                <a:xfrm>
                  <a:off x="2568266" y="1547151"/>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90" name="TextBox 89">
                  <a:extLst>
                    <a:ext uri="{FF2B5EF4-FFF2-40B4-BE49-F238E27FC236}">
                      <a16:creationId xmlns:a16="http://schemas.microsoft.com/office/drawing/2014/main" id="{6B97A3F2-DD8B-4E59-9B31-1C1B97A93650}"/>
                    </a:ext>
                  </a:extLst>
                </p:cNvPr>
                <p:cNvSpPr txBox="1">
                  <a:spLocks noRot="1" noChangeAspect="1" noMove="1" noResize="1" noEditPoints="1" noAdjustHandles="1" noChangeArrowheads="1" noChangeShapeType="1" noTextEdit="1"/>
                </p:cNvSpPr>
                <p:nvPr/>
              </p:nvSpPr>
              <p:spPr>
                <a:xfrm>
                  <a:off x="2568266" y="1547151"/>
                  <a:ext cx="553036" cy="390748"/>
                </a:xfrm>
                <a:prstGeom prst="rect">
                  <a:avLst/>
                </a:prstGeom>
                <a:blipFill>
                  <a:blip r:embed="rId8"/>
                  <a:stretch>
                    <a:fillRect b="-1186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1B1AAEA-35ED-4F68-A216-46C7FBA91782}"/>
                    </a:ext>
                  </a:extLst>
                </p:cNvPr>
                <p:cNvSpPr txBox="1"/>
                <p:nvPr/>
              </p:nvSpPr>
              <p:spPr>
                <a:xfrm>
                  <a:off x="4022608" y="1303960"/>
                  <a:ext cx="46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𝐹</m:t>
                        </m:r>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71B1AAEA-35ED-4F68-A216-46C7FBA91782}"/>
                    </a:ext>
                  </a:extLst>
                </p:cNvPr>
                <p:cNvSpPr txBox="1">
                  <a:spLocks noRot="1" noChangeAspect="1" noMove="1" noResize="1" noEditPoints="1" noAdjustHandles="1" noChangeArrowheads="1" noChangeShapeType="1" noTextEdit="1"/>
                </p:cNvSpPr>
                <p:nvPr/>
              </p:nvSpPr>
              <p:spPr>
                <a:xfrm>
                  <a:off x="4022608" y="1303960"/>
                  <a:ext cx="461408"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D5CE37-5C28-4B7F-BBF0-9125EDB88DC0}"/>
                    </a:ext>
                  </a:extLst>
                </p:cNvPr>
                <p:cNvSpPr txBox="1"/>
                <p:nvPr/>
              </p:nvSpPr>
              <p:spPr>
                <a:xfrm>
                  <a:off x="4970948" y="2376419"/>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16D5CE37-5C28-4B7F-BBF0-9125EDB88DC0}"/>
                    </a:ext>
                  </a:extLst>
                </p:cNvPr>
                <p:cNvSpPr txBox="1">
                  <a:spLocks noRot="1" noChangeAspect="1" noMove="1" noResize="1" noEditPoints="1" noAdjustHandles="1" noChangeArrowheads="1" noChangeShapeType="1" noTextEdit="1"/>
                </p:cNvSpPr>
                <p:nvPr/>
              </p:nvSpPr>
              <p:spPr>
                <a:xfrm>
                  <a:off x="4970948" y="2376419"/>
                  <a:ext cx="476412" cy="36933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75CAE6D-BFA7-4E98-958B-F480623FC030}"/>
                    </a:ext>
                  </a:extLst>
                </p:cNvPr>
                <p:cNvSpPr txBox="1"/>
                <p:nvPr/>
              </p:nvSpPr>
              <p:spPr>
                <a:xfrm>
                  <a:off x="4534159" y="3518920"/>
                  <a:ext cx="5154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𝑖</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A75CAE6D-BFA7-4E98-958B-F480623FC030}"/>
                    </a:ext>
                  </a:extLst>
                </p:cNvPr>
                <p:cNvSpPr txBox="1">
                  <a:spLocks noRot="1" noChangeAspect="1" noMove="1" noResize="1" noEditPoints="1" noAdjustHandles="1" noChangeArrowheads="1" noChangeShapeType="1" noTextEdit="1"/>
                </p:cNvSpPr>
                <p:nvPr/>
              </p:nvSpPr>
              <p:spPr>
                <a:xfrm>
                  <a:off x="4534159" y="3518920"/>
                  <a:ext cx="515461" cy="369332"/>
                </a:xfrm>
                <a:prstGeom prst="rect">
                  <a:avLst/>
                </a:prstGeom>
                <a:blipFill>
                  <a:blip r:embed="rId11"/>
                  <a:stretch>
                    <a:fillRect b="-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1455547-6788-4CA5-B767-887637662406}"/>
                    </a:ext>
                  </a:extLst>
                </p:cNvPr>
                <p:cNvSpPr txBox="1"/>
                <p:nvPr/>
              </p:nvSpPr>
              <p:spPr>
                <a:xfrm>
                  <a:off x="5082432" y="3516088"/>
                  <a:ext cx="514179"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𝑗</m:t>
                            </m:r>
                          </m:sub>
                        </m:sSub>
                      </m:oMath>
                    </m:oMathPara>
                  </a14:m>
                  <a:endParaRPr lang="ko-KR" altLang="en-US" sz="1800">
                    <a:solidFill>
                      <a:schemeClr val="tx1"/>
                    </a:solidFill>
                    <a:latin typeface="Consolas" panose="020B0609020204030204" pitchFamily="49" charset="0"/>
                  </a:endParaRPr>
                </a:p>
              </p:txBody>
            </p:sp>
          </mc:Choice>
          <mc:Fallback xmlns="">
            <p:sp>
              <p:nvSpPr>
                <p:cNvPr id="98" name="TextBox 97">
                  <a:extLst>
                    <a:ext uri="{FF2B5EF4-FFF2-40B4-BE49-F238E27FC236}">
                      <a16:creationId xmlns:a16="http://schemas.microsoft.com/office/drawing/2014/main" id="{A1455547-6788-4CA5-B767-887637662406}"/>
                    </a:ext>
                  </a:extLst>
                </p:cNvPr>
                <p:cNvSpPr txBox="1">
                  <a:spLocks noRot="1" noChangeAspect="1" noMove="1" noResize="1" noEditPoints="1" noAdjustHandles="1" noChangeArrowheads="1" noChangeShapeType="1" noTextEdit="1"/>
                </p:cNvSpPr>
                <p:nvPr/>
              </p:nvSpPr>
              <p:spPr>
                <a:xfrm>
                  <a:off x="5082432" y="3516088"/>
                  <a:ext cx="514179" cy="391646"/>
                </a:xfrm>
                <a:prstGeom prst="rect">
                  <a:avLst/>
                </a:prstGeom>
                <a:blipFill>
                  <a:blip r:embed="rId12"/>
                  <a:stretch>
                    <a:fillRect b="-1694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7E806CDB-89F7-42EF-B695-0DFCFA844497}"/>
                    </a:ext>
                  </a:extLst>
                </p:cNvPr>
                <p:cNvSpPr txBox="1"/>
                <p:nvPr/>
              </p:nvSpPr>
              <p:spPr>
                <a:xfrm>
                  <a:off x="5756803" y="3490693"/>
                  <a:ext cx="548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0</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7E806CDB-89F7-42EF-B695-0DFCFA844497}"/>
                    </a:ext>
                  </a:extLst>
                </p:cNvPr>
                <p:cNvSpPr txBox="1">
                  <a:spLocks noRot="1" noChangeAspect="1" noMove="1" noResize="1" noEditPoints="1" noAdjustHandles="1" noChangeArrowheads="1" noChangeShapeType="1" noTextEdit="1"/>
                </p:cNvSpPr>
                <p:nvPr/>
              </p:nvSpPr>
              <p:spPr>
                <a:xfrm>
                  <a:off x="5756803" y="3490693"/>
                  <a:ext cx="548163" cy="369332"/>
                </a:xfrm>
                <a:prstGeom prst="rect">
                  <a:avLst/>
                </a:prstGeom>
                <a:blipFill>
                  <a:blip r:embed="rId13"/>
                  <a:stretch>
                    <a:fillRect b="-71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6865444-5F07-4A20-ABC3-9FFA7B7F8BFE}"/>
                    </a:ext>
                  </a:extLst>
                </p:cNvPr>
                <p:cNvSpPr txBox="1"/>
                <p:nvPr/>
              </p:nvSpPr>
              <p:spPr>
                <a:xfrm>
                  <a:off x="5973265" y="2620407"/>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0" name="TextBox 99">
                  <a:extLst>
                    <a:ext uri="{FF2B5EF4-FFF2-40B4-BE49-F238E27FC236}">
                      <a16:creationId xmlns:a16="http://schemas.microsoft.com/office/drawing/2014/main" id="{26865444-5F07-4A20-ABC3-9FFA7B7F8BFE}"/>
                    </a:ext>
                  </a:extLst>
                </p:cNvPr>
                <p:cNvSpPr txBox="1">
                  <a:spLocks noRot="1" noChangeAspect="1" noMove="1" noResize="1" noEditPoints="1" noAdjustHandles="1" noChangeArrowheads="1" noChangeShapeType="1" noTextEdit="1"/>
                </p:cNvSpPr>
                <p:nvPr/>
              </p:nvSpPr>
              <p:spPr>
                <a:xfrm>
                  <a:off x="5973265" y="2620407"/>
                  <a:ext cx="476412"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F125070D-FEEB-4F6F-B07C-67587AFDAABC}"/>
                    </a:ext>
                  </a:extLst>
                </p:cNvPr>
                <p:cNvSpPr txBox="1"/>
                <p:nvPr/>
              </p:nvSpPr>
              <p:spPr>
                <a:xfrm>
                  <a:off x="4966923" y="1582032"/>
                  <a:ext cx="48442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F125070D-FEEB-4F6F-B07C-67587AFDAABC}"/>
                    </a:ext>
                  </a:extLst>
                </p:cNvPr>
                <p:cNvSpPr txBox="1">
                  <a:spLocks noRot="1" noChangeAspect="1" noMove="1" noResize="1" noEditPoints="1" noAdjustHandles="1" noChangeArrowheads="1" noChangeShapeType="1" noTextEdit="1"/>
                </p:cNvSpPr>
                <p:nvPr/>
              </p:nvSpPr>
              <p:spPr>
                <a:xfrm>
                  <a:off x="4966923" y="1582032"/>
                  <a:ext cx="484427" cy="369332"/>
                </a:xfrm>
                <a:prstGeom prst="rect">
                  <a:avLst/>
                </a:prstGeom>
                <a:blipFill>
                  <a:blip r:embed="rId15"/>
                  <a:stretch>
                    <a:fillRect/>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C6E933D6-FE3C-43CD-A1CA-812346DD1100}"/>
                </a:ext>
              </a:extLst>
            </p:cNvPr>
            <p:cNvCxnSpPr>
              <a:cxnSpLocks/>
            </p:cNvCxnSpPr>
            <p:nvPr/>
          </p:nvCxnSpPr>
          <p:spPr>
            <a:xfrm flipH="1" flipV="1">
              <a:off x="4253312" y="3846437"/>
              <a:ext cx="1844668" cy="104026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8B5201D-28FB-47CC-9049-429CCE49706D}"/>
                    </a:ext>
                  </a:extLst>
                </p:cNvPr>
                <p:cNvSpPr txBox="1"/>
                <p:nvPr/>
              </p:nvSpPr>
              <p:spPr>
                <a:xfrm>
                  <a:off x="7143086" y="2621269"/>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05" name="TextBox 104">
                  <a:extLst>
                    <a:ext uri="{FF2B5EF4-FFF2-40B4-BE49-F238E27FC236}">
                      <a16:creationId xmlns:a16="http://schemas.microsoft.com/office/drawing/2014/main" id="{E8B5201D-28FB-47CC-9049-429CCE49706D}"/>
                    </a:ext>
                  </a:extLst>
                </p:cNvPr>
                <p:cNvSpPr txBox="1">
                  <a:spLocks noRot="1" noChangeAspect="1" noMove="1" noResize="1" noEditPoints="1" noAdjustHandles="1" noChangeArrowheads="1" noChangeShapeType="1" noTextEdit="1"/>
                </p:cNvSpPr>
                <p:nvPr/>
              </p:nvSpPr>
              <p:spPr>
                <a:xfrm>
                  <a:off x="7143086" y="2621269"/>
                  <a:ext cx="612263" cy="464948"/>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16F4625-DDE2-4186-BDF3-2824306D6B66}"/>
                    </a:ext>
                  </a:extLst>
                </p:cNvPr>
                <p:cNvSpPr txBox="1"/>
                <p:nvPr/>
              </p:nvSpPr>
              <p:spPr>
                <a:xfrm>
                  <a:off x="4669488" y="2385567"/>
                  <a:ext cx="406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𝐼</m:t>
                        </m:r>
                      </m:oMath>
                    </m:oMathPara>
                  </a14:m>
                  <a:endParaRPr lang="ko-KR" altLang="en-US" sz="1800">
                    <a:solidFill>
                      <a:schemeClr val="tx1"/>
                    </a:solidFill>
                    <a:latin typeface="Consolas" panose="020B0609020204030204" pitchFamily="49" charset="0"/>
                  </a:endParaRPr>
                </a:p>
              </p:txBody>
            </p:sp>
          </mc:Choice>
          <mc:Fallback xmlns="">
            <p:sp>
              <p:nvSpPr>
                <p:cNvPr id="106" name="TextBox 105">
                  <a:extLst>
                    <a:ext uri="{FF2B5EF4-FFF2-40B4-BE49-F238E27FC236}">
                      <a16:creationId xmlns:a16="http://schemas.microsoft.com/office/drawing/2014/main" id="{116F4625-DDE2-4186-BDF3-2824306D6B66}"/>
                    </a:ext>
                  </a:extLst>
                </p:cNvPr>
                <p:cNvSpPr txBox="1">
                  <a:spLocks noRot="1" noChangeAspect="1" noMove="1" noResize="1" noEditPoints="1" noAdjustHandles="1" noChangeArrowheads="1" noChangeShapeType="1" noTextEdit="1"/>
                </p:cNvSpPr>
                <p:nvPr/>
              </p:nvSpPr>
              <p:spPr>
                <a:xfrm>
                  <a:off x="4669488" y="2385567"/>
                  <a:ext cx="406778" cy="369332"/>
                </a:xfrm>
                <a:prstGeom prst="rect">
                  <a:avLst/>
                </a:prstGeom>
                <a:blipFill>
                  <a:blip r:embed="rId17"/>
                  <a:stretch>
                    <a:fillRect/>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034EDB0-068E-4BEC-B3C7-B70FC8A1D986}"/>
                  </a:ext>
                </a:extLst>
              </p:cNvPr>
              <p:cNvSpPr txBox="1"/>
              <p:nvPr/>
            </p:nvSpPr>
            <p:spPr>
              <a:xfrm>
                <a:off x="5677322" y="1786388"/>
                <a:ext cx="3737562" cy="491288"/>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smtClean="0">
                              <a:solidFill>
                                <a:schemeClr val="tx1"/>
                              </a:solidFill>
                              <a:latin typeface="Cambria Math" panose="02040503050406030204" pitchFamily="18" charset="0"/>
                            </a:rPr>
                            <m:t>𝑓</m:t>
                          </m:r>
                        </m:sub>
                      </m:sSub>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𝑋</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𝑥𝑓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𝐻</m:t>
                          </m:r>
                        </m:e>
                        <m:sub>
                          <m:r>
                            <a:rPr lang="en-US" altLang="ko-KR" sz="2400" b="0" i="1" smtClean="0">
                              <a:solidFill>
                                <a:schemeClr val="tx1"/>
                              </a:solidFill>
                              <a:latin typeface="Cambria Math" panose="02040503050406030204" pitchFamily="18" charset="0"/>
                            </a:rPr>
                            <m:t>𝑝</m:t>
                          </m:r>
                        </m:sub>
                      </m:sSub>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h𝑓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𝑏</m:t>
                          </m:r>
                        </m:e>
                        <m:sub>
                          <m:r>
                            <a:rPr lang="en-US" altLang="ko-KR" sz="2400" b="0" i="1" smtClean="0">
                              <a:solidFill>
                                <a:schemeClr val="tx1"/>
                              </a:solidFill>
                              <a:latin typeface="Cambria Math" panose="02040503050406030204" pitchFamily="18" charset="0"/>
                            </a:rPr>
                            <m:t>𝑓</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A034EDB0-068E-4BEC-B3C7-B70FC8A1D986}"/>
                  </a:ext>
                </a:extLst>
              </p:cNvPr>
              <p:cNvSpPr txBox="1">
                <a:spLocks noRot="1" noChangeAspect="1" noMove="1" noResize="1" noEditPoints="1" noAdjustHandles="1" noChangeArrowheads="1" noChangeShapeType="1" noTextEdit="1"/>
              </p:cNvSpPr>
              <p:nvPr/>
            </p:nvSpPr>
            <p:spPr>
              <a:xfrm>
                <a:off x="5677322" y="1786388"/>
                <a:ext cx="3737562" cy="491288"/>
              </a:xfrm>
              <a:prstGeom prst="rect">
                <a:avLst/>
              </a:prstGeom>
              <a:blipFill>
                <a:blip r:embed="rId18"/>
                <a:stretch>
                  <a:fillRect b="-123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2291936-EA95-426D-B721-D65513A8A29C}"/>
                  </a:ext>
                </a:extLst>
              </p:cNvPr>
              <p:cNvSpPr txBox="1"/>
              <p:nvPr/>
            </p:nvSpPr>
            <p:spPr>
              <a:xfrm>
                <a:off x="5677322" y="3203174"/>
                <a:ext cx="3353739" cy="5177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𝐹</m:t>
                      </m:r>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𝐶</m:t>
                          </m:r>
                        </m:e>
                        <m:sub>
                          <m:r>
                            <a:rPr lang="en-US" altLang="ko-KR" sz="2400" b="0" i="1" smtClean="0">
                              <a:solidFill>
                                <a:schemeClr val="tx1"/>
                              </a:solidFill>
                              <a:latin typeface="Cambria Math" panose="02040503050406030204" pitchFamily="18" charset="0"/>
                            </a:rPr>
                            <m:t>𝑝</m:t>
                          </m:r>
                        </m:sub>
                      </m:sSub>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a:rPr lang="en-US" altLang="ko-KR" sz="2400" b="0" i="1" smtClean="0">
                                  <a:solidFill>
                                    <a:schemeClr val="tx1"/>
                                  </a:solidFill>
                                  <a:latin typeface="Cambria Math" panose="02040503050406030204" pitchFamily="18" charset="0"/>
                                  <a:ea typeface="Cambria Math" panose="02040503050406030204" pitchFamily="18" charset="0"/>
                                </a:rPr>
                                <m:t>𝑍</m:t>
                              </m:r>
                            </m:e>
                            <m:sub>
                              <m:r>
                                <a:rPr lang="en-US" altLang="ko-KR" sz="2400" b="0" i="1" smtClean="0">
                                  <a:solidFill>
                                    <a:schemeClr val="tx1"/>
                                  </a:solidFill>
                                  <a:latin typeface="Cambria Math" panose="02040503050406030204" pitchFamily="18" charset="0"/>
                                  <a:ea typeface="Cambria Math" panose="02040503050406030204" pitchFamily="18" charset="0"/>
                                </a:rPr>
                                <m:t>𝑓</m:t>
                              </m:r>
                            </m:sub>
                          </m:sSub>
                        </m:e>
                      </m:d>
                    </m:oMath>
                  </m:oMathPara>
                </a14:m>
                <a:endParaRPr lang="en-US" altLang="ko-KR" sz="2400" b="0">
                  <a:solidFill>
                    <a:schemeClr val="tx1"/>
                  </a:solidFill>
                  <a:latin typeface="Consolas" panose="020B0609020204030204" pitchFamily="49" charset="0"/>
                  <a:ea typeface="Cambria Math" panose="02040503050406030204" pitchFamily="18" charset="0"/>
                </a:endParaRPr>
              </a:p>
            </p:txBody>
          </p:sp>
        </mc:Choice>
        <mc:Fallback xmlns="">
          <p:sp>
            <p:nvSpPr>
              <p:cNvPr id="109" name="TextBox 108">
                <a:extLst>
                  <a:ext uri="{FF2B5EF4-FFF2-40B4-BE49-F238E27FC236}">
                    <a16:creationId xmlns:a16="http://schemas.microsoft.com/office/drawing/2014/main" id="{B2291936-EA95-426D-B721-D65513A8A29C}"/>
                  </a:ext>
                </a:extLst>
              </p:cNvPr>
              <p:cNvSpPr txBox="1">
                <a:spLocks noRot="1" noChangeAspect="1" noMove="1" noResize="1" noEditPoints="1" noAdjustHandles="1" noChangeArrowheads="1" noChangeShapeType="1" noTextEdit="1"/>
              </p:cNvSpPr>
              <p:nvPr/>
            </p:nvSpPr>
            <p:spPr>
              <a:xfrm>
                <a:off x="5677322" y="3203174"/>
                <a:ext cx="3353739" cy="51770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9B29D317-5E77-4AC0-BA77-B7A19DA0C1C4}"/>
                  </a:ext>
                </a:extLst>
              </p:cNvPr>
              <p:cNvSpPr/>
              <p:nvPr/>
            </p:nvSpPr>
            <p:spPr>
              <a:xfrm>
                <a:off x="5732626" y="3677501"/>
                <a:ext cx="3943965" cy="5178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𝐼</m:t>
                      </m:r>
                      <m:r>
                        <a:rPr lang="en-US" altLang="ko-KR" sz="2400" i="1">
                          <a:solidFill>
                            <a:srgbClr val="000000"/>
                          </a:solidFill>
                          <a:latin typeface="Cambria Math" panose="02040503050406030204" pitchFamily="18" charset="0"/>
                        </a:rPr>
                        <m:t>=</m:t>
                      </m:r>
                      <m:r>
                        <a:rPr lang="en-US" altLang="ko-KR" sz="2400" i="1">
                          <a:solidFill>
                            <a:srgbClr val="000000"/>
                          </a:solidFill>
                          <a:latin typeface="Cambria Math" panose="02040503050406030204" pitchFamily="18" charset="0"/>
                        </a:rPr>
                        <m:t>𝑠𝑖𝑔𝑚𝑜𝑖𝑑</m:t>
                      </m:r>
                      <m:d>
                        <m:dPr>
                          <m:ctrlPr>
                            <a:rPr lang="en-US" altLang="ko-KR" sz="2400" i="1">
                              <a:solidFill>
                                <a:srgbClr val="000000"/>
                              </a:solidFill>
                              <a:latin typeface="Cambria Math" panose="02040503050406030204" pitchFamily="18" charset="0"/>
                            </a:rPr>
                          </m:ctrlPr>
                        </m:dPr>
                        <m:e>
                          <m:sSub>
                            <m:sSubPr>
                              <m:ctrlPr>
                                <a:rPr lang="en-US" altLang="ko-KR" sz="2400" i="1">
                                  <a:solidFill>
                                    <a:srgbClr val="000000"/>
                                  </a:solidFill>
                                  <a:latin typeface="Cambria Math" panose="02040503050406030204" pitchFamily="18" charset="0"/>
                                </a:rPr>
                              </m:ctrlPr>
                            </m:sSubPr>
                            <m:e>
                              <m:r>
                                <a:rPr lang="en-US" altLang="ko-KR" sz="2400" i="1">
                                  <a:solidFill>
                                    <a:srgbClr val="000000"/>
                                  </a:solidFill>
                                  <a:latin typeface="Cambria Math" panose="02040503050406030204" pitchFamily="18" charset="0"/>
                                </a:rPr>
                                <m:t>𝑍</m:t>
                              </m:r>
                            </m:e>
                            <m:sub>
                              <m:r>
                                <a:rPr lang="en-US" altLang="ko-KR" sz="2400" i="1">
                                  <a:solidFill>
                                    <a:srgbClr val="000000"/>
                                  </a:solidFill>
                                  <a:latin typeface="Cambria Math" panose="02040503050406030204" pitchFamily="18" charset="0"/>
                                </a:rPr>
                                <m:t>𝑖</m:t>
                              </m:r>
                            </m:sub>
                          </m:sSub>
                        </m:e>
                      </m:d>
                      <m:r>
                        <a:rPr lang="en-US" altLang="ko-KR" sz="2400" i="1">
                          <a:solidFill>
                            <a:srgbClr val="000000"/>
                          </a:solidFill>
                          <a:latin typeface="Cambria Math" panose="02040503050406030204" pitchFamily="18" charset="0"/>
                          <a:ea typeface="Cambria Math" panose="02040503050406030204" pitchFamily="18" charset="0"/>
                        </a:rPr>
                        <m:t>×</m:t>
                      </m:r>
                      <m:func>
                        <m:funcPr>
                          <m:ctrlPr>
                            <a:rPr lang="en-US" altLang="ko-KR" sz="2400" i="1">
                              <a:solidFill>
                                <a:srgbClr val="000000"/>
                              </a:solidFill>
                              <a:latin typeface="Cambria Math" panose="02040503050406030204" pitchFamily="18" charset="0"/>
                              <a:ea typeface="Cambria Math" panose="02040503050406030204" pitchFamily="18" charset="0"/>
                            </a:rPr>
                          </m:ctrlPr>
                        </m:funcPr>
                        <m:fName>
                          <m:r>
                            <m:rPr>
                              <m:sty m:val="p"/>
                            </m:rPr>
                            <a:rPr lang="en-US" altLang="ko-KR" sz="2400">
                              <a:solidFill>
                                <a:srgbClr val="000000"/>
                              </a:solidFill>
                              <a:latin typeface="Cambria Math" panose="02040503050406030204" pitchFamily="18" charset="0"/>
                              <a:ea typeface="Cambria Math" panose="02040503050406030204" pitchFamily="18" charset="0"/>
                            </a:rPr>
                            <m:t>tanh</m:t>
                          </m:r>
                        </m:fName>
                        <m:e>
                          <m:d>
                            <m:dPr>
                              <m:ctrlPr>
                                <a:rPr lang="en-US" altLang="ko-KR" sz="2400" i="1">
                                  <a:solidFill>
                                    <a:srgbClr val="000000"/>
                                  </a:solidFill>
                                  <a:latin typeface="Cambria Math" panose="02040503050406030204" pitchFamily="18" charset="0"/>
                                  <a:ea typeface="Cambria Math" panose="02040503050406030204" pitchFamily="18" charset="0"/>
                                </a:rPr>
                              </m:ctrlPr>
                            </m:dPr>
                            <m:e>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𝑍</m:t>
                                  </m:r>
                                </m:e>
                                <m:sub>
                                  <m:r>
                                    <a:rPr lang="en-US" altLang="ko-KR" sz="2400" i="1">
                                      <a:solidFill>
                                        <a:srgbClr val="000000"/>
                                      </a:solidFill>
                                      <a:latin typeface="Cambria Math" panose="02040503050406030204" pitchFamily="18" charset="0"/>
                                      <a:ea typeface="Cambria Math" panose="02040503050406030204" pitchFamily="18" charset="0"/>
                                    </a:rPr>
                                    <m:t>𝑗</m:t>
                                  </m:r>
                                </m:sub>
                              </m:sSub>
                            </m:e>
                          </m:d>
                        </m:e>
                      </m:func>
                    </m:oMath>
                  </m:oMathPara>
                </a14:m>
                <a:endParaRPr lang="ko-KR" altLang="en-US"/>
              </a:p>
            </p:txBody>
          </p:sp>
        </mc:Choice>
        <mc:Fallback xmlns="">
          <p:sp>
            <p:nvSpPr>
              <p:cNvPr id="53" name="직사각형 52">
                <a:extLst>
                  <a:ext uri="{FF2B5EF4-FFF2-40B4-BE49-F238E27FC236}">
                    <a16:creationId xmlns:a16="http://schemas.microsoft.com/office/drawing/2014/main" id="{9B29D317-5E77-4AC0-BA77-B7A19DA0C1C4}"/>
                  </a:ext>
                </a:extLst>
              </p:cNvPr>
              <p:cNvSpPr>
                <a:spLocks noRot="1" noChangeAspect="1" noMove="1" noResize="1" noEditPoints="1" noAdjustHandles="1" noChangeArrowheads="1" noChangeShapeType="1" noTextEdit="1"/>
              </p:cNvSpPr>
              <p:nvPr/>
            </p:nvSpPr>
            <p:spPr>
              <a:xfrm>
                <a:off x="5732626" y="3677501"/>
                <a:ext cx="3943965" cy="517834"/>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직사각형 111">
                <a:extLst>
                  <a:ext uri="{FF2B5EF4-FFF2-40B4-BE49-F238E27FC236}">
                    <a16:creationId xmlns:a16="http://schemas.microsoft.com/office/drawing/2014/main" id="{4463B8EB-EB65-4506-8836-878C1766480C}"/>
                  </a:ext>
                </a:extLst>
              </p:cNvPr>
              <p:cNvSpPr/>
              <p:nvPr/>
            </p:nvSpPr>
            <p:spPr>
              <a:xfrm>
                <a:off x="5732625" y="4151956"/>
                <a:ext cx="15424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𝐹</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𝐼</m:t>
                      </m:r>
                    </m:oMath>
                  </m:oMathPara>
                </a14:m>
                <a:endParaRPr lang="ko-KR" altLang="en-US"/>
              </a:p>
            </p:txBody>
          </p:sp>
        </mc:Choice>
        <mc:Fallback xmlns="">
          <p:sp>
            <p:nvSpPr>
              <p:cNvPr id="112" name="직사각형 111">
                <a:extLst>
                  <a:ext uri="{FF2B5EF4-FFF2-40B4-BE49-F238E27FC236}">
                    <a16:creationId xmlns:a16="http://schemas.microsoft.com/office/drawing/2014/main" id="{4463B8EB-EB65-4506-8836-878C1766480C}"/>
                  </a:ext>
                </a:extLst>
              </p:cNvPr>
              <p:cNvSpPr>
                <a:spLocks noRot="1" noChangeAspect="1" noMove="1" noResize="1" noEditPoints="1" noAdjustHandles="1" noChangeArrowheads="1" noChangeShapeType="1" noTextEdit="1"/>
              </p:cNvSpPr>
              <p:nvPr/>
            </p:nvSpPr>
            <p:spPr>
              <a:xfrm>
                <a:off x="5732625" y="4151956"/>
                <a:ext cx="1542474" cy="461665"/>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직사각형 112">
                <a:extLst>
                  <a:ext uri="{FF2B5EF4-FFF2-40B4-BE49-F238E27FC236}">
                    <a16:creationId xmlns:a16="http://schemas.microsoft.com/office/drawing/2014/main" id="{87DAD7F6-E129-4673-B86B-FBC40619EA46}"/>
                  </a:ext>
                </a:extLst>
              </p:cNvPr>
              <p:cNvSpPr/>
              <p:nvPr/>
            </p:nvSpPr>
            <p:spPr>
              <a:xfrm>
                <a:off x="5732625" y="4570243"/>
                <a:ext cx="40005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𝐻</m:t>
                      </m:r>
                      <m:r>
                        <a:rPr lang="en-US" altLang="ko-KR" sz="2400" b="0" i="1" smtClean="0">
                          <a:solidFill>
                            <a:srgbClr val="000000"/>
                          </a:solidFill>
                          <a:latin typeface="Cambria Math" panose="02040503050406030204" pitchFamily="18" charset="0"/>
                        </a:rPr>
                        <m:t>=</m:t>
                      </m:r>
                      <m:r>
                        <m:rPr>
                          <m:sty m:val="p"/>
                        </m:rPr>
                        <a:rPr lang="en-US" altLang="ko-KR" sz="2400" b="0" i="0" smtClean="0">
                          <a:solidFill>
                            <a:srgbClr val="000000"/>
                          </a:solidFill>
                          <a:latin typeface="Cambria Math" panose="02040503050406030204" pitchFamily="18" charset="0"/>
                        </a:rPr>
                        <m:t>tanh</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𝑠𝑖𝑔𝑚𝑜𝑖𝑑</m:t>
                      </m:r>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𝑍</m:t>
                          </m:r>
                        </m:e>
                        <m:sub>
                          <m:r>
                            <a:rPr lang="en-US" altLang="ko-KR" sz="2400" b="0" i="1" smtClean="0">
                              <a:solidFill>
                                <a:srgbClr val="000000"/>
                              </a:solidFill>
                              <a:latin typeface="Cambria Math" panose="02040503050406030204" pitchFamily="18" charset="0"/>
                              <a:ea typeface="Cambria Math" panose="02040503050406030204" pitchFamily="18" charset="0"/>
                            </a:rPr>
                            <m:t>0</m:t>
                          </m:r>
                        </m:sub>
                      </m:sSub>
                      <m:r>
                        <a:rPr lang="en-US" altLang="ko-KR" sz="24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113" name="직사각형 112">
                <a:extLst>
                  <a:ext uri="{FF2B5EF4-FFF2-40B4-BE49-F238E27FC236}">
                    <a16:creationId xmlns:a16="http://schemas.microsoft.com/office/drawing/2014/main" id="{87DAD7F6-E129-4673-B86B-FBC40619EA46}"/>
                  </a:ext>
                </a:extLst>
              </p:cNvPr>
              <p:cNvSpPr>
                <a:spLocks noRot="1" noChangeAspect="1" noMove="1" noResize="1" noEditPoints="1" noAdjustHandles="1" noChangeArrowheads="1" noChangeShapeType="1" noTextEdit="1"/>
              </p:cNvSpPr>
              <p:nvPr/>
            </p:nvSpPr>
            <p:spPr>
              <a:xfrm>
                <a:off x="5732625" y="4570243"/>
                <a:ext cx="4000582" cy="461665"/>
              </a:xfrm>
              <a:prstGeom prst="rect">
                <a:avLst/>
              </a:prstGeom>
              <a:blipFill>
                <a:blip r:embed="rId22"/>
                <a:stretch>
                  <a:fillRect b="-18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92984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3" name="그룹 2">
            <a:extLst>
              <a:ext uri="{FF2B5EF4-FFF2-40B4-BE49-F238E27FC236}">
                <a16:creationId xmlns:a16="http://schemas.microsoft.com/office/drawing/2014/main" id="{E39225B1-2CCF-46A2-BD18-F2A11DD72F33}"/>
              </a:ext>
            </a:extLst>
          </p:cNvPr>
          <p:cNvGrpSpPr/>
          <p:nvPr/>
        </p:nvGrpSpPr>
        <p:grpSpPr>
          <a:xfrm>
            <a:off x="486889" y="1483301"/>
            <a:ext cx="9594364" cy="4784169"/>
            <a:chOff x="574158" y="815909"/>
            <a:chExt cx="10694627" cy="5332808"/>
          </a:xfrm>
        </p:grpSpPr>
        <p:sp>
          <p:nvSpPr>
            <p:cNvPr id="5" name="TextBox 4">
              <a:extLst>
                <a:ext uri="{FF2B5EF4-FFF2-40B4-BE49-F238E27FC236}">
                  <a16:creationId xmlns:a16="http://schemas.microsoft.com/office/drawing/2014/main" id="{81699130-31A5-46D0-8C54-2F594E79A1F3}"/>
                </a:ext>
              </a:extLst>
            </p:cNvPr>
            <p:cNvSpPr txBox="1"/>
            <p:nvPr/>
          </p:nvSpPr>
          <p:spPr>
            <a:xfrm>
              <a:off x="574158" y="815909"/>
              <a:ext cx="5112682" cy="369332"/>
            </a:xfrm>
            <a:prstGeom prst="rect">
              <a:avLst/>
            </a:prstGeom>
            <a:noFill/>
          </p:spPr>
          <p:txBody>
            <a:bodyPr wrap="none" rtlCol="0">
              <a:spAutoFit/>
            </a:bodyPr>
            <a:lstStyle/>
            <a:p>
              <a:r>
                <a:rPr lang="en-US" altLang="ko-KR">
                  <a:hlinkClick r:id="rId3"/>
                </a:rPr>
                <a:t>https://www.anaconda.com/products/individual</a:t>
              </a:r>
              <a:endParaRPr lang="ko-KR" altLang="en-US"/>
            </a:p>
          </p:txBody>
        </p:sp>
        <p:pic>
          <p:nvPicPr>
            <p:cNvPr id="6" name="그림 5">
              <a:extLst>
                <a:ext uri="{FF2B5EF4-FFF2-40B4-BE49-F238E27FC236}">
                  <a16:creationId xmlns:a16="http://schemas.microsoft.com/office/drawing/2014/main" id="{BA08F4F3-54A0-4E87-A39C-4057BBD3F66F}"/>
                </a:ext>
              </a:extLst>
            </p:cNvPr>
            <p:cNvPicPr>
              <a:picLocks noChangeAspect="1"/>
            </p:cNvPicPr>
            <p:nvPr/>
          </p:nvPicPr>
          <p:blipFill>
            <a:blip r:embed="rId4"/>
            <a:stretch>
              <a:fillRect/>
            </a:stretch>
          </p:blipFill>
          <p:spPr>
            <a:xfrm>
              <a:off x="574158" y="1498555"/>
              <a:ext cx="5449055" cy="4650162"/>
            </a:xfrm>
            <a:prstGeom prst="rect">
              <a:avLst/>
            </a:prstGeom>
          </p:spPr>
        </p:pic>
        <p:pic>
          <p:nvPicPr>
            <p:cNvPr id="7" name="그림 6">
              <a:extLst>
                <a:ext uri="{FF2B5EF4-FFF2-40B4-BE49-F238E27FC236}">
                  <a16:creationId xmlns:a16="http://schemas.microsoft.com/office/drawing/2014/main" id="{8B4E4144-1BEC-486F-AE55-D79A989D6B5E}"/>
                </a:ext>
              </a:extLst>
            </p:cNvPr>
            <p:cNvPicPr>
              <a:picLocks noChangeAspect="1"/>
            </p:cNvPicPr>
            <p:nvPr/>
          </p:nvPicPr>
          <p:blipFill>
            <a:blip r:embed="rId5"/>
            <a:stretch>
              <a:fillRect/>
            </a:stretch>
          </p:blipFill>
          <p:spPr>
            <a:xfrm>
              <a:off x="7504951" y="1588103"/>
              <a:ext cx="3763834" cy="4560613"/>
            </a:xfrm>
            <a:prstGeom prst="rect">
              <a:avLst/>
            </a:prstGeom>
          </p:spPr>
        </p:pic>
        <p:sp>
          <p:nvSpPr>
            <p:cNvPr id="8" name="직사각형 7">
              <a:extLst>
                <a:ext uri="{FF2B5EF4-FFF2-40B4-BE49-F238E27FC236}">
                  <a16:creationId xmlns:a16="http://schemas.microsoft.com/office/drawing/2014/main" id="{33A59501-19EB-4873-BE96-DF12C9065D15}"/>
                </a:ext>
              </a:extLst>
            </p:cNvPr>
            <p:cNvSpPr/>
            <p:nvPr/>
          </p:nvSpPr>
          <p:spPr>
            <a:xfrm>
              <a:off x="574158" y="5640404"/>
              <a:ext cx="1302768"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F8A57A40-C274-48CC-90F4-702AB8045653}"/>
                </a:ext>
              </a:extLst>
            </p:cNvPr>
            <p:cNvSpPr/>
            <p:nvPr/>
          </p:nvSpPr>
          <p:spPr>
            <a:xfrm>
              <a:off x="7504950" y="3022332"/>
              <a:ext cx="3763833"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Rectangle 10">
            <a:extLst>
              <a:ext uri="{FF2B5EF4-FFF2-40B4-BE49-F238E27FC236}">
                <a16:creationId xmlns:a16="http://schemas.microsoft.com/office/drawing/2014/main" id="{19DD9444-46AF-491C-A643-2C4E33FAF4BC}"/>
              </a:ext>
            </a:extLst>
          </p:cNvPr>
          <p:cNvSpPr>
            <a:spLocks noChangeArrowheads="1"/>
          </p:cNvSpPr>
          <p:nvPr/>
        </p:nvSpPr>
        <p:spPr bwMode="auto">
          <a:xfrm>
            <a:off x="360795" y="879782"/>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1800" b="1">
                <a:solidFill>
                  <a:srgbClr val="000000"/>
                </a:solidFill>
                <a:latin typeface="고도 M" panose="02000503000000020004" pitchFamily="2" charset="-127"/>
                <a:ea typeface="고도 M" panose="02000503000000020004" pitchFamily="2" charset="-127"/>
              </a:rPr>
              <a:t>아나 </a:t>
            </a:r>
            <a:r>
              <a:rPr lang="ko-KR" altLang="en-US" sz="1800" b="1" err="1">
                <a:solidFill>
                  <a:srgbClr val="000000"/>
                </a:solidFill>
                <a:latin typeface="고도 M" panose="02000503000000020004" pitchFamily="2" charset="-127"/>
                <a:ea typeface="고도 M" panose="02000503000000020004" pitchFamily="2" charset="-127"/>
              </a:rPr>
              <a:t>콘다</a:t>
            </a:r>
            <a:r>
              <a:rPr lang="ko-KR" altLang="en-US" sz="1800" b="1">
                <a:solidFill>
                  <a:srgbClr val="000000"/>
                </a:solidFill>
                <a:latin typeface="고도 M" panose="02000503000000020004" pitchFamily="2" charset="-127"/>
                <a:ea typeface="고도 M" panose="02000503000000020004" pitchFamily="2" charset="-127"/>
              </a:rPr>
              <a:t> 설치</a:t>
            </a:r>
            <a:endParaRPr kumimoji="1" lang="ko-KR" altLang="en-US" sz="1800" b="1"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3896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하드웨어</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5262979"/>
          </a:xfrm>
          <a:prstGeom prst="rect">
            <a:avLst/>
          </a:prstGeom>
          <a:noFill/>
        </p:spPr>
        <p:txBody>
          <a:bodyPr wrap="square" rtlCol="0">
            <a:spAutoFit/>
          </a:bodyPr>
          <a:lstStyle/>
          <a:p>
            <a:r>
              <a:rPr lang="en-US" altLang="ko-KR"/>
              <a:t>CPU</a:t>
            </a:r>
            <a:r>
              <a:rPr lang="ko-KR" altLang="en-US"/>
              <a:t>는 </a:t>
            </a:r>
            <a:r>
              <a:rPr lang="en-US" altLang="ko-KR"/>
              <a:t>1990</a:t>
            </a:r>
            <a:r>
              <a:rPr lang="ko-KR" altLang="en-US"/>
              <a:t>년부터 </a:t>
            </a:r>
            <a:r>
              <a:rPr lang="en-US" altLang="ko-KR"/>
              <a:t>2010</a:t>
            </a:r>
            <a:r>
              <a:rPr lang="ko-KR" altLang="en-US"/>
              <a:t>년 사이에 약 </a:t>
            </a:r>
            <a:r>
              <a:rPr lang="en-US" altLang="ko-KR"/>
              <a:t>5000</a:t>
            </a:r>
            <a:r>
              <a:rPr lang="ko-KR" altLang="en-US"/>
              <a:t>배 정도 빨라졌</a:t>
            </a:r>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CPU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1990</a:t>
            </a:r>
            <a:r>
              <a:rPr lang="ko-KR" altLang="en-US" sz="2000">
                <a:solidFill>
                  <a:schemeClr val="tx1"/>
                </a:solidFill>
                <a:latin typeface="고도 M" panose="02000503000000020004" pitchFamily="2" charset="-127"/>
                <a:ea typeface="고도 M" panose="02000503000000020004" pitchFamily="2" charset="-127"/>
              </a:rPr>
              <a:t>년부터 </a:t>
            </a:r>
            <a:r>
              <a:rPr lang="en-US" altLang="ko-KR" sz="2000">
                <a:solidFill>
                  <a:schemeClr val="tx1"/>
                </a:solidFill>
                <a:latin typeface="고도 M" panose="02000503000000020004" pitchFamily="2" charset="-127"/>
                <a:ea typeface="고도 M" panose="02000503000000020004" pitchFamily="2" charset="-127"/>
              </a:rPr>
              <a:t>2010</a:t>
            </a:r>
            <a:r>
              <a:rPr lang="ko-KR" altLang="en-US" sz="2000">
                <a:solidFill>
                  <a:schemeClr val="tx1"/>
                </a:solidFill>
                <a:latin typeface="고도 M" panose="02000503000000020004" pitchFamily="2" charset="-127"/>
                <a:ea typeface="고도 M" panose="02000503000000020004" pitchFamily="2" charset="-127"/>
              </a:rPr>
              <a:t>년 사이에 약 </a:t>
            </a:r>
            <a:r>
              <a:rPr lang="en-US" altLang="ko-KR" sz="2000">
                <a:solidFill>
                  <a:schemeClr val="tx1"/>
                </a:solidFill>
                <a:latin typeface="고도 M" panose="02000503000000020004" pitchFamily="2" charset="-127"/>
                <a:ea typeface="고도 M" panose="02000503000000020004" pitchFamily="2" charset="-127"/>
              </a:rPr>
              <a:t>5000</a:t>
            </a:r>
            <a:r>
              <a:rPr lang="ko-KR" altLang="en-US" sz="2000">
                <a:solidFill>
                  <a:schemeClr val="tx1"/>
                </a:solidFill>
                <a:latin typeface="고도 M" panose="02000503000000020004" pitchFamily="2" charset="-127"/>
                <a:ea typeface="고도 M" panose="02000503000000020004" pitchFamily="2" charset="-127"/>
              </a:rPr>
              <a:t>배 정도 빨라졌다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2000</a:t>
            </a:r>
            <a:r>
              <a:rPr lang="ko-KR" altLang="en-US" sz="2000">
                <a:solidFill>
                  <a:schemeClr val="tx1"/>
                </a:solidFill>
                <a:latin typeface="고도 M" panose="02000503000000020004" pitchFamily="2" charset="-127"/>
                <a:ea typeface="고도 M" panose="02000503000000020004" pitchFamily="2" charset="-127"/>
              </a:rPr>
              <a:t>년대 게임 그래픽 성능 개발을 위한 대용량 고속 병렬 칩</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그래픽 처리장치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가 발전하였다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제품을 위한 프로그래밍 </a:t>
            </a:r>
            <a:r>
              <a:rPr lang="ko-KR" altLang="en-US" sz="2000" err="1">
                <a:solidFill>
                  <a:schemeClr val="tx1"/>
                </a:solidFill>
                <a:latin typeface="고도 M" panose="02000503000000020004" pitchFamily="2" charset="-127"/>
                <a:ea typeface="고도 M" panose="02000503000000020004" pitchFamily="2" charset="-127"/>
              </a:rPr>
              <a:t>인터페이서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를 출시하였다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물리 모델링을 시작으로 신경망까지 병렬화가 가능해 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인 </a:t>
            </a:r>
            <a:r>
              <a:rPr lang="en-US" altLang="ko-KR" sz="2000">
                <a:solidFill>
                  <a:schemeClr val="tx1"/>
                </a:solidFill>
                <a:latin typeface="고도 M" panose="02000503000000020004" pitchFamily="2" charset="-127"/>
                <a:ea typeface="고도 M" panose="02000503000000020004" pitchFamily="2" charset="-127"/>
              </a:rPr>
              <a:t>NVIDIA TITAN X</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6.6 </a:t>
            </a:r>
            <a:r>
              <a:rPr lang="ko-KR" altLang="en-US" sz="2000" err="1">
                <a:solidFill>
                  <a:schemeClr val="tx1"/>
                </a:solidFill>
                <a:latin typeface="고도 M" panose="02000503000000020004" pitchFamily="2" charset="-127"/>
                <a:ea typeface="고도 M" panose="02000503000000020004" pitchFamily="2" charset="-127"/>
              </a:rPr>
              <a:t>테라플롭의</a:t>
            </a:r>
            <a:r>
              <a:rPr lang="ko-KR" altLang="en-US" sz="2000">
                <a:solidFill>
                  <a:schemeClr val="tx1"/>
                </a:solidFill>
                <a:latin typeface="고도 M" panose="02000503000000020004" pitchFamily="2" charset="-127"/>
                <a:ea typeface="고도 M" panose="02000503000000020004" pitchFamily="2" charset="-127"/>
              </a:rPr>
              <a:t> 단정도 연산 성능을 제공한다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구글은 </a:t>
            </a:r>
            <a:r>
              <a:rPr lang="en-US" altLang="ko-KR" sz="2000">
                <a:solidFill>
                  <a:schemeClr val="tx1"/>
                </a:solidFill>
                <a:latin typeface="고도 M" panose="02000503000000020004" pitchFamily="2" charset="-127"/>
                <a:ea typeface="고도 M" panose="02000503000000020004" pitchFamily="2" charset="-127"/>
              </a:rPr>
              <a:t>2016</a:t>
            </a:r>
            <a:r>
              <a:rPr lang="ko-KR" altLang="en-US" sz="2000">
                <a:solidFill>
                  <a:schemeClr val="tx1"/>
                </a:solidFill>
                <a:latin typeface="고도 M" panose="02000503000000020004" pitchFamily="2" charset="-127"/>
                <a:ea typeface="고도 M" panose="02000503000000020004" pitchFamily="2" charset="-127"/>
              </a:rPr>
              <a:t>년에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처리 장치 프로젝트를 공개했다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 칩은 심층 신경망을 실행하기 위해 완전히 새롭게 설계한 것으로 최고 성능을 가진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보다 </a:t>
            </a:r>
            <a:r>
              <a:rPr lang="en-US" altLang="ko-KR" sz="2000">
                <a:solidFill>
                  <a:schemeClr val="tx1"/>
                </a:solidFill>
                <a:latin typeface="고도 M" panose="02000503000000020004" pitchFamily="2" charset="-127"/>
                <a:ea typeface="고도 M" panose="02000503000000020004" pitchFamily="2" charset="-127"/>
              </a:rPr>
              <a:t>10</a:t>
            </a:r>
            <a:r>
              <a:rPr lang="ko-KR" altLang="en-US" sz="2000">
                <a:solidFill>
                  <a:schemeClr val="tx1"/>
                </a:solidFill>
                <a:latin typeface="고도 M" panose="02000503000000020004" pitchFamily="2" charset="-127"/>
                <a:ea typeface="고도 M" panose="02000503000000020004" pitchFamily="2" charset="-127"/>
              </a:rPr>
              <a:t>배 이상 빠르고 에너지 소비도 더 효율적이다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2017</a:t>
            </a:r>
            <a:r>
              <a:rPr lang="ko-KR" altLang="en-US" sz="2000">
                <a:solidFill>
                  <a:schemeClr val="tx1"/>
                </a:solidFill>
                <a:latin typeface="고도 M" panose="02000503000000020004" pitchFamily="2" charset="-127"/>
                <a:ea typeface="고도 M" panose="02000503000000020004" pitchFamily="2" charset="-127"/>
              </a:rPr>
              <a:t>에 발표한 </a:t>
            </a:r>
            <a:r>
              <a:rPr lang="en-US" altLang="ko-KR" sz="2000">
                <a:solidFill>
                  <a:schemeClr val="tx1"/>
                </a:solidFill>
                <a:latin typeface="고도 M" panose="02000503000000020004" pitchFamily="2" charset="-127"/>
                <a:ea typeface="고도 M" panose="02000503000000020004" pitchFamily="2" charset="-127"/>
              </a:rPr>
              <a:t>TPU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180 </a:t>
            </a:r>
            <a:r>
              <a:rPr lang="ko-KR" altLang="en-US" sz="2000" err="1">
                <a:solidFill>
                  <a:schemeClr val="tx1"/>
                </a:solidFill>
                <a:latin typeface="고도 M" panose="02000503000000020004" pitchFamily="2" charset="-127"/>
                <a:ea typeface="고도 M" panose="02000503000000020004" pitchFamily="2" charset="-127"/>
              </a:rPr>
              <a:t>테라플롭이다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509526767"/>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28428529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26760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LSTM </a:t>
            </a:r>
            <a:r>
              <a:rPr lang="ko-KR" altLang="en-US" sz="1400">
                <a:solidFill>
                  <a:schemeClr val="tx1"/>
                </a:solidFill>
                <a:latin typeface="고도 M" panose="02000503000000020004" pitchFamily="2" charset="-127"/>
                <a:ea typeface="고도 M" panose="02000503000000020004" pitchFamily="2" charset="-127"/>
              </a:rPr>
              <a:t>순환 신경망 만들기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156966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LSTM</a:t>
            </a:r>
          </a:p>
          <a:p>
            <a:r>
              <a:rPr lang="en-US" altLang="ko-KR" sz="1200" err="1">
                <a:solidFill>
                  <a:schemeClr val="tx1"/>
                </a:solidFill>
                <a:latin typeface="Consolas" panose="020B0609020204030204" pitchFamily="49" charset="0"/>
              </a:rPr>
              <a:t>model_lstm</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(LSTM(8))</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model_lstm.summary</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49411" y="3291719"/>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"sequential_3"</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embedding_1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err="1">
                <a:solidFill>
                  <a:schemeClr val="tx1"/>
                </a:solidFill>
                <a:latin typeface="Consolas" panose="020B0609020204030204" pitchFamily="49" charset="0"/>
                <a:ea typeface="고도 M" panose="02000503000000020004" pitchFamily="2" charset="-127"/>
              </a:rPr>
              <a:t>lstm</a:t>
            </a:r>
            <a:r>
              <a:rPr lang="en-US" altLang="ko-KR" sz="1100">
                <a:solidFill>
                  <a:schemeClr val="tx1"/>
                </a:solidFill>
                <a:latin typeface="Consolas" panose="020B0609020204030204" pitchFamily="49" charset="0"/>
                <a:ea typeface="고도 M" panose="02000503000000020004" pitchFamily="2" charset="-127"/>
              </a:rPr>
              <a:t> (LSTM)                  (None, 8)                 1312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dense_3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33,321</a:t>
            </a:r>
          </a:p>
          <a:p>
            <a:pPr lvl="0"/>
            <a:r>
              <a:rPr lang="en-US" altLang="ko-KR" sz="1100">
                <a:solidFill>
                  <a:schemeClr val="tx1"/>
                </a:solidFill>
                <a:latin typeface="Consolas" panose="020B0609020204030204" pitchFamily="49" charset="0"/>
                <a:ea typeface="고도 M" panose="02000503000000020004" pitchFamily="2" charset="-127"/>
              </a:rPr>
              <a:t>Trainable params: 33,321</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00460549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141417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훈련하기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model_lstm.compile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model_lstm.fit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55349" y="2750583"/>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- 12s 591us/sample - loss: 0.4818 - accuracy: 0.7803 -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0.3929 -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0.8328</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- 11s 573us/sample - loss: 0.3420 - accuracy: 0.8590 -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0.3603 -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0.8446</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8/10</a:t>
            </a:r>
          </a:p>
          <a:p>
            <a:pPr lvl="0"/>
            <a:r>
              <a:rPr lang="en-US" altLang="ko-KR" sz="1100">
                <a:solidFill>
                  <a:schemeClr val="tx1"/>
                </a:solidFill>
                <a:latin typeface="Consolas" panose="020B0609020204030204" pitchFamily="49" charset="0"/>
                <a:ea typeface="고도 M" panose="02000503000000020004" pitchFamily="2" charset="-127"/>
              </a:rPr>
              <a:t>20000/20000 [==============================] - 10s 513us/sample - loss: 0.2460 - accuracy: 0.8975 -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0.4287 -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0.8356</a:t>
            </a: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- 10s 503us/sample - loss: 0.2332 - accuracy: 0.9035 -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0.4072 -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0.8358</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- 10s 520us/sample - loss: 0.2257 - accuracy: 0.9077 -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0.4212 -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0.8278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3260673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465234" y="237550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7E43E8B7-9DCB-426B-927B-337791F3CFCF}"/>
              </a:ext>
            </a:extLst>
          </p:cNvPr>
          <p:cNvSpPr/>
          <p:nvPr/>
        </p:nvSpPr>
        <p:spPr>
          <a:xfrm>
            <a:off x="1465234" y="479904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20484" name="Picture 4">
            <a:extLst>
              <a:ext uri="{FF2B5EF4-FFF2-40B4-BE49-F238E27FC236}">
                <a16:creationId xmlns:a16="http://schemas.microsoft.com/office/drawing/2014/main" id="{091F8F7A-579F-4AD7-9618-22BF432B4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1138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1759909-A39F-4CFB-80E4-3B733FC98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517567"/>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90876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model_lstm.evaluate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8" name="TextBox 7">
            <a:extLst>
              <a:ext uri="{FF2B5EF4-FFF2-40B4-BE49-F238E27FC236}">
                <a16:creationId xmlns:a16="http://schemas.microsoft.com/office/drawing/2014/main" id="{C83E5781-7335-4588-9288-19234841F911}"/>
              </a:ext>
            </a:extLst>
          </p:cNvPr>
          <p:cNvSpPr txBox="1"/>
          <p:nvPr/>
        </p:nvSpPr>
        <p:spPr>
          <a:xfrm>
            <a:off x="1552478" y="213306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0.834</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97178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데이터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49327" y="1320865"/>
            <a:ext cx="8359050" cy="3785652"/>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‘데이터의 </a:t>
            </a:r>
            <a:r>
              <a:rPr lang="ko-KR" altLang="en-US" sz="2000" err="1">
                <a:solidFill>
                  <a:schemeClr val="tx1"/>
                </a:solidFill>
                <a:latin typeface="고도 M" panose="02000503000000020004" pitchFamily="2" charset="-127"/>
                <a:ea typeface="고도 M" panose="02000503000000020004" pitchFamily="2" charset="-127"/>
              </a:rPr>
              <a:t>바다’라는</a:t>
            </a:r>
            <a:r>
              <a:rPr lang="ko-KR" altLang="en-US" sz="2000">
                <a:solidFill>
                  <a:schemeClr val="tx1"/>
                </a:solidFill>
                <a:latin typeface="고도 M" panose="02000503000000020004" pitchFamily="2" charset="-127"/>
                <a:ea typeface="고도 M" panose="02000503000000020004" pitchFamily="2" charset="-127"/>
              </a:rPr>
              <a:t> 용어가 있듯이 현재는 데이터가 매우 많다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저장 장치의 발전</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데이터 셋을 수집하고 배포할 수 있는 인터넷의 성장은 머신 러닝에 필요한 데이터들을 마련할 수 있는 환경을 만들어주었다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플리커에서</a:t>
            </a:r>
            <a:r>
              <a:rPr lang="ko-KR" altLang="en-US" sz="2000">
                <a:solidFill>
                  <a:schemeClr val="tx1"/>
                </a:solidFill>
                <a:latin typeface="고도 M" panose="02000503000000020004" pitchFamily="2" charset="-127"/>
                <a:ea typeface="고도 M" panose="02000503000000020004" pitchFamily="2" charset="-127"/>
              </a:rPr>
              <a:t> 사용자가 붙인 이미지 태그</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유튜브의 비디오</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위키피디아는 자연어 처리 분야에 필요한 핵심 데이터셋</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1400</a:t>
            </a:r>
            <a:r>
              <a:rPr lang="ko-KR" altLang="en-US" sz="2000">
                <a:solidFill>
                  <a:schemeClr val="tx1"/>
                </a:solidFill>
                <a:latin typeface="고도 M" panose="02000503000000020004" pitchFamily="2" charset="-127"/>
                <a:ea typeface="고도 M" panose="02000503000000020004" pitchFamily="2" charset="-127"/>
              </a:rPr>
              <a:t>만개 이미지를 </a:t>
            </a:r>
            <a:r>
              <a:rPr lang="en-US" altLang="ko-KR" sz="2000">
                <a:solidFill>
                  <a:schemeClr val="tx1"/>
                </a:solidFill>
                <a:latin typeface="고도 M" panose="02000503000000020004" pitchFamily="2" charset="-127"/>
                <a:ea typeface="고도 M" panose="02000503000000020004" pitchFamily="2" charset="-127"/>
              </a:rPr>
              <a:t>1000</a:t>
            </a:r>
            <a:r>
              <a:rPr lang="ko-KR" altLang="en-US" sz="2000">
                <a:solidFill>
                  <a:schemeClr val="tx1"/>
                </a:solidFill>
                <a:latin typeface="고도 M" panose="02000503000000020004" pitchFamily="2" charset="-127"/>
                <a:ea typeface="고도 M" panose="02000503000000020004" pitchFamily="2" charset="-127"/>
              </a:rPr>
              <a:t>개의 범주로 구분해 놓은 </a:t>
            </a:r>
            <a:r>
              <a:rPr lang="en-US" altLang="ko-KR" sz="2000">
                <a:solidFill>
                  <a:schemeClr val="tx1"/>
                </a:solidFill>
                <a:latin typeface="고도 M" panose="02000503000000020004" pitchFamily="2" charset="-127"/>
                <a:ea typeface="고도 M" panose="02000503000000020004" pitchFamily="2" charset="-127"/>
              </a:rPr>
              <a:t>ImageNet </a:t>
            </a:r>
            <a:r>
              <a:rPr lang="ko-KR" altLang="en-US" sz="2000">
                <a:solidFill>
                  <a:schemeClr val="tx1"/>
                </a:solidFill>
                <a:latin typeface="고도 M" panose="02000503000000020004" pitchFamily="2" charset="-127"/>
                <a:ea typeface="고도 M" panose="02000503000000020004" pitchFamily="2" charset="-127"/>
              </a:rPr>
              <a:t>데이터셋</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595550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알고리즘</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221035" y="1625665"/>
            <a:ext cx="8359050" cy="4093428"/>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신경망의 층에 더 잘 맞는 활성화 함수</a:t>
            </a:r>
            <a:r>
              <a:rPr lang="en-US" altLang="ko-KR" sz="2000">
                <a:solidFill>
                  <a:schemeClr val="tx1"/>
                </a:solidFill>
                <a:latin typeface="고도 M" panose="02000503000000020004" pitchFamily="2" charset="-127"/>
                <a:ea typeface="고도 M" panose="02000503000000020004" pitchFamily="2" charset="-127"/>
              </a:rPr>
              <a:t>(activation function)</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층별 사전 훈련</a:t>
            </a:r>
            <a:r>
              <a:rPr lang="en-US" altLang="ko-KR" sz="2000">
                <a:solidFill>
                  <a:schemeClr val="tx1"/>
                </a:solidFill>
                <a:latin typeface="고도 M" panose="02000503000000020004" pitchFamily="2" charset="-127"/>
                <a:ea typeface="고도 M" panose="02000503000000020004" pitchFamily="2" charset="-127"/>
              </a:rPr>
              <a:t>(pretraining)</a:t>
            </a:r>
            <a:r>
              <a:rPr lang="ko-KR" altLang="en-US" sz="2000">
                <a:solidFill>
                  <a:schemeClr val="tx1"/>
                </a:solidFill>
                <a:latin typeface="고도 M" panose="02000503000000020004" pitchFamily="2" charset="-127"/>
                <a:ea typeface="고도 M" panose="02000503000000020004" pitchFamily="2" charset="-127"/>
              </a:rPr>
              <a:t>을 불필요하게 만든 가중치 초기화</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err="1">
                <a:solidFill>
                  <a:schemeClr val="tx1"/>
                </a:solidFill>
                <a:latin typeface="고도 M" panose="02000503000000020004" pitchFamily="2" charset="-127"/>
                <a:ea typeface="고도 M" panose="02000503000000020004" pitchFamily="2" charset="-127"/>
              </a:rPr>
              <a:t>RMSProp</a:t>
            </a:r>
            <a:r>
              <a:rPr lang="ko-KR" altLang="en-US" sz="2000">
                <a:solidFill>
                  <a:schemeClr val="tx1"/>
                </a:solidFill>
                <a:latin typeface="고도 M" panose="02000503000000020004" pitchFamily="2" charset="-127"/>
                <a:ea typeface="고도 M" panose="02000503000000020004" pitchFamily="2" charset="-127"/>
              </a:rPr>
              <a:t>과 </a:t>
            </a:r>
            <a:r>
              <a:rPr lang="en-US" altLang="ko-KR" sz="2000">
                <a:solidFill>
                  <a:schemeClr val="tx1"/>
                </a:solidFill>
                <a:latin typeface="고도 M" panose="02000503000000020004" pitchFamily="2" charset="-127"/>
                <a:ea typeface="고도 M" panose="02000503000000020004" pitchFamily="2" charset="-127"/>
              </a:rPr>
              <a:t>Adam </a:t>
            </a:r>
            <a:r>
              <a:rPr lang="ko-KR" altLang="en-US" sz="2000">
                <a:solidFill>
                  <a:schemeClr val="tx1"/>
                </a:solidFill>
                <a:latin typeface="고도 M" panose="02000503000000020004" pitchFamily="2" charset="-127"/>
                <a:ea typeface="고도 M" panose="02000503000000020004" pitchFamily="2" charset="-127"/>
              </a:rPr>
              <a:t>같은 더 좋은 최적화 방법 개발</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배치 정규화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잔차</a:t>
            </a:r>
            <a:r>
              <a:rPr lang="ko-KR" altLang="en-US" sz="2000">
                <a:solidFill>
                  <a:schemeClr val="tx1"/>
                </a:solidFill>
                <a:latin typeface="고도 M" panose="02000503000000020004" pitchFamily="2" charset="-127"/>
                <a:ea typeface="고도 M" panose="02000503000000020004" pitchFamily="2" charset="-127"/>
              </a:rPr>
              <a:t> 연결</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깊이별</a:t>
            </a:r>
            <a:r>
              <a:rPr lang="ko-KR" altLang="en-US" sz="2000">
                <a:solidFill>
                  <a:schemeClr val="tx1"/>
                </a:solidFill>
                <a:latin typeface="고도 M" panose="02000503000000020004" pitchFamily="2" charset="-127"/>
                <a:ea typeface="고도 M" panose="02000503000000020004" pitchFamily="2" charset="-127"/>
              </a:rPr>
              <a:t> 분리 </a:t>
            </a:r>
            <a:r>
              <a:rPr lang="ko-KR" altLang="en-US" sz="2000" err="1">
                <a:solidFill>
                  <a:schemeClr val="tx1"/>
                </a:solidFill>
                <a:latin typeface="고도 M" panose="02000503000000020004" pitchFamily="2" charset="-127"/>
                <a:ea typeface="고도 M" panose="02000503000000020004" pitchFamily="2" charset="-127"/>
              </a:rPr>
              <a:t>합성곱</a:t>
            </a:r>
            <a:r>
              <a:rPr lang="ko-KR" altLang="en-US" sz="2000">
                <a:solidFill>
                  <a:schemeClr val="tx1"/>
                </a:solidFill>
                <a:latin typeface="고도 M" panose="02000503000000020004" pitchFamily="2" charset="-127"/>
                <a:ea typeface="고도 M" panose="02000503000000020004" pitchFamily="2" charset="-127"/>
              </a:rPr>
              <a:t>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같은 고급 기술들이 개발 됨</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2797190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대중화</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초창기에 </a:t>
            </a:r>
            <a:r>
              <a:rPr lang="ko-KR" altLang="en-US" sz="2000" err="1">
                <a:solidFill>
                  <a:schemeClr val="tx1"/>
                </a:solidFill>
                <a:latin typeface="고도 M" panose="02000503000000020004" pitchFamily="2" charset="-127"/>
                <a:ea typeface="고도 M" panose="02000503000000020004" pitchFamily="2" charset="-127"/>
              </a:rPr>
              <a:t>딥러닝을</a:t>
            </a:r>
            <a:r>
              <a:rPr lang="ko-KR" altLang="en-US" sz="2000">
                <a:solidFill>
                  <a:schemeClr val="tx1"/>
                </a:solidFill>
                <a:latin typeface="고도 M" panose="02000503000000020004" pitchFamily="2" charset="-127"/>
                <a:ea typeface="고도 M" panose="02000503000000020004" pitchFamily="2" charset="-127"/>
              </a:rPr>
              <a:t> 하려면 흔치 않은 </a:t>
            </a:r>
            <a:r>
              <a:rPr lang="en-US" altLang="ko-KR" sz="2000">
                <a:solidFill>
                  <a:schemeClr val="tx1"/>
                </a:solidFill>
                <a:latin typeface="고도 M" panose="02000503000000020004" pitchFamily="2" charset="-127"/>
                <a:ea typeface="고도 M" panose="02000503000000020004" pitchFamily="2" charset="-127"/>
              </a:rPr>
              <a:t>C++</a:t>
            </a:r>
            <a:r>
              <a:rPr lang="ko-KR" altLang="en-US" sz="2000">
                <a:solidFill>
                  <a:schemeClr val="tx1"/>
                </a:solidFill>
                <a:latin typeface="고도 M" panose="02000503000000020004" pitchFamily="2" charset="-127"/>
                <a:ea typeface="고도 M" panose="02000503000000020004" pitchFamily="2" charset="-127"/>
              </a:rPr>
              <a:t>와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의 전문가가 되어야 했음</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씨아노와</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플로가</a:t>
            </a:r>
            <a:r>
              <a:rPr lang="ko-KR" altLang="en-US" sz="2000">
                <a:solidFill>
                  <a:schemeClr val="tx1"/>
                </a:solidFill>
                <a:latin typeface="고도 M" panose="02000503000000020004" pitchFamily="2" charset="-127"/>
                <a:ea typeface="고도 M" panose="02000503000000020004" pitchFamily="2" charset="-127"/>
              </a:rPr>
              <a:t> 개발되어 </a:t>
            </a:r>
            <a:r>
              <a:rPr lang="en-US" altLang="ko-KR" sz="2000">
                <a:solidFill>
                  <a:schemeClr val="tx1"/>
                </a:solidFill>
                <a:latin typeface="고도 M" panose="02000503000000020004" pitchFamily="2" charset="-127"/>
                <a:ea typeface="고도 M" panose="02000503000000020004" pitchFamily="2" charset="-127"/>
              </a:rPr>
              <a:t>JAVA</a:t>
            </a:r>
            <a:r>
              <a:rPr lang="ko-KR" altLang="en-US" sz="2000">
                <a:solidFill>
                  <a:schemeClr val="tx1"/>
                </a:solidFill>
                <a:latin typeface="고도 M" panose="02000503000000020004" pitchFamily="2" charset="-127"/>
                <a:ea typeface="고도 M" panose="02000503000000020004" pitchFamily="2" charset="-127"/>
              </a:rPr>
              <a:t>나 </a:t>
            </a:r>
            <a:r>
              <a:rPr lang="en-US" altLang="ko-KR" sz="2000">
                <a:solidFill>
                  <a:schemeClr val="tx1"/>
                </a:solidFill>
                <a:latin typeface="고도 M" panose="02000503000000020004" pitchFamily="2" charset="-127"/>
                <a:ea typeface="고도 M" panose="02000503000000020004" pitchFamily="2" charset="-127"/>
              </a:rPr>
              <a:t>Python</a:t>
            </a:r>
            <a:r>
              <a:rPr lang="ko-KR" altLang="en-US" sz="2000">
                <a:solidFill>
                  <a:schemeClr val="tx1"/>
                </a:solidFill>
                <a:latin typeface="고도 M" panose="02000503000000020004" pitchFamily="2" charset="-127"/>
                <a:ea typeface="고도 M" panose="02000503000000020004" pitchFamily="2" charset="-127"/>
              </a:rPr>
              <a:t>으로 쉽게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케라스의</a:t>
            </a:r>
            <a:r>
              <a:rPr lang="ko-KR" altLang="en-US" sz="2000">
                <a:solidFill>
                  <a:schemeClr val="tx1"/>
                </a:solidFill>
                <a:latin typeface="고도 M" panose="02000503000000020004" pitchFamily="2" charset="-127"/>
                <a:ea typeface="고도 M" panose="02000503000000020004" pitchFamily="2" charset="-127"/>
              </a:rPr>
              <a:t> 도구로 레고 </a:t>
            </a:r>
            <a:r>
              <a:rPr lang="ko-KR" altLang="en-US" sz="2000" err="1">
                <a:solidFill>
                  <a:schemeClr val="tx1"/>
                </a:solidFill>
                <a:latin typeface="고도 M" panose="02000503000000020004" pitchFamily="2" charset="-127"/>
                <a:ea typeface="고도 M" panose="02000503000000020004" pitchFamily="2" charset="-127"/>
              </a:rPr>
              <a:t>블럭을</a:t>
            </a:r>
            <a:r>
              <a:rPr lang="ko-KR" altLang="en-US" sz="2000">
                <a:solidFill>
                  <a:schemeClr val="tx1"/>
                </a:solidFill>
                <a:latin typeface="고도 M" panose="02000503000000020004" pitchFamily="2" charset="-127"/>
                <a:ea typeface="고도 M" panose="02000503000000020004" pitchFamily="2" charset="-127"/>
              </a:rPr>
              <a:t> 만들 듯 쉽게 새로운 모델을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a:t>
            </a:r>
            <a:r>
              <a:rPr lang="ko-KR" altLang="en-US" sz="2000">
                <a:solidFill>
                  <a:schemeClr val="tx1"/>
                </a:solidFill>
                <a:latin typeface="고도 M" panose="02000503000000020004" pitchFamily="2" charset="-127"/>
                <a:ea typeface="고도 M" panose="02000503000000020004" pitchFamily="2" charset="-127"/>
              </a:rPr>
              <a:t> 등장</a:t>
            </a:r>
            <a:r>
              <a:rPr lang="en-US" altLang="ko-KR" sz="2000">
                <a:solidFill>
                  <a:schemeClr val="tx1"/>
                </a:solidFill>
                <a:latin typeface="고도 M" panose="02000503000000020004" pitchFamily="2" charset="-127"/>
                <a:ea typeface="고도 M" panose="02000503000000020004" pitchFamily="2" charset="-127"/>
              </a:rPr>
              <a:t>(2015)</a:t>
            </a:r>
            <a:r>
              <a:rPr lang="ko-KR" altLang="en-US" sz="2000">
                <a:solidFill>
                  <a:schemeClr val="tx1"/>
                </a:solidFill>
                <a:latin typeface="고도 M" panose="02000503000000020004" pitchFamily="2" charset="-127"/>
                <a:ea typeface="고도 M" panose="02000503000000020004" pitchFamily="2" charset="-127"/>
              </a:rPr>
              <a:t>이후 많은 </a:t>
            </a:r>
            <a:r>
              <a:rPr lang="ko-KR" altLang="en-US" sz="2000" err="1">
                <a:solidFill>
                  <a:schemeClr val="tx1"/>
                </a:solidFill>
                <a:latin typeface="고도 M" panose="02000503000000020004" pitchFamily="2" charset="-127"/>
                <a:ea typeface="고도 M" panose="02000503000000020004" pitchFamily="2" charset="-127"/>
              </a:rPr>
              <a:t>스타트업과</a:t>
            </a:r>
            <a:r>
              <a:rPr lang="ko-KR" altLang="en-US" sz="2000">
                <a:solidFill>
                  <a:schemeClr val="tx1"/>
                </a:solidFill>
                <a:latin typeface="고도 M" panose="02000503000000020004" pitchFamily="2" charset="-127"/>
                <a:ea typeface="고도 M" panose="02000503000000020004" pitchFamily="2" charset="-127"/>
              </a:rPr>
              <a:t> 학생</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연구자들이 활용함 </a:t>
            </a:r>
            <a:endParaRPr lang="en-US" altLang="ko-KR" sz="2000">
              <a:solidFill>
                <a:schemeClr val="tx1"/>
              </a:solidFill>
              <a:latin typeface="고도 M" panose="02000503000000020004" pitchFamily="2" charset="-127"/>
              <a:ea typeface="고도 M" panose="02000503000000020004" pitchFamily="2" charset="-127"/>
            </a:endParaRPr>
          </a:p>
        </p:txBody>
      </p:sp>
      <p:pic>
        <p:nvPicPr>
          <p:cNvPr id="2050" name="Picture 2" descr="Keras, Tensorflow에서 GPU 똑똑하게 사용하기 - 1부">
            <a:extLst>
              <a:ext uri="{FF2B5EF4-FFF2-40B4-BE49-F238E27FC236}">
                <a16:creationId xmlns:a16="http://schemas.microsoft.com/office/drawing/2014/main" id="{01590338-12D4-4A18-85C6-F16DDF929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007" y="432748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텐서 플로우 2.0 강좌 1 - 텐서플로우 설치">
            <a:extLst>
              <a:ext uri="{FF2B5EF4-FFF2-40B4-BE49-F238E27FC236}">
                <a16:creationId xmlns:a16="http://schemas.microsoft.com/office/drawing/2014/main" id="{173EDC5C-9056-4678-906C-4851E8F64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8590" y="4318703"/>
            <a:ext cx="2170422" cy="1701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96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지속성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3477875"/>
          </a:xfrm>
          <a:prstGeom prst="rect">
            <a:avLst/>
          </a:prstGeom>
          <a:noFill/>
        </p:spPr>
        <p:txBody>
          <a:bodyPr wrap="square" rtlCol="0">
            <a:spAutoFit/>
          </a:bodyPr>
          <a:lstStyle/>
          <a:p>
            <a:r>
              <a:rPr lang="ko-KR" altLang="en-US" sz="2000" b="1">
                <a:solidFill>
                  <a:schemeClr val="tx1"/>
                </a:solidFill>
                <a:latin typeface="고도 B" panose="02000503000000020004" pitchFamily="2" charset="-127"/>
                <a:ea typeface="고도 B" panose="02000503000000020004" pitchFamily="2" charset="-127"/>
              </a:rPr>
              <a:t>단순함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특성 공학이 필요하지 않아 복잡하고 불안정한 많은 엔지니어링 과정을 엔드</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투</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엔드로 훈련시킬 수 있는 모델로 바꾸어 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확장성</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또는 </a:t>
            </a:r>
            <a:r>
              <a:rPr lang="en-US" altLang="ko-KR" sz="2000">
                <a:solidFill>
                  <a:schemeClr val="tx1"/>
                </a:solidFill>
                <a:latin typeface="고도 M" panose="02000503000000020004" pitchFamily="2" charset="-127"/>
                <a:ea typeface="고도 M" panose="02000503000000020004" pitchFamily="2" charset="-127"/>
              </a:rPr>
              <a:t>TPU </a:t>
            </a:r>
            <a:r>
              <a:rPr lang="ko-KR" altLang="en-US" sz="2000">
                <a:solidFill>
                  <a:schemeClr val="tx1"/>
                </a:solidFill>
                <a:latin typeface="고도 M" panose="02000503000000020004" pitchFamily="2" charset="-127"/>
                <a:ea typeface="고도 M" panose="02000503000000020004" pitchFamily="2" charset="-127"/>
              </a:rPr>
              <a:t>에서 쉽게 </a:t>
            </a:r>
            <a:r>
              <a:rPr lang="ko-KR" altLang="en-US" sz="2000" err="1">
                <a:solidFill>
                  <a:schemeClr val="tx1"/>
                </a:solidFill>
                <a:latin typeface="고도 M" panose="02000503000000020004" pitchFamily="2" charset="-127"/>
                <a:ea typeface="고도 M" panose="02000503000000020004" pitchFamily="2" charset="-127"/>
              </a:rPr>
              <a:t>병렬화할</a:t>
            </a:r>
            <a:r>
              <a:rPr lang="ko-KR" altLang="en-US" sz="2000">
                <a:solidFill>
                  <a:schemeClr val="tx1"/>
                </a:solidFill>
                <a:latin typeface="고도 M" panose="02000503000000020004" pitchFamily="2" charset="-127"/>
                <a:ea typeface="고도 M" panose="02000503000000020004" pitchFamily="2" charset="-127"/>
              </a:rPr>
              <a:t> 수 있기 때문에 무어의 법칙 혜택을 크게 볼 수 이다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또한 딥러닝 모델은 작은 배치 데이터에서 반복적으로 훈련되기 때문에 어떤 크기의 데이터셋에서도 훈련될 수 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다용도와 재사용성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이전에 많은 머신 러닝 방법과는 다르게 딥러닝 모델은 처음부터 다시 시작하지 않고 추가되는 데이터로도 훈련할 수 있다</a:t>
            </a:r>
            <a:r>
              <a:rPr lang="en-US" altLang="ko-KR" sz="2000">
                <a:solidFill>
                  <a:schemeClr val="tx1"/>
                </a:solidFill>
                <a:latin typeface="고도 M" panose="02000503000000020004" pitchFamily="2" charset="-127"/>
                <a:ea typeface="고도 M" panose="02000503000000020004" pitchFamily="2" charset="-127"/>
              </a:rPr>
              <a:t>.</a:t>
            </a:r>
          </a:p>
        </p:txBody>
      </p:sp>
      <p:sp>
        <p:nvSpPr>
          <p:cNvPr id="4" name="TextBox 3">
            <a:extLst>
              <a:ext uri="{FF2B5EF4-FFF2-40B4-BE49-F238E27FC236}">
                <a16:creationId xmlns:a16="http://schemas.microsoft.com/office/drawing/2014/main" id="{1FB44561-EADA-459F-9E15-D5F020B6484A}"/>
              </a:ext>
            </a:extLst>
          </p:cNvPr>
          <p:cNvSpPr txBox="1"/>
          <p:nvPr/>
        </p:nvSpPr>
        <p:spPr>
          <a:xfrm>
            <a:off x="3001108" y="5298831"/>
            <a:ext cx="475963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r>
              <a:rPr lang="ko-KR" altLang="en-US" sz="2400">
                <a:solidFill>
                  <a:schemeClr val="tx1"/>
                </a:solidFill>
                <a:latin typeface="Consolas" panose="020B0609020204030204" pitchFamily="49" charset="0"/>
              </a:rPr>
              <a:t>시 </a:t>
            </a:r>
            <a:r>
              <a:rPr lang="en-US" altLang="ko-KR" sz="2400">
                <a:solidFill>
                  <a:schemeClr val="tx1"/>
                </a:solidFill>
                <a:latin typeface="Consolas" panose="020B0609020204030204" pitchFamily="49" charset="0"/>
              </a:rPr>
              <a:t>5</a:t>
            </a:r>
            <a:r>
              <a:rPr lang="ko-KR" altLang="en-US" sz="2400">
                <a:solidFill>
                  <a:schemeClr val="tx1"/>
                </a:solidFill>
                <a:latin typeface="Consolas" panose="020B0609020204030204" pitchFamily="49" charset="0"/>
              </a:rPr>
              <a:t>분 부터 시작 하겠습니다</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19691578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MSE(Mean Squared Error)</a:t>
            </a:r>
            <a:r>
              <a:rPr kumimoji="0" lang="ko-KR" altLang="en-US" b="1" kern="0">
                <a:solidFill>
                  <a:sysClr val="windowText" lastClr="000000"/>
                </a:solidFill>
                <a:latin typeface="맑은 고딕"/>
                <a:ea typeface="맑은 고딕"/>
              </a:rPr>
              <a:t>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en-US" altLang="ko-KR" b="1" kern="0">
                <a:solidFill>
                  <a:sysClr val="windowText" lastClr="000000"/>
                </a:solidFill>
                <a:latin typeface="맑은 고딕"/>
                <a:ea typeface="맑은 고딕"/>
              </a:rPr>
              <a:t>SGD (Stochastic Gradient Descent)</a:t>
            </a:r>
            <a:r>
              <a:rPr kumimoji="0" lang="ko-KR" altLang="en-US" b="1" kern="0">
                <a:solidFill>
                  <a:sysClr val="windowText" lastClr="000000"/>
                </a:solidFill>
                <a:latin typeface="맑은 고딕"/>
                <a:ea typeface="맑은 고딕"/>
              </a:rPr>
              <a:t>을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역전파를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선형회귀를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시그모이드 함수를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로지스틱 회귀를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a:t>
            </a:r>
            <a:r>
              <a:rPr kumimoji="0" lang="ko-KR" altLang="en-US" sz="3600" b="1">
                <a:solidFill>
                  <a:srgbClr val="C5003D"/>
                </a:solidFill>
                <a:latin typeface="맑은 고딕" panose="020B0503020000020004" pitchFamily="50" charset="-127"/>
                <a:ea typeface="맑은 고딕" panose="020B0503020000020004" pitchFamily="50" charset="-127"/>
              </a:rPr>
              <a:t>을 위한 수학</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2131241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2.1 MSE(Mean Squared Error)</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2.2 SGD (Stochastic Gradient Descent)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2.3 </a:t>
            </a:r>
            <a:r>
              <a:rPr kumimoji="0" lang="ko-KR" altLang="en-US" sz="1800" b="1">
                <a:solidFill>
                  <a:prstClr val="black">
                    <a:lumMod val="75000"/>
                    <a:lumOff val="25000"/>
                  </a:prstClr>
                </a:solidFill>
                <a:latin typeface="맑은 고딕" pitchFamily="50" charset="-127"/>
                <a:ea typeface="맑은 고딕" pitchFamily="50" charset="-127"/>
              </a:rPr>
              <a:t>역전파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2.4 </a:t>
            </a:r>
            <a:r>
              <a:rPr kumimoji="0" lang="ko-KR" altLang="en-US" sz="1800" b="1">
                <a:solidFill>
                  <a:prstClr val="black">
                    <a:lumMod val="75000"/>
                    <a:lumOff val="25000"/>
                  </a:prstClr>
                </a:solidFill>
                <a:latin typeface="맑은 고딕" pitchFamily="50" charset="-127"/>
                <a:ea typeface="맑은 고딕" pitchFamily="50" charset="-127"/>
              </a:rPr>
              <a:t>선형회귀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2.5 </a:t>
            </a:r>
            <a:r>
              <a:rPr kumimoji="0" lang="ko-KR" altLang="en-US" sz="1800" b="1">
                <a:solidFill>
                  <a:prstClr val="black">
                    <a:lumMod val="75000"/>
                    <a:lumOff val="25000"/>
                  </a:prstClr>
                </a:solidFill>
                <a:latin typeface="맑은 고딕" pitchFamily="50" charset="-127"/>
                <a:ea typeface="맑은 고딕" pitchFamily="50" charset="-127"/>
              </a:rPr>
              <a:t>시그모이드 함수</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2.6 </a:t>
            </a:r>
            <a:r>
              <a:rPr kumimoji="0" lang="ko-KR" altLang="en-US" sz="1800" b="1">
                <a:solidFill>
                  <a:prstClr val="black">
                    <a:lumMod val="75000"/>
                    <a:lumOff val="25000"/>
                  </a:prstClr>
                </a:solidFill>
                <a:latin typeface="맑은 고딕" pitchFamily="50" charset="-127"/>
                <a:ea typeface="맑은 고딕" pitchFamily="50" charset="-127"/>
              </a:rPr>
              <a:t>로지스틱 회귀 구현</a:t>
            </a:r>
          </a:p>
        </p:txBody>
      </p:sp>
    </p:spTree>
    <p:extLst>
      <p:ext uri="{BB962C8B-B14F-4D97-AF65-F5344CB8AC3E}">
        <p14:creationId xmlns:p14="http://schemas.microsoft.com/office/powerpoint/2010/main" val="19949439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err="1">
                <a:solidFill>
                  <a:prstClr val="black"/>
                </a:solidFill>
                <a:latin typeface="맑은 고딕" pitchFamily="50" charset="-127"/>
                <a:ea typeface="맑은 고딕" pitchFamily="50" charset="-127"/>
              </a:rPr>
              <a:t>역전파</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err="1">
                <a:solidFill>
                  <a:prstClr val="black"/>
                </a:solidFill>
                <a:latin typeface="맑은 고딕" pitchFamily="50" charset="-127"/>
                <a:ea typeface="맑은 고딕" pitchFamily="50" charset="-127"/>
              </a:rPr>
              <a:t>시그모이드</a:t>
            </a:r>
            <a:r>
              <a:rPr kumimoji="0" lang="ko-KR" altLang="en-US" sz="1800">
                <a:solidFill>
                  <a:prstClr val="black"/>
                </a:solidFill>
                <a:latin typeface="맑은 고딕" pitchFamily="50" charset="-127"/>
                <a:ea typeface="맑은 고딕" pitchFamily="50" charset="-127"/>
              </a:rPr>
              <a:t>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err="1">
                <a:solidFill>
                  <a:srgbClr val="C5003D"/>
                </a:solidFill>
                <a:latin typeface="맑은 고딕" panose="020B0503020000020004" pitchFamily="50" charset="-127"/>
                <a:ea typeface="맑은 고딕" panose="020B0503020000020004" pitchFamily="50" charset="-127"/>
              </a:rPr>
              <a:t>딥러닝을</a:t>
            </a:r>
            <a:r>
              <a:rPr kumimoji="0" lang="ko-KR" altLang="en-US" sz="3600" b="1">
                <a:solidFill>
                  <a:srgbClr val="C5003D"/>
                </a:solidFill>
                <a:latin typeface="맑은 고딕" panose="020B0503020000020004" pitchFamily="50" charset="-127"/>
                <a:ea typeface="맑은 고딕" panose="020B0503020000020004" pitchFamily="50" charset="-127"/>
              </a:rPr>
              <a:t> 위한 수학</a:t>
            </a:r>
          </a:p>
        </p:txBody>
      </p:sp>
    </p:spTree>
    <p:extLst>
      <p:ext uri="{BB962C8B-B14F-4D97-AF65-F5344CB8AC3E}">
        <p14:creationId xmlns:p14="http://schemas.microsoft.com/office/powerpoint/2010/main" val="31985615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회귀</a:t>
            </a:r>
          </a:p>
        </p:txBody>
      </p:sp>
      <p:sp>
        <p:nvSpPr>
          <p:cNvPr id="34" name="직사각형 33">
            <a:extLst>
              <a:ext uri="{FF2B5EF4-FFF2-40B4-BE49-F238E27FC236}">
                <a16:creationId xmlns:a16="http://schemas.microsoft.com/office/drawing/2014/main" id="{4E7CB74D-54BF-4637-9A5B-B95FDFB0B48B}"/>
              </a:ext>
            </a:extLst>
          </p:cNvPr>
          <p:cNvSpPr/>
          <p:nvPr/>
        </p:nvSpPr>
        <p:spPr>
          <a:xfrm>
            <a:off x="1083969" y="2482760"/>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toward</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the</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mean"</a:t>
            </a:r>
            <a:endParaRPr lang="ko-KR" altLang="en-US" sz="2800">
              <a:solidFill>
                <a:schemeClr val="tx1"/>
              </a:solidFill>
              <a:latin typeface="고도 M" panose="02000503000000020004" pitchFamily="2" charset="-127"/>
              <a:ea typeface="고도 M" panose="02000503000000020004" pitchFamily="2" charset="-127"/>
            </a:endParaRPr>
          </a:p>
        </p:txBody>
      </p:sp>
      <p:pic>
        <p:nvPicPr>
          <p:cNvPr id="35842" name="Picture 2">
            <a:extLst>
              <a:ext uri="{FF2B5EF4-FFF2-40B4-BE49-F238E27FC236}">
                <a16:creationId xmlns:a16="http://schemas.microsoft.com/office/drawing/2014/main" id="{1CC61BF1-E76A-4F38-A292-BA86366EC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5950" y="1576147"/>
            <a:ext cx="2095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00608A-0218-4999-8631-B6AA408BA455}"/>
              </a:ext>
            </a:extLst>
          </p:cNvPr>
          <p:cNvSpPr txBox="1"/>
          <p:nvPr/>
        </p:nvSpPr>
        <p:spPr>
          <a:xfrm>
            <a:off x="6965950" y="3765063"/>
            <a:ext cx="2091726" cy="646331"/>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Sir Francis Galton</a:t>
            </a:r>
          </a:p>
          <a:p>
            <a:r>
              <a:rPr lang="en-US" altLang="ko-KR" sz="1800">
                <a:solidFill>
                  <a:schemeClr val="tx1"/>
                </a:solidFill>
                <a:latin typeface="고도 M" panose="02000503000000020004" pitchFamily="2" charset="-127"/>
                <a:ea typeface="고도 M" panose="02000503000000020004" pitchFamily="2" charset="-127"/>
              </a:rPr>
              <a:t>(1822 ~ 1911)</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5068115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Linear</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선형 회귀</a:t>
            </a:r>
          </a:p>
        </p:txBody>
      </p:sp>
      <p:pic>
        <p:nvPicPr>
          <p:cNvPr id="35848" name="Picture 8">
            <a:extLst>
              <a:ext uri="{FF2B5EF4-FFF2-40B4-BE49-F238E27FC236}">
                <a16:creationId xmlns:a16="http://schemas.microsoft.com/office/drawing/2014/main" id="{2E4449B9-4836-47F0-A5EB-84CC559509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822" y="2500131"/>
            <a:ext cx="5188355" cy="34318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50779C-6991-45D1-B232-A2FD9C49DEED}"/>
              </a:ext>
            </a:extLst>
          </p:cNvPr>
          <p:cNvSpPr txBox="1"/>
          <p:nvPr/>
        </p:nvSpPr>
        <p:spPr>
          <a:xfrm>
            <a:off x="648182" y="6007261"/>
            <a:ext cx="5270995" cy="400110"/>
          </a:xfrm>
          <a:prstGeom prst="rect">
            <a:avLst/>
          </a:prstGeom>
          <a:noFill/>
        </p:spPr>
        <p:txBody>
          <a:bodyPr wrap="none" rtlCol="0">
            <a:spAutoFit/>
          </a:bodyPr>
          <a:lstStyle/>
          <a:p>
            <a:r>
              <a:rPr lang="en-US" altLang="ko-KR" sz="2000">
                <a:hlinkClick r:id="rId4"/>
              </a:rPr>
              <a:t>https://en.wikipedia.org/wiki/Linear_regression</a:t>
            </a:r>
            <a:endParaRPr lang="ko-KR" altLang="en-US" sz="2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5F7EC5-9750-4EA7-BB6A-4ACA445CD536}"/>
                  </a:ext>
                </a:extLst>
              </p:cNvPr>
              <p:cNvSpPr txBox="1"/>
              <p:nvPr/>
            </p:nvSpPr>
            <p:spPr>
              <a:xfrm>
                <a:off x="6348714" y="2650602"/>
                <a:ext cx="262918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𝑎𝑥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6C5F7EC5-9750-4EA7-BB6A-4ACA445CD536}"/>
                  </a:ext>
                </a:extLst>
              </p:cNvPr>
              <p:cNvSpPr txBox="1">
                <a:spLocks noRot="1" noChangeAspect="1" noMove="1" noResize="1" noEditPoints="1" noAdjustHandles="1" noChangeArrowheads="1" noChangeShapeType="1" noTextEdit="1"/>
              </p:cNvSpPr>
              <p:nvPr/>
            </p:nvSpPr>
            <p:spPr>
              <a:xfrm>
                <a:off x="6348714" y="2650602"/>
                <a:ext cx="2629181" cy="64633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E7A2B6B-4033-4901-A8A6-8B3BF8E5AD54}"/>
                  </a:ext>
                </a:extLst>
              </p:cNvPr>
              <p:cNvSpPr txBox="1"/>
              <p:nvPr/>
            </p:nvSpPr>
            <p:spPr>
              <a:xfrm>
                <a:off x="6348713" y="3680749"/>
                <a:ext cx="271414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𝑤𝑥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1E7A2B6B-4033-4901-A8A6-8B3BF8E5AD54}"/>
                  </a:ext>
                </a:extLst>
              </p:cNvPr>
              <p:cNvSpPr txBox="1">
                <a:spLocks noRot="1" noChangeAspect="1" noMove="1" noResize="1" noEditPoints="1" noAdjustHandles="1" noChangeArrowheads="1" noChangeShapeType="1" noTextEdit="1"/>
              </p:cNvSpPr>
              <p:nvPr/>
            </p:nvSpPr>
            <p:spPr>
              <a:xfrm>
                <a:off x="6348713" y="3680749"/>
                <a:ext cx="2714141" cy="646331"/>
              </a:xfrm>
              <a:prstGeom prst="rect">
                <a:avLst/>
              </a:prstGeom>
              <a:blipFill>
                <a:blip r:embed="rId6"/>
                <a:stretch>
                  <a:fillRect/>
                </a:stretch>
              </a:blipFill>
            </p:spPr>
            <p:txBody>
              <a:bodyPr/>
              <a:lstStyle/>
              <a:p>
                <a:r>
                  <a:rPr lang="ko-KR" altLang="en-US">
                    <a:noFill/>
                  </a:rPr>
                  <a:t> </a:t>
                </a:r>
              </a:p>
            </p:txBody>
          </p:sp>
        </mc:Fallback>
      </mc:AlternateContent>
      <p:cxnSp>
        <p:nvCxnSpPr>
          <p:cNvPr id="9" name="직선 화살표 연결선 8">
            <a:extLst>
              <a:ext uri="{FF2B5EF4-FFF2-40B4-BE49-F238E27FC236}">
                <a16:creationId xmlns:a16="http://schemas.microsoft.com/office/drawing/2014/main" id="{7395F3B9-4068-4016-89AA-594F2C7F0D72}"/>
              </a:ext>
            </a:extLst>
          </p:cNvPr>
          <p:cNvCxnSpPr/>
          <p:nvPr/>
        </p:nvCxnSpPr>
        <p:spPr>
          <a:xfrm>
            <a:off x="7581418" y="3165676"/>
            <a:ext cx="0" cy="6771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EAA8D7A-9B38-4202-89E1-0085AFAB17C7}"/>
                  </a:ext>
                </a:extLst>
              </p:cNvPr>
              <p:cNvSpPr txBox="1"/>
              <p:nvPr/>
            </p:nvSpPr>
            <p:spPr>
              <a:xfrm>
                <a:off x="6348713" y="1938643"/>
                <a:ext cx="262918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=2</m:t>
                      </m:r>
                      <m:r>
                        <a:rPr lang="en-US" altLang="ko-KR" sz="3600" b="0" i="1" smtClean="0">
                          <a:solidFill>
                            <a:srgbClr val="FF0000"/>
                          </a:solidFill>
                          <a:latin typeface="Cambria Math" panose="02040503050406030204" pitchFamily="18" charset="0"/>
                        </a:rPr>
                        <m:t>𝑥</m:t>
                      </m:r>
                      <m:r>
                        <a:rPr lang="en-US" altLang="ko-KR" sz="3600" b="0" i="1" smtClean="0">
                          <a:solidFill>
                            <a:srgbClr val="FF0000"/>
                          </a:solidFill>
                          <a:latin typeface="Cambria Math" panose="02040503050406030204" pitchFamily="18" charset="0"/>
                        </a:rPr>
                        <m:t>+1</m:t>
                      </m:r>
                    </m:oMath>
                  </m:oMathPara>
                </a14:m>
                <a:endParaRPr lang="ko-KR" altLang="en-US" sz="3600">
                  <a:solidFill>
                    <a:srgbClr val="FF0000"/>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7EAA8D7A-9B38-4202-89E1-0085AFAB17C7}"/>
                  </a:ext>
                </a:extLst>
              </p:cNvPr>
              <p:cNvSpPr txBox="1">
                <a:spLocks noRot="1" noChangeAspect="1" noMove="1" noResize="1" noEditPoints="1" noAdjustHandles="1" noChangeArrowheads="1" noChangeShapeType="1" noTextEdit="1"/>
              </p:cNvSpPr>
              <p:nvPr/>
            </p:nvSpPr>
            <p:spPr>
              <a:xfrm>
                <a:off x="6348713" y="1938643"/>
                <a:ext cx="2629181" cy="646331"/>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33645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10" name="그룹 9">
            <a:extLst>
              <a:ext uri="{FF2B5EF4-FFF2-40B4-BE49-F238E27FC236}">
                <a16:creationId xmlns:a16="http://schemas.microsoft.com/office/drawing/2014/main" id="{E8EA348A-808C-4B15-B096-943B08537E9C}"/>
              </a:ext>
            </a:extLst>
          </p:cNvPr>
          <p:cNvGrpSpPr/>
          <p:nvPr/>
        </p:nvGrpSpPr>
        <p:grpSpPr>
          <a:xfrm>
            <a:off x="1018943" y="1056903"/>
            <a:ext cx="8059374" cy="5267612"/>
            <a:chOff x="1161447" y="146797"/>
            <a:chExt cx="10087742" cy="6593355"/>
          </a:xfrm>
        </p:grpSpPr>
        <p:pic>
          <p:nvPicPr>
            <p:cNvPr id="11" name="그림 10">
              <a:extLst>
                <a:ext uri="{FF2B5EF4-FFF2-40B4-BE49-F238E27FC236}">
                  <a16:creationId xmlns:a16="http://schemas.microsoft.com/office/drawing/2014/main" id="{8E13CDB2-0214-451E-BADD-894736761317}"/>
                </a:ext>
              </a:extLst>
            </p:cNvPr>
            <p:cNvPicPr>
              <a:picLocks noChangeAspect="1"/>
            </p:cNvPicPr>
            <p:nvPr/>
          </p:nvPicPr>
          <p:blipFill>
            <a:blip r:embed="rId3"/>
            <a:stretch>
              <a:fillRect/>
            </a:stretch>
          </p:blipFill>
          <p:spPr>
            <a:xfrm>
              <a:off x="1161447" y="148279"/>
              <a:ext cx="4093948" cy="3203720"/>
            </a:xfrm>
            <a:prstGeom prst="rect">
              <a:avLst/>
            </a:prstGeom>
          </p:spPr>
        </p:pic>
        <p:sp>
          <p:nvSpPr>
            <p:cNvPr id="12" name="직사각형 11">
              <a:extLst>
                <a:ext uri="{FF2B5EF4-FFF2-40B4-BE49-F238E27FC236}">
                  <a16:creationId xmlns:a16="http://schemas.microsoft.com/office/drawing/2014/main" id="{7434073F-CD18-45EC-BCDB-5A4796242C65}"/>
                </a:ext>
              </a:extLst>
            </p:cNvPr>
            <p:cNvSpPr/>
            <p:nvPr/>
          </p:nvSpPr>
          <p:spPr>
            <a:xfrm>
              <a:off x="3817873" y="300001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F5FD253E-789F-4575-9D90-940C7253AE29}"/>
                </a:ext>
              </a:extLst>
            </p:cNvPr>
            <p:cNvPicPr>
              <a:picLocks noChangeAspect="1"/>
            </p:cNvPicPr>
            <p:nvPr/>
          </p:nvPicPr>
          <p:blipFill>
            <a:blip r:embed="rId4"/>
            <a:stretch>
              <a:fillRect/>
            </a:stretch>
          </p:blipFill>
          <p:spPr>
            <a:xfrm>
              <a:off x="7160734" y="146797"/>
              <a:ext cx="4088454" cy="3187236"/>
            </a:xfrm>
            <a:prstGeom prst="rect">
              <a:avLst/>
            </a:prstGeom>
          </p:spPr>
        </p:pic>
        <p:sp>
          <p:nvSpPr>
            <p:cNvPr id="14" name="직사각형 13">
              <a:extLst>
                <a:ext uri="{FF2B5EF4-FFF2-40B4-BE49-F238E27FC236}">
                  <a16:creationId xmlns:a16="http://schemas.microsoft.com/office/drawing/2014/main" id="{7F4F1A15-8B3E-4D0E-983B-163087CEEF14}"/>
                </a:ext>
              </a:extLst>
            </p:cNvPr>
            <p:cNvSpPr/>
            <p:nvPr/>
          </p:nvSpPr>
          <p:spPr>
            <a:xfrm>
              <a:off x="9833664" y="298076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E2D7DE72-7D3D-4834-8E5D-06EEEB77A6B6}"/>
                </a:ext>
              </a:extLst>
            </p:cNvPr>
            <p:cNvPicPr>
              <a:picLocks noChangeAspect="1"/>
            </p:cNvPicPr>
            <p:nvPr/>
          </p:nvPicPr>
          <p:blipFill>
            <a:blip r:embed="rId5"/>
            <a:stretch>
              <a:fillRect/>
            </a:stretch>
          </p:blipFill>
          <p:spPr>
            <a:xfrm>
              <a:off x="1161448" y="3554136"/>
              <a:ext cx="4093948" cy="3186016"/>
            </a:xfrm>
            <a:prstGeom prst="rect">
              <a:avLst/>
            </a:prstGeom>
          </p:spPr>
        </p:pic>
        <p:sp>
          <p:nvSpPr>
            <p:cNvPr id="16" name="직사각형 15">
              <a:extLst>
                <a:ext uri="{FF2B5EF4-FFF2-40B4-BE49-F238E27FC236}">
                  <a16:creationId xmlns:a16="http://schemas.microsoft.com/office/drawing/2014/main" id="{D6977DFC-245D-4C27-9C19-802965334517}"/>
                </a:ext>
              </a:extLst>
            </p:cNvPr>
            <p:cNvSpPr/>
            <p:nvPr/>
          </p:nvSpPr>
          <p:spPr>
            <a:xfrm>
              <a:off x="3817872"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a:extLst>
                <a:ext uri="{FF2B5EF4-FFF2-40B4-BE49-F238E27FC236}">
                  <a16:creationId xmlns:a16="http://schemas.microsoft.com/office/drawing/2014/main" id="{F45DF4C3-1A6E-4758-AC44-5C92998487FF}"/>
                </a:ext>
              </a:extLst>
            </p:cNvPr>
            <p:cNvPicPr>
              <a:picLocks noChangeAspect="1"/>
            </p:cNvPicPr>
            <p:nvPr/>
          </p:nvPicPr>
          <p:blipFill>
            <a:blip r:embed="rId6"/>
            <a:stretch>
              <a:fillRect/>
            </a:stretch>
          </p:blipFill>
          <p:spPr>
            <a:xfrm>
              <a:off x="7160735" y="3554136"/>
              <a:ext cx="4088454" cy="3166494"/>
            </a:xfrm>
            <a:prstGeom prst="rect">
              <a:avLst/>
            </a:prstGeom>
          </p:spPr>
        </p:pic>
        <p:sp>
          <p:nvSpPr>
            <p:cNvPr id="18" name="직사각형 17">
              <a:extLst>
                <a:ext uri="{FF2B5EF4-FFF2-40B4-BE49-F238E27FC236}">
                  <a16:creationId xmlns:a16="http://schemas.microsoft.com/office/drawing/2014/main" id="{B7113856-C923-456D-B2C6-0723A38C7DC2}"/>
                </a:ext>
              </a:extLst>
            </p:cNvPr>
            <p:cNvSpPr/>
            <p:nvPr/>
          </p:nvSpPr>
          <p:spPr>
            <a:xfrm>
              <a:off x="9833663"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169356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 name="사각형: 둥근 모서리 2">
            <a:extLst>
              <a:ext uri="{FF2B5EF4-FFF2-40B4-BE49-F238E27FC236}">
                <a16:creationId xmlns:a16="http://schemas.microsoft.com/office/drawing/2014/main" id="{5B56F2B6-8230-463A-B6A1-BAD8C1276DC1}"/>
              </a:ext>
            </a:extLst>
          </p:cNvPr>
          <p:cNvSpPr/>
          <p:nvPr/>
        </p:nvSpPr>
        <p:spPr>
          <a:xfrm>
            <a:off x="2039549" y="1680116"/>
            <a:ext cx="1858536"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Training Set</a:t>
            </a:r>
            <a:endParaRPr lang="ko-KR" altLang="en-US" sz="1800">
              <a:solidFill>
                <a:schemeClr val="tx1"/>
              </a:solidFill>
              <a:latin typeface="Consolas" panose="020B0609020204030204" pitchFamily="49" charset="0"/>
            </a:endParaRPr>
          </a:p>
        </p:txBody>
      </p:sp>
      <p:sp>
        <p:nvSpPr>
          <p:cNvPr id="8" name="사각형: 둥근 모서리 7">
            <a:extLst>
              <a:ext uri="{FF2B5EF4-FFF2-40B4-BE49-F238E27FC236}">
                <a16:creationId xmlns:a16="http://schemas.microsoft.com/office/drawing/2014/main" id="{E7284020-7E8B-4E36-B857-48F0323C2D83}"/>
              </a:ext>
            </a:extLst>
          </p:cNvPr>
          <p:cNvSpPr/>
          <p:nvPr/>
        </p:nvSpPr>
        <p:spPr>
          <a:xfrm>
            <a:off x="993929" y="3171824"/>
            <a:ext cx="3949777"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Learning Algorithm</a:t>
            </a:r>
            <a:endParaRPr lang="ko-KR" altLang="en-US" sz="2000">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FBF98CC-14DD-44A2-B1DD-EEE69CE4F25E}"/>
              </a:ext>
            </a:extLst>
          </p:cNvPr>
          <p:cNvCxnSpPr/>
          <p:nvPr/>
        </p:nvCxnSpPr>
        <p:spPr>
          <a:xfrm>
            <a:off x="2968817" y="2349189"/>
            <a:ext cx="1" cy="8226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0884B864-7B31-4A12-B145-715A046825F7}"/>
              </a:ext>
            </a:extLst>
          </p:cNvPr>
          <p:cNvSpPr/>
          <p:nvPr/>
        </p:nvSpPr>
        <p:spPr>
          <a:xfrm>
            <a:off x="2140558" y="4474620"/>
            <a:ext cx="1656518"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hypothesis</a:t>
            </a:r>
            <a:endParaRPr lang="ko-KR" altLang="en-US" sz="18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7DB9851E-A5E9-4FF1-B488-2F43921D057E}"/>
              </a:ext>
            </a:extLst>
          </p:cNvPr>
          <p:cNvCxnSpPr>
            <a:cxnSpLocks/>
            <a:stCxn id="8" idx="2"/>
            <a:endCxn id="11" idx="0"/>
          </p:cNvCxnSpPr>
          <p:nvPr/>
        </p:nvCxnSpPr>
        <p:spPr>
          <a:xfrm flipH="1">
            <a:off x="2968817" y="3840897"/>
            <a:ext cx="1" cy="6337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16F9173-9829-4586-8C64-AD12AAF71324}"/>
              </a:ext>
            </a:extLst>
          </p:cNvPr>
          <p:cNvCxnSpPr>
            <a:cxnSpLocks/>
            <a:endCxn id="11" idx="1"/>
          </p:cNvCxnSpPr>
          <p:nvPr/>
        </p:nvCxnSpPr>
        <p:spPr>
          <a:xfrm>
            <a:off x="1457093" y="4809154"/>
            <a:ext cx="683465" cy="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7581F6-3E87-4304-A785-B3FDD71F33BE}"/>
              </a:ext>
            </a:extLst>
          </p:cNvPr>
          <p:cNvSpPr txBox="1"/>
          <p:nvPr/>
        </p:nvSpPr>
        <p:spPr>
          <a:xfrm>
            <a:off x="508860" y="4393655"/>
            <a:ext cx="833883"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집의 </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크기</a:t>
            </a:r>
          </a:p>
        </p:txBody>
      </p:sp>
      <p:sp>
        <p:nvSpPr>
          <p:cNvPr id="19" name="TextBox 18">
            <a:extLst>
              <a:ext uri="{FF2B5EF4-FFF2-40B4-BE49-F238E27FC236}">
                <a16:creationId xmlns:a16="http://schemas.microsoft.com/office/drawing/2014/main" id="{86F0C85E-2A84-4F39-B87C-7AFE7C4E627C}"/>
              </a:ext>
            </a:extLst>
          </p:cNvPr>
          <p:cNvSpPr txBox="1"/>
          <p:nvPr/>
        </p:nvSpPr>
        <p:spPr>
          <a:xfrm>
            <a:off x="4511669" y="4393655"/>
            <a:ext cx="745717"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예상</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가격</a:t>
            </a:r>
          </a:p>
        </p:txBody>
      </p:sp>
      <p:cxnSp>
        <p:nvCxnSpPr>
          <p:cNvPr id="20" name="직선 화살표 연결선 19">
            <a:extLst>
              <a:ext uri="{FF2B5EF4-FFF2-40B4-BE49-F238E27FC236}">
                <a16:creationId xmlns:a16="http://schemas.microsoft.com/office/drawing/2014/main" id="{E7EADD61-6139-41F2-8C72-C84BBEDD332A}"/>
              </a:ext>
            </a:extLst>
          </p:cNvPr>
          <p:cNvCxnSpPr>
            <a:cxnSpLocks/>
          </p:cNvCxnSpPr>
          <p:nvPr/>
        </p:nvCxnSpPr>
        <p:spPr>
          <a:xfrm flipV="1">
            <a:off x="3797076" y="4809154"/>
            <a:ext cx="683465"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D5BB001-35B3-4430-B6E2-92ADA4D3F753}"/>
              </a:ext>
            </a:extLst>
          </p:cNvPr>
          <p:cNvCxnSpPr/>
          <p:nvPr/>
        </p:nvCxnSpPr>
        <p:spPr>
          <a:xfrm>
            <a:off x="5825084" y="1124709"/>
            <a:ext cx="0" cy="478759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F7528E-6C31-44E6-AF08-813FC337CA34}"/>
              </a:ext>
            </a:extLst>
          </p:cNvPr>
          <p:cNvSpPr txBox="1"/>
          <p:nvPr/>
        </p:nvSpPr>
        <p:spPr>
          <a:xfrm>
            <a:off x="6901856" y="1287675"/>
            <a:ext cx="2223687"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hypothesis ?</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7A5860-BA3B-462E-AB83-2C9A686AC6BE}"/>
                  </a:ext>
                </a:extLst>
              </p:cNvPr>
              <p:cNvSpPr txBox="1"/>
              <p:nvPr/>
            </p:nvSpPr>
            <p:spPr>
              <a:xfrm>
                <a:off x="6706463" y="2052233"/>
                <a:ext cx="2673168" cy="58477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ko-KR" sz="3200" i="1">
                              <a:solidFill>
                                <a:srgbClr val="000000"/>
                              </a:solidFill>
                              <a:latin typeface="Cambria Math" panose="02040503050406030204" pitchFamily="18" charset="0"/>
                            </a:rPr>
                          </m:ctrlPr>
                        </m:accPr>
                        <m:e>
                          <m:r>
                            <m:rPr>
                              <m:sty m:val="p"/>
                            </m:rPr>
                            <a:rPr lang="en-US" altLang="ko-KR" sz="3200" i="1">
                              <a:solidFill>
                                <a:srgbClr val="000000"/>
                              </a:solidFill>
                              <a:latin typeface="Cambria Math" panose="02040503050406030204" pitchFamily="18" charset="0"/>
                            </a:rPr>
                            <m:t>y</m:t>
                          </m:r>
                        </m:e>
                      </m:acc>
                      <m:r>
                        <a:rPr lang="en-US" altLang="ko-KR" sz="3200" i="1" smtClean="0">
                          <a:solidFill>
                            <a:schemeClr val="tx1"/>
                          </a:solidFill>
                          <a:latin typeface="Cambria Math" panose="02040503050406030204" pitchFamily="18" charset="0"/>
                        </a:rPr>
                        <m:t>= </m:t>
                      </m:r>
                      <m:r>
                        <a:rPr lang="en-US" altLang="ko-KR" sz="3200" i="1" err="1">
                          <a:solidFill>
                            <a:schemeClr val="tx1"/>
                          </a:solidFill>
                          <a:latin typeface="Cambria Math" panose="02040503050406030204" pitchFamily="18" charset="0"/>
                        </a:rPr>
                        <m:t>𝑤𝑥</m:t>
                      </m:r>
                      <m:r>
                        <a:rPr lang="en-US" altLang="ko-KR" sz="3200" i="1">
                          <a:solidFill>
                            <a:schemeClr val="tx1"/>
                          </a:solidFill>
                          <a:latin typeface="Cambria Math" panose="02040503050406030204" pitchFamily="18" charset="0"/>
                        </a:rPr>
                        <m:t> + </m:t>
                      </m:r>
                      <m:r>
                        <a:rPr lang="en-US" altLang="ko-KR" sz="3200" i="1">
                          <a:solidFill>
                            <a:schemeClr val="tx1"/>
                          </a:solidFill>
                          <a:latin typeface="Cambria Math" panose="02040503050406030204" pitchFamily="18" charset="0"/>
                        </a:rPr>
                        <m:t>𝑏</m:t>
                      </m:r>
                    </m:oMath>
                  </m:oMathPara>
                </a14:m>
                <a:endParaRPr lang="ko-KR" altLang="en-US" sz="32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837A5860-BA3B-462E-AB83-2C9A686AC6BE}"/>
                  </a:ext>
                </a:extLst>
              </p:cNvPr>
              <p:cNvSpPr txBox="1">
                <a:spLocks noRot="1" noChangeAspect="1" noMove="1" noResize="1" noEditPoints="1" noAdjustHandles="1" noChangeArrowheads="1" noChangeShapeType="1" noTextEdit="1"/>
              </p:cNvSpPr>
              <p:nvPr/>
            </p:nvSpPr>
            <p:spPr>
              <a:xfrm>
                <a:off x="6706463" y="2052233"/>
                <a:ext cx="2673168" cy="584775"/>
              </a:xfrm>
              <a:prstGeom prst="rect">
                <a:avLst/>
              </a:prstGeom>
              <a:blipFill>
                <a:blip r:embed="rId3"/>
                <a:stretch>
                  <a:fillRect/>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0707D85D-49AC-43B4-9A24-6A7B063595FE}"/>
              </a:ext>
            </a:extLst>
          </p:cNvPr>
          <p:cNvCxnSpPr/>
          <p:nvPr/>
        </p:nvCxnSpPr>
        <p:spPr>
          <a:xfrm flipV="1">
            <a:off x="7017834" y="3256156"/>
            <a:ext cx="0" cy="2088995"/>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29FAB6A-CCF2-4A68-952D-690CAF73F8D6}"/>
              </a:ext>
            </a:extLst>
          </p:cNvPr>
          <p:cNvCxnSpPr>
            <a:cxnSpLocks/>
          </p:cNvCxnSpPr>
          <p:nvPr/>
        </p:nvCxnSpPr>
        <p:spPr>
          <a:xfrm>
            <a:off x="6824546" y="5224651"/>
            <a:ext cx="2800081" cy="0"/>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BBB85D-D85B-425E-95FF-8D0513792092}"/>
              </a:ext>
            </a:extLst>
          </p:cNvPr>
          <p:cNvSpPr txBox="1"/>
          <p:nvPr/>
        </p:nvSpPr>
        <p:spPr>
          <a:xfrm>
            <a:off x="6601625" y="4069820"/>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82BE8F10-DEC3-45CD-8AEF-F1932B781626}"/>
              </a:ext>
            </a:extLst>
          </p:cNvPr>
          <p:cNvSpPr txBox="1"/>
          <p:nvPr/>
        </p:nvSpPr>
        <p:spPr>
          <a:xfrm>
            <a:off x="8224586" y="5143693"/>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7" name="십자형 26">
            <a:extLst>
              <a:ext uri="{FF2B5EF4-FFF2-40B4-BE49-F238E27FC236}">
                <a16:creationId xmlns:a16="http://schemas.microsoft.com/office/drawing/2014/main" id="{0487CFC7-BCFD-46CF-8957-B728F62C7B41}"/>
              </a:ext>
            </a:extLst>
          </p:cNvPr>
          <p:cNvSpPr/>
          <p:nvPr/>
        </p:nvSpPr>
        <p:spPr>
          <a:xfrm rot="2700000">
            <a:off x="7623188" y="422144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2E0F717E-23F2-4747-B1A7-B2432DEDCD06}"/>
              </a:ext>
            </a:extLst>
          </p:cNvPr>
          <p:cNvSpPr/>
          <p:nvPr/>
        </p:nvSpPr>
        <p:spPr>
          <a:xfrm rot="2700000">
            <a:off x="8166527" y="383978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십자형 35">
            <a:extLst>
              <a:ext uri="{FF2B5EF4-FFF2-40B4-BE49-F238E27FC236}">
                <a16:creationId xmlns:a16="http://schemas.microsoft.com/office/drawing/2014/main" id="{37D773E6-A8A4-47D4-A213-223B25D89F10}"/>
              </a:ext>
            </a:extLst>
          </p:cNvPr>
          <p:cNvSpPr/>
          <p:nvPr/>
        </p:nvSpPr>
        <p:spPr>
          <a:xfrm rot="2700000">
            <a:off x="8014186" y="455597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십자형 36">
            <a:extLst>
              <a:ext uri="{FF2B5EF4-FFF2-40B4-BE49-F238E27FC236}">
                <a16:creationId xmlns:a16="http://schemas.microsoft.com/office/drawing/2014/main" id="{A5A2C360-FA25-48D9-BFCF-E20E93F50AAC}"/>
              </a:ext>
            </a:extLst>
          </p:cNvPr>
          <p:cNvSpPr/>
          <p:nvPr/>
        </p:nvSpPr>
        <p:spPr>
          <a:xfrm rot="2700000">
            <a:off x="8705404" y="44016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십자형 37">
            <a:extLst>
              <a:ext uri="{FF2B5EF4-FFF2-40B4-BE49-F238E27FC236}">
                <a16:creationId xmlns:a16="http://schemas.microsoft.com/office/drawing/2014/main" id="{AD7960B8-53FF-4585-BACC-3D13049D17E6}"/>
              </a:ext>
            </a:extLst>
          </p:cNvPr>
          <p:cNvSpPr/>
          <p:nvPr/>
        </p:nvSpPr>
        <p:spPr>
          <a:xfrm rot="2700000">
            <a:off x="8637597" y="340944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십자형 38">
            <a:extLst>
              <a:ext uri="{FF2B5EF4-FFF2-40B4-BE49-F238E27FC236}">
                <a16:creationId xmlns:a16="http://schemas.microsoft.com/office/drawing/2014/main" id="{E61CFA10-32FA-40C7-9B39-DA43C9FBC910}"/>
              </a:ext>
            </a:extLst>
          </p:cNvPr>
          <p:cNvSpPr/>
          <p:nvPr/>
        </p:nvSpPr>
        <p:spPr>
          <a:xfrm rot="2700000">
            <a:off x="9167848" y="38826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십자형 39">
            <a:extLst>
              <a:ext uri="{FF2B5EF4-FFF2-40B4-BE49-F238E27FC236}">
                <a16:creationId xmlns:a16="http://schemas.microsoft.com/office/drawing/2014/main" id="{B09657FF-22FA-4BBA-BE2C-3CEF57BFD13A}"/>
              </a:ext>
            </a:extLst>
          </p:cNvPr>
          <p:cNvSpPr/>
          <p:nvPr/>
        </p:nvSpPr>
        <p:spPr>
          <a:xfrm rot="2700000">
            <a:off x="9344281" y="333751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0" name="직선 연결선 29">
            <a:extLst>
              <a:ext uri="{FF2B5EF4-FFF2-40B4-BE49-F238E27FC236}">
                <a16:creationId xmlns:a16="http://schemas.microsoft.com/office/drawing/2014/main" id="{00C94F30-F4D7-4E09-A845-314954DB170A}"/>
              </a:ext>
            </a:extLst>
          </p:cNvPr>
          <p:cNvCxnSpPr>
            <a:cxnSpLocks/>
          </p:cNvCxnSpPr>
          <p:nvPr/>
        </p:nvCxnSpPr>
        <p:spPr>
          <a:xfrm flipV="1">
            <a:off x="7196254" y="2964209"/>
            <a:ext cx="2857401" cy="241031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십자형 43">
            <a:extLst>
              <a:ext uri="{FF2B5EF4-FFF2-40B4-BE49-F238E27FC236}">
                <a16:creationId xmlns:a16="http://schemas.microsoft.com/office/drawing/2014/main" id="{4EA8AD6E-8F12-49FF-B082-EAEDED2D59CF}"/>
              </a:ext>
            </a:extLst>
          </p:cNvPr>
          <p:cNvSpPr/>
          <p:nvPr/>
        </p:nvSpPr>
        <p:spPr>
          <a:xfrm rot="2700000">
            <a:off x="9803436" y="3005915"/>
            <a:ext cx="205556" cy="211470"/>
          </a:xfrm>
          <a:prstGeom prst="plus">
            <a:avLst>
              <a:gd name="adj" fmla="val 37787"/>
            </a:avLst>
          </a:prstGeom>
          <a:solidFill>
            <a:schemeClr val="accent1">
              <a:lumMod val="75000"/>
            </a:schemeClr>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407262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케라스로 구현한 선형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1196898" y="1196898"/>
            <a:ext cx="7909538" cy="5078313"/>
          </a:xfrm>
          <a:prstGeom prst="rect">
            <a:avLst/>
          </a:prstGeom>
          <a:solidFill>
            <a:srgbClr val="E2E2F6"/>
          </a:solidFill>
          <a:ln>
            <a:solidFill>
              <a:schemeClr val="bg1">
                <a:lumMod val="65000"/>
              </a:schemeClr>
            </a:solidFill>
          </a:ln>
        </p:spPr>
        <p:txBody>
          <a:bodyPr wrap="none" rtlCol="0">
            <a:spAutoFit/>
          </a:bodyPr>
          <a:lstStyle/>
          <a:p>
            <a:r>
              <a:rPr lang="en-US" altLang="ko-KR" sz="1800">
                <a:solidFill>
                  <a:srgbClr val="FF0000"/>
                </a:solidFill>
                <a:latin typeface="Consolas" panose="020B0609020204030204" pitchFamily="49" charset="0"/>
              </a:rPr>
              <a:t>from </a:t>
            </a:r>
            <a:r>
              <a:rPr lang="en-US" altLang="ko-KR" sz="1800" err="1">
                <a:solidFill>
                  <a:srgbClr val="FF0000"/>
                </a:solidFill>
                <a:latin typeface="Consolas" panose="020B0609020204030204" pitchFamily="49" charset="0"/>
              </a:rPr>
              <a:t>keras.models</a:t>
            </a:r>
            <a:r>
              <a:rPr lang="en-US" altLang="ko-KR" sz="1800">
                <a:solidFill>
                  <a:srgbClr val="FF0000"/>
                </a:solidFill>
                <a:latin typeface="Consolas" panose="020B0609020204030204" pitchFamily="49" charset="0"/>
              </a:rPr>
              <a:t> import Sequential</a:t>
            </a:r>
            <a:endParaRPr lang="ko-KR" altLang="en-US" sz="1800">
              <a:solidFill>
                <a:srgbClr val="FF0000"/>
              </a:solidFill>
              <a:latin typeface="Consolas" panose="020B0609020204030204" pitchFamily="49" charset="0"/>
            </a:endParaRPr>
          </a:p>
          <a:p>
            <a:r>
              <a:rPr lang="en-US" altLang="ko-KR" sz="1800">
                <a:solidFill>
                  <a:srgbClr val="FF0000"/>
                </a:solidFill>
                <a:latin typeface="Consolas" panose="020B0609020204030204" pitchFamily="49" charset="0"/>
              </a:rPr>
              <a:t>from </a:t>
            </a:r>
            <a:r>
              <a:rPr lang="en-US" altLang="ko-KR" sz="1800" err="1">
                <a:solidFill>
                  <a:srgbClr val="FF0000"/>
                </a:solidFill>
                <a:latin typeface="Consolas" panose="020B0609020204030204" pitchFamily="49" charset="0"/>
              </a:rPr>
              <a:t>keras.layers</a:t>
            </a:r>
            <a:r>
              <a:rPr lang="en-US" altLang="ko-KR" sz="1800">
                <a:solidFill>
                  <a:srgbClr val="FF0000"/>
                </a:solidFill>
                <a:latin typeface="Consolas" panose="020B0609020204030204" pitchFamily="49" charset="0"/>
              </a:rPr>
              <a:t> import Dense</a:t>
            </a:r>
            <a:endParaRPr lang="ko-KR" altLang="en-US" sz="1800">
              <a:solidFill>
                <a:srgbClr val="FF0000"/>
              </a:solidFill>
              <a:latin typeface="Consolas" panose="020B0609020204030204" pitchFamily="49" charset="0"/>
            </a:endParaRPr>
          </a:p>
          <a:p>
            <a:r>
              <a:rPr lang="en-US" altLang="ko-KR" sz="1800">
                <a:solidFill>
                  <a:srgbClr val="FF0000"/>
                </a:solidFill>
                <a:latin typeface="Consolas" panose="020B0609020204030204" pitchFamily="49" charset="0"/>
              </a:rPr>
              <a:t>from </a:t>
            </a:r>
            <a:r>
              <a:rPr lang="en-US" altLang="ko-KR" sz="1800" err="1">
                <a:solidFill>
                  <a:srgbClr val="FF0000"/>
                </a:solidFill>
                <a:latin typeface="Consolas" panose="020B0609020204030204" pitchFamily="49" charset="0"/>
              </a:rPr>
              <a:t>keras</a:t>
            </a:r>
            <a:r>
              <a:rPr lang="en-US" altLang="ko-KR" sz="1800">
                <a:solidFill>
                  <a:srgbClr val="FF0000"/>
                </a:solidFill>
                <a:latin typeface="Consolas" panose="020B0609020204030204" pitchFamily="49" charset="0"/>
              </a:rPr>
              <a:t> import optimizers</a:t>
            </a:r>
            <a:endParaRPr lang="ko-KR" altLang="en-US" sz="1800">
              <a:solidFill>
                <a:srgbClr val="FF0000"/>
              </a:solidFill>
              <a:latin typeface="Consolas" panose="020B0609020204030204" pitchFamily="49" charset="0"/>
            </a:endParaRP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numpy</a:t>
            </a:r>
            <a:r>
              <a:rPr lang="en-US" altLang="ko-KR" sz="1800">
                <a:solidFill>
                  <a:schemeClr val="tx1"/>
                </a:solidFill>
                <a:latin typeface="Consolas" panose="020B0609020204030204" pitchFamily="49" charset="0"/>
              </a:rPr>
              <a:t> as np </a:t>
            </a: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matplotlib.pyplot</a:t>
            </a:r>
            <a:r>
              <a:rPr lang="en-US" altLang="ko-KR" sz="1800">
                <a:solidFill>
                  <a:schemeClr val="tx1"/>
                </a:solidFill>
                <a:latin typeface="Consolas" panose="020B0609020204030204" pitchFamily="49" charset="0"/>
              </a:rPr>
              <a:t> as </a:t>
            </a:r>
            <a:r>
              <a:rPr lang="en-US" altLang="ko-KR" sz="1800" err="1">
                <a:solidFill>
                  <a:schemeClr val="tx1"/>
                </a:solidFill>
                <a:latin typeface="Consolas" panose="020B0609020204030204" pitchFamily="49" charset="0"/>
              </a:rPr>
              <a:t>plt</a:t>
            </a:r>
            <a:endParaRPr lang="en-US" altLang="ko-KR" sz="1800">
              <a:solidFill>
                <a:schemeClr val="tx1"/>
              </a:solidFill>
              <a:latin typeface="Consolas" panose="020B0609020204030204" pitchFamily="49" charset="0"/>
            </a:endParaRP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r>
              <a:rPr lang="en-US" altLang="ko-KR" sz="1800">
                <a:solidFill>
                  <a:schemeClr val="tx1"/>
                </a:solidFill>
                <a:latin typeface="Consolas" panose="020B0609020204030204" pitchFamily="49" charset="0"/>
              </a:rPr>
              <a:t>Y=</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endParaRPr lang="en-US" altLang="ko-KR" sz="1800">
              <a:solidFill>
                <a:srgbClr val="FF0000"/>
              </a:solidFill>
              <a:latin typeface="Consolas" panose="020B0609020204030204" pitchFamily="49" charset="0"/>
            </a:endParaRPr>
          </a:p>
          <a:p>
            <a:r>
              <a:rPr lang="en-US" altLang="ko-KR" sz="1800">
                <a:solidFill>
                  <a:srgbClr val="FF0000"/>
                </a:solidFill>
                <a:latin typeface="Consolas" panose="020B0609020204030204" pitchFamily="49" charset="0"/>
              </a:rPr>
              <a:t>model=Sequential()</a:t>
            </a:r>
          </a:p>
          <a:p>
            <a:r>
              <a:rPr lang="en-US" altLang="ko-KR" sz="1800" err="1">
                <a:solidFill>
                  <a:srgbClr val="FF0000"/>
                </a:solidFill>
                <a:latin typeface="Consolas" panose="020B0609020204030204" pitchFamily="49" charset="0"/>
              </a:rPr>
              <a:t>model.add</a:t>
            </a:r>
            <a:r>
              <a:rPr lang="en-US" altLang="ko-KR" sz="1800">
                <a:solidFill>
                  <a:srgbClr val="FF0000"/>
                </a:solidFill>
                <a:latin typeface="Consolas" panose="020B0609020204030204" pitchFamily="49" charset="0"/>
              </a:rPr>
              <a:t>(</a:t>
            </a:r>
            <a:r>
              <a:rPr lang="en-US" altLang="ko-KR" sz="1800">
                <a:solidFill>
                  <a:schemeClr val="tx1"/>
                </a:solidFill>
                <a:latin typeface="Consolas" panose="020B0609020204030204" pitchFamily="49" charset="0"/>
              </a:rPr>
              <a:t>Dense(</a:t>
            </a:r>
            <a:r>
              <a:rPr lang="en-US" altLang="ko-KR" sz="1800">
                <a:solidFill>
                  <a:srgbClr val="FF0000"/>
                </a:solidFill>
                <a:latin typeface="Consolas" panose="020B0609020204030204" pitchFamily="49" charset="0"/>
              </a:rPr>
              <a:t>1, </a:t>
            </a:r>
            <a:r>
              <a:rPr lang="en-US" altLang="ko-KR" sz="1800" err="1">
                <a:solidFill>
                  <a:srgbClr val="FF0000"/>
                </a:solidFill>
                <a:latin typeface="Consolas" panose="020B0609020204030204" pitchFamily="49" charset="0"/>
              </a:rPr>
              <a:t>input_dim</a:t>
            </a:r>
            <a:r>
              <a:rPr lang="en-US" altLang="ko-KR" sz="1800">
                <a:solidFill>
                  <a:srgbClr val="FF0000"/>
                </a:solidFill>
                <a:latin typeface="Consolas" panose="020B0609020204030204" pitchFamily="49" charset="0"/>
              </a:rPr>
              <a:t>=1, activation='linear'))</a:t>
            </a:r>
          </a:p>
          <a:p>
            <a:r>
              <a:rPr lang="en-US" altLang="ko-KR" sz="1800" err="1">
                <a:solidFill>
                  <a:srgbClr val="FF0000"/>
                </a:solidFill>
                <a:latin typeface="Consolas" panose="020B0609020204030204" pitchFamily="49" charset="0"/>
              </a:rPr>
              <a:t>sgd</a:t>
            </a:r>
            <a:r>
              <a:rPr lang="en-US" altLang="ko-KR" sz="1800">
                <a:solidFill>
                  <a:srgbClr val="FF0000"/>
                </a:solidFill>
                <a:latin typeface="Consolas" panose="020B0609020204030204" pitchFamily="49" charset="0"/>
              </a:rPr>
              <a:t>=</a:t>
            </a:r>
            <a:r>
              <a:rPr lang="en-US" altLang="ko-KR" sz="1800" err="1">
                <a:solidFill>
                  <a:srgbClr val="FF0000"/>
                </a:solidFill>
                <a:latin typeface="Consolas" panose="020B0609020204030204" pitchFamily="49" charset="0"/>
              </a:rPr>
              <a:t>optimizers.</a:t>
            </a:r>
            <a:r>
              <a:rPr lang="en-US" altLang="ko-KR" sz="1800" err="1">
                <a:solidFill>
                  <a:schemeClr val="tx1"/>
                </a:solidFill>
                <a:latin typeface="Consolas" panose="020B0609020204030204" pitchFamily="49" charset="0"/>
              </a:rPr>
              <a:t>SGD</a:t>
            </a:r>
            <a:r>
              <a:rPr lang="en-US" altLang="ko-KR" sz="1800">
                <a:solidFill>
                  <a:srgbClr val="FF0000"/>
                </a:solidFill>
                <a:latin typeface="Consolas" panose="020B0609020204030204" pitchFamily="49" charset="0"/>
              </a:rPr>
              <a:t>(</a:t>
            </a:r>
            <a:r>
              <a:rPr lang="en-US" altLang="ko-KR" sz="1800" err="1">
                <a:solidFill>
                  <a:srgbClr val="FF0000"/>
                </a:solidFill>
                <a:latin typeface="Consolas" panose="020B0609020204030204" pitchFamily="49" charset="0"/>
              </a:rPr>
              <a:t>lr</a:t>
            </a:r>
            <a:r>
              <a:rPr lang="en-US" altLang="ko-KR" sz="1800">
                <a:solidFill>
                  <a:srgbClr val="FF0000"/>
                </a:solidFill>
                <a:latin typeface="Consolas" panose="020B0609020204030204" pitchFamily="49" charset="0"/>
              </a:rPr>
              <a:t>=0.01)</a:t>
            </a:r>
          </a:p>
          <a:p>
            <a:r>
              <a:rPr lang="en-US" altLang="ko-KR" sz="1800" err="1">
                <a:solidFill>
                  <a:srgbClr val="FF0000"/>
                </a:solidFill>
                <a:latin typeface="Consolas" panose="020B0609020204030204" pitchFamily="49" charset="0"/>
              </a:rPr>
              <a:t>model.compile</a:t>
            </a:r>
            <a:r>
              <a:rPr lang="en-US" altLang="ko-KR" sz="1800">
                <a:solidFill>
                  <a:srgbClr val="FF0000"/>
                </a:solidFill>
                <a:latin typeface="Consolas" panose="020B0609020204030204" pitchFamily="49" charset="0"/>
              </a:rPr>
              <a:t>(</a:t>
            </a:r>
            <a:r>
              <a:rPr lang="en-US" altLang="ko-KR" sz="1800">
                <a:solidFill>
                  <a:schemeClr val="tx1"/>
                </a:solidFill>
                <a:latin typeface="Consolas" panose="020B0609020204030204" pitchFamily="49" charset="0"/>
              </a:rPr>
              <a:t>optimizer</a:t>
            </a:r>
            <a:r>
              <a:rPr lang="en-US" altLang="ko-KR" sz="1800">
                <a:solidFill>
                  <a:srgbClr val="FF0000"/>
                </a:solidFill>
                <a:latin typeface="Consolas" panose="020B0609020204030204" pitchFamily="49" charset="0"/>
              </a:rPr>
              <a:t>=</a:t>
            </a:r>
            <a:r>
              <a:rPr lang="en-US" altLang="ko-KR" sz="1800" err="1">
                <a:solidFill>
                  <a:schemeClr val="tx1"/>
                </a:solidFill>
                <a:latin typeface="Consolas" panose="020B0609020204030204" pitchFamily="49" charset="0"/>
              </a:rPr>
              <a:t>sgd</a:t>
            </a:r>
            <a:r>
              <a:rPr lang="en-US" altLang="ko-KR" sz="1800">
                <a:solidFill>
                  <a:srgbClr val="FF0000"/>
                </a:solidFill>
                <a:latin typeface="Consolas" panose="020B0609020204030204" pitchFamily="49" charset="0"/>
              </a:rPr>
              <a:t> ,loss='</a:t>
            </a:r>
            <a:r>
              <a:rPr lang="en-US" altLang="ko-KR" sz="1800" err="1">
                <a:solidFill>
                  <a:schemeClr val="tx1"/>
                </a:solidFill>
                <a:latin typeface="Consolas" panose="020B0609020204030204" pitchFamily="49" charset="0"/>
              </a:rPr>
              <a:t>mse</a:t>
            </a:r>
            <a:r>
              <a:rPr lang="en-US" altLang="ko-KR" sz="1800">
                <a:solidFill>
                  <a:srgbClr val="FF0000"/>
                </a:solidFill>
                <a:latin typeface="Consolas" panose="020B0609020204030204" pitchFamily="49" charset="0"/>
              </a:rPr>
              <a:t>',metrics=['accuracy'])</a:t>
            </a:r>
          </a:p>
          <a:p>
            <a:r>
              <a:rPr lang="en-US" altLang="ko-KR" sz="1800" err="1">
                <a:solidFill>
                  <a:srgbClr val="FF0000"/>
                </a:solidFill>
                <a:latin typeface="Consolas" panose="020B0609020204030204" pitchFamily="49" charset="0"/>
              </a:rPr>
              <a:t>model.fit</a:t>
            </a:r>
            <a:r>
              <a:rPr lang="en-US" altLang="ko-KR" sz="1800">
                <a:solidFill>
                  <a:srgbClr val="FF0000"/>
                </a:solidFill>
                <a:latin typeface="Consolas" panose="020B0609020204030204" pitchFamily="49" charset="0"/>
              </a:rPr>
              <a:t>(X,Y, </a:t>
            </a:r>
            <a:r>
              <a:rPr lang="en-US" altLang="ko-KR" sz="1800" err="1">
                <a:solidFill>
                  <a:srgbClr val="FF0000"/>
                </a:solidFill>
                <a:latin typeface="Consolas" panose="020B0609020204030204" pitchFamily="49" charset="0"/>
              </a:rPr>
              <a:t>batch_size</a:t>
            </a:r>
            <a:r>
              <a:rPr lang="en-US" altLang="ko-KR" sz="1800">
                <a:solidFill>
                  <a:srgbClr val="FF0000"/>
                </a:solidFill>
                <a:latin typeface="Consolas" panose="020B0609020204030204" pitchFamily="49" charset="0"/>
              </a:rPr>
              <a:t>=1, epochs=10, shuffle=False)</a:t>
            </a:r>
          </a:p>
          <a:p>
            <a:endParaRPr lang="en-US" altLang="ko-KR" sz="1800">
              <a:solidFill>
                <a:srgbClr val="FF0000"/>
              </a:solidFill>
              <a:latin typeface="Consolas" panose="020B0609020204030204" pitchFamily="49" charset="0"/>
            </a:endParaRPr>
          </a:p>
          <a:p>
            <a:r>
              <a:rPr lang="en-US" altLang="ko-KR" sz="1800" err="1">
                <a:solidFill>
                  <a:schemeClr val="tx1"/>
                </a:solidFill>
                <a:latin typeface="Consolas" panose="020B0609020204030204" pitchFamily="49" charset="0"/>
              </a:rPr>
              <a:t>plt.plot</a:t>
            </a:r>
            <a:r>
              <a:rPr lang="en-US" altLang="ko-KR" sz="1800">
                <a:solidFill>
                  <a:schemeClr val="tx1"/>
                </a:solidFill>
                <a:latin typeface="Consolas" panose="020B0609020204030204" pitchFamily="49" charset="0"/>
              </a:rPr>
              <a:t>(X, Y, '</a:t>
            </a:r>
            <a:r>
              <a:rPr lang="en-US" altLang="ko-KR" sz="1800" err="1">
                <a:solidFill>
                  <a:schemeClr val="tx1"/>
                </a:solidFill>
                <a:latin typeface="Consolas" panose="020B0609020204030204" pitchFamily="49" charset="0"/>
              </a:rPr>
              <a:t>bo</a:t>
            </a:r>
            <a:r>
              <a:rPr lang="en-US" altLang="ko-KR" sz="1800">
                <a:solidFill>
                  <a:schemeClr val="tx1"/>
                </a:solidFill>
                <a:latin typeface="Consolas" panose="020B0609020204030204" pitchFamily="49" charset="0"/>
              </a:rPr>
              <a:t>')</a:t>
            </a:r>
          </a:p>
          <a:p>
            <a:r>
              <a:rPr lang="en-US" altLang="ko-KR" sz="1800" err="1">
                <a:solidFill>
                  <a:srgbClr val="FF0000"/>
                </a:solidFill>
                <a:latin typeface="Consolas" panose="020B0609020204030204" pitchFamily="49" charset="0"/>
              </a:rPr>
              <a:t>plt.plot</a:t>
            </a:r>
            <a:r>
              <a:rPr lang="en-US" altLang="ko-KR" sz="1800">
                <a:solidFill>
                  <a:srgbClr val="FF0000"/>
                </a:solidFill>
                <a:latin typeface="Consolas" panose="020B0609020204030204" pitchFamily="49" charset="0"/>
              </a:rPr>
              <a:t>(X, </a:t>
            </a:r>
            <a:r>
              <a:rPr lang="en-US" altLang="ko-KR" sz="1800" err="1">
                <a:solidFill>
                  <a:srgbClr val="FF0000"/>
                </a:solidFill>
                <a:latin typeface="Consolas" panose="020B0609020204030204" pitchFamily="49" charset="0"/>
              </a:rPr>
              <a:t>model.predict</a:t>
            </a:r>
            <a:r>
              <a:rPr lang="en-US" altLang="ko-KR" sz="1800">
                <a:solidFill>
                  <a:srgbClr val="FF0000"/>
                </a:solidFill>
                <a:latin typeface="Consolas" panose="020B0609020204030204" pitchFamily="49" charset="0"/>
              </a:rPr>
              <a:t>(X), 'r-')</a:t>
            </a:r>
          </a:p>
          <a:p>
            <a:r>
              <a:rPr lang="en-US" altLang="ko-KR" sz="1800" err="1">
                <a:solidFill>
                  <a:schemeClr val="tx1"/>
                </a:solidFill>
                <a:latin typeface="Consolas" panose="020B0609020204030204" pitchFamily="49" charset="0"/>
              </a:rPr>
              <a:t>plt.show</a:t>
            </a:r>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p:spTree>
    <p:extLst>
      <p:ext uri="{BB962C8B-B14F-4D97-AF65-F5344CB8AC3E}">
        <p14:creationId xmlns:p14="http://schemas.microsoft.com/office/powerpoint/2010/main" val="25776721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matplotlib </a:t>
            </a:r>
            <a:r>
              <a:rPr lang="ko-KR" altLang="en-US" sz="2000" b="1">
                <a:solidFill>
                  <a:srgbClr val="000000"/>
                </a:solidFill>
                <a:ea typeface="-2002" pitchFamily="18" charset="-127"/>
              </a:rPr>
              <a:t>를 이용한 그래프 그리기</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508129" y="1244399"/>
            <a:ext cx="5570756" cy="2800767"/>
          </a:xfrm>
          <a:prstGeom prst="rect">
            <a:avLst/>
          </a:prstGeom>
          <a:solidFill>
            <a:srgbClr val="E2E2F6"/>
          </a:solidFill>
          <a:ln>
            <a:solidFill>
              <a:schemeClr val="bg1">
                <a:lumMod val="65000"/>
              </a:schemeClr>
            </a:solidFill>
          </a:ln>
        </p:spPr>
        <p:txBody>
          <a:bodyPr wrap="none" rtlCol="0">
            <a:spAutoFit/>
          </a:bodyPr>
          <a:lstStyle/>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numeriacal</a:t>
            </a:r>
            <a:r>
              <a:rPr lang="en-US" altLang="ko-KR">
                <a:solidFill>
                  <a:schemeClr val="tx1"/>
                </a:solidFill>
                <a:latin typeface="Consolas" panose="020B0609020204030204" pitchFamily="49" charset="0"/>
              </a:rPr>
              <a:t> computing</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r>
              <a:rPr lang="en-US" altLang="ko-KR">
                <a:solidFill>
                  <a:schemeClr val="tx1"/>
                </a:solidFill>
                <a:latin typeface="Consolas" panose="020B0609020204030204" pitchFamily="49" charset="0"/>
              </a:rPr>
              <a:t>  # plotting core</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'o' )</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'r-' )</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plt.grid</a:t>
            </a:r>
            <a:r>
              <a:rPr lang="en-US" altLang="ko-KR">
                <a:solidFill>
                  <a:schemeClr val="tx1"/>
                </a:solidFill>
                <a:latin typeface="Consolas" panose="020B0609020204030204" pitchFamily="49" charset="0"/>
              </a:rPr>
              <a:t>(True)</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pic>
        <p:nvPicPr>
          <p:cNvPr id="21506" name="Picture 2">
            <a:extLst>
              <a:ext uri="{FF2B5EF4-FFF2-40B4-BE49-F238E27FC236}">
                <a16:creationId xmlns:a16="http://schemas.microsoft.com/office/drawing/2014/main" id="{1DCD1398-C4C7-4FA7-935A-32BB012D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907" y="1737261"/>
            <a:ext cx="3600450" cy="236220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8F9ED6A3-4583-4C19-A958-196C27C550D4}"/>
              </a:ext>
            </a:extLst>
          </p:cNvPr>
          <p:cNvSpPr/>
          <p:nvPr/>
        </p:nvSpPr>
        <p:spPr>
          <a:xfrm>
            <a:off x="1609969" y="4626708"/>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8050FCF0-C245-41FE-8CE6-0A7664CFCDFF}"/>
              </a:ext>
            </a:extLst>
          </p:cNvPr>
          <p:cNvSpPr/>
          <p:nvPr/>
        </p:nvSpPr>
        <p:spPr>
          <a:xfrm>
            <a:off x="2375875" y="4626708"/>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FCD9061-7E52-4588-BEDC-91FD6B959BA5}"/>
              </a:ext>
            </a:extLst>
          </p:cNvPr>
          <p:cNvSpPr/>
          <p:nvPr/>
        </p:nvSpPr>
        <p:spPr>
          <a:xfrm>
            <a:off x="3587258" y="4639408"/>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cxnSp>
        <p:nvCxnSpPr>
          <p:cNvPr id="5" name="연결선: 구부러짐 4">
            <a:extLst>
              <a:ext uri="{FF2B5EF4-FFF2-40B4-BE49-F238E27FC236}">
                <a16:creationId xmlns:a16="http://schemas.microsoft.com/office/drawing/2014/main" id="{8AABFAC8-B3C4-442F-9F2B-58C0FEBE00D5}"/>
              </a:ext>
            </a:extLst>
          </p:cNvPr>
          <p:cNvCxnSpPr>
            <a:stCxn id="3" idx="3"/>
            <a:endCxn id="7" idx="1"/>
          </p:cNvCxnSpPr>
          <p:nvPr/>
        </p:nvCxnSpPr>
        <p:spPr>
          <a:xfrm>
            <a:off x="2031999" y="4837723"/>
            <a:ext cx="343876" cy="12700"/>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연결선: 구부러짐 10">
            <a:extLst>
              <a:ext uri="{FF2B5EF4-FFF2-40B4-BE49-F238E27FC236}">
                <a16:creationId xmlns:a16="http://schemas.microsoft.com/office/drawing/2014/main" id="{A7D1945B-D3F5-46DE-9378-D0CA630E398F}"/>
              </a:ext>
            </a:extLst>
          </p:cNvPr>
          <p:cNvCxnSpPr>
            <a:cxnSpLocks/>
            <a:stCxn id="7" idx="3"/>
            <a:endCxn id="16" idx="1"/>
          </p:cNvCxnSpPr>
          <p:nvPr/>
        </p:nvCxnSpPr>
        <p:spPr>
          <a:xfrm>
            <a:off x="2797905" y="4837723"/>
            <a:ext cx="212765" cy="12700"/>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직사각형 15">
            <a:extLst>
              <a:ext uri="{FF2B5EF4-FFF2-40B4-BE49-F238E27FC236}">
                <a16:creationId xmlns:a16="http://schemas.microsoft.com/office/drawing/2014/main" id="{9D1B4081-8EFB-491D-872C-B8E9124C1289}"/>
              </a:ext>
            </a:extLst>
          </p:cNvPr>
          <p:cNvSpPr/>
          <p:nvPr/>
        </p:nvSpPr>
        <p:spPr>
          <a:xfrm>
            <a:off x="3010670" y="4639408"/>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cxnSp>
        <p:nvCxnSpPr>
          <p:cNvPr id="17" name="연결선: 구부러짐 16">
            <a:extLst>
              <a:ext uri="{FF2B5EF4-FFF2-40B4-BE49-F238E27FC236}">
                <a16:creationId xmlns:a16="http://schemas.microsoft.com/office/drawing/2014/main" id="{172FA1FD-418E-4A68-9D14-6746F6D14565}"/>
              </a:ext>
            </a:extLst>
          </p:cNvPr>
          <p:cNvCxnSpPr>
            <a:cxnSpLocks/>
            <a:stCxn id="16" idx="3"/>
            <a:endCxn id="8" idx="1"/>
          </p:cNvCxnSpPr>
          <p:nvPr/>
        </p:nvCxnSpPr>
        <p:spPr>
          <a:xfrm>
            <a:off x="3432700" y="4850423"/>
            <a:ext cx="154558" cy="12700"/>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B92F2D81-9A81-480D-B9E4-9D4CE4343B56}"/>
              </a:ext>
            </a:extLst>
          </p:cNvPr>
          <p:cNvSpPr/>
          <p:nvPr/>
        </p:nvSpPr>
        <p:spPr>
          <a:xfrm>
            <a:off x="1781907" y="5259753"/>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F217A889-2FD0-4EE0-8FDC-BF6E0AF0283C}"/>
              </a:ext>
            </a:extLst>
          </p:cNvPr>
          <p:cNvSpPr/>
          <p:nvPr/>
        </p:nvSpPr>
        <p:spPr>
          <a:xfrm>
            <a:off x="2203937" y="5259753"/>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1AAC71EF-A209-4669-8B06-8381829A625D}"/>
              </a:ext>
            </a:extLst>
          </p:cNvPr>
          <p:cNvSpPr/>
          <p:nvPr/>
        </p:nvSpPr>
        <p:spPr>
          <a:xfrm>
            <a:off x="2625967" y="5259753"/>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22ED62F-77A8-46F4-9340-955EE3493775}"/>
              </a:ext>
            </a:extLst>
          </p:cNvPr>
          <p:cNvSpPr txBox="1"/>
          <p:nvPr/>
        </p:nvSpPr>
        <p:spPr>
          <a:xfrm>
            <a:off x="1430215" y="525975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D52D67-3493-451C-9FA0-4BEE7A28248B}"/>
              </a:ext>
            </a:extLst>
          </p:cNvPr>
          <p:cNvSpPr/>
          <p:nvPr/>
        </p:nvSpPr>
        <p:spPr>
          <a:xfrm>
            <a:off x="1789721" y="5880098"/>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958670E-E9E9-4250-81C5-4EA745EF3C4E}"/>
              </a:ext>
            </a:extLst>
          </p:cNvPr>
          <p:cNvSpPr/>
          <p:nvPr/>
        </p:nvSpPr>
        <p:spPr>
          <a:xfrm>
            <a:off x="2211751" y="5880098"/>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604F2E1-C9F9-40CE-A665-3685209D33FA}"/>
              </a:ext>
            </a:extLst>
          </p:cNvPr>
          <p:cNvSpPr/>
          <p:nvPr/>
        </p:nvSpPr>
        <p:spPr>
          <a:xfrm>
            <a:off x="2633781" y="5880098"/>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8157DFA3-1B48-4C2C-A0CA-AC545448D534}"/>
              </a:ext>
            </a:extLst>
          </p:cNvPr>
          <p:cNvSpPr txBox="1"/>
          <p:nvPr/>
        </p:nvSpPr>
        <p:spPr>
          <a:xfrm>
            <a:off x="1438029" y="588009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0532473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matplotlib </a:t>
            </a:r>
            <a:r>
              <a:rPr lang="ko-KR" altLang="en-US" sz="2000" b="1">
                <a:solidFill>
                  <a:srgbClr val="000000"/>
                </a:solidFill>
                <a:ea typeface="-2002" pitchFamily="18" charset="-127"/>
              </a:rPr>
              <a:t>를 이용한 그래프 그리기</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390853" y="963045"/>
            <a:ext cx="5570756" cy="5755422"/>
          </a:xfrm>
          <a:prstGeom prst="rect">
            <a:avLst/>
          </a:prstGeom>
          <a:solidFill>
            <a:srgbClr val="E2E2F6"/>
          </a:solidFill>
          <a:ln>
            <a:solidFill>
              <a:schemeClr val="bg1">
                <a:lumMod val="65000"/>
              </a:schemeClr>
            </a:solidFill>
          </a:ln>
        </p:spPr>
        <p:txBody>
          <a:bodyPr wrap="none" rtlCol="0">
            <a:spAutoFit/>
          </a:bodyPr>
          <a:lstStyle/>
          <a:p>
            <a:r>
              <a:rPr lang="en-US" altLang="ko-KR">
                <a:solidFill>
                  <a:schemeClr val="tx1"/>
                </a:solidFill>
                <a:latin typeface="Consolas" panose="020B0609020204030204" pitchFamily="49" charset="0"/>
              </a:rPr>
              <a:t>import numpy as np   # numeriacal computing</a:t>
            </a:r>
          </a:p>
          <a:p>
            <a:r>
              <a:rPr lang="en-US" altLang="ko-KR">
                <a:solidFill>
                  <a:schemeClr val="tx1"/>
                </a:solidFill>
                <a:latin typeface="Consolas" panose="020B0609020204030204" pitchFamily="49" charset="0"/>
              </a:rPr>
              <a:t>import matplotlib.pyplot as plt  # plotting core</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np.array([1,2,3])</a:t>
            </a:r>
          </a:p>
          <a:p>
            <a:r>
              <a:rPr lang="en-US" altLang="ko-KR">
                <a:solidFill>
                  <a:schemeClr val="tx1"/>
                </a:solidFill>
                <a:latin typeface="Consolas" panose="020B0609020204030204" pitchFamily="49" charset="0"/>
              </a:rPr>
              <a:t>y = np.array([1,2,3])</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w = 0</a:t>
            </a:r>
          </a:p>
          <a:p>
            <a:r>
              <a:rPr lang="en-US" altLang="ko-KR">
                <a:solidFill>
                  <a:schemeClr val="tx1"/>
                </a:solidFill>
                <a:latin typeface="Consolas" panose="020B0609020204030204" pitchFamily="49" charset="0"/>
              </a:rPr>
              <a:t>b = 0</a:t>
            </a:r>
          </a:p>
          <a:p>
            <a:endParaRPr lang="en-US" altLang="ko-KR">
              <a:solidFill>
                <a:schemeClr val="tx1"/>
              </a:solidFill>
              <a:latin typeface="Consolas" panose="020B0609020204030204" pitchFamily="49" charset="0"/>
            </a:endParaRPr>
          </a:p>
          <a:p>
            <a:r>
              <a:rPr lang="es-ES" altLang="ko-KR">
                <a:solidFill>
                  <a:schemeClr val="tx1"/>
                </a:solidFill>
                <a:latin typeface="Consolas" panose="020B0609020204030204" pitchFamily="49" charset="0"/>
              </a:rPr>
              <a:t>y_hat = np.zeros(3)</a:t>
            </a:r>
          </a:p>
          <a:p>
            <a:endParaRPr lang="es-E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i in range(len(x)):</a:t>
            </a:r>
          </a:p>
          <a:p>
            <a:r>
              <a:rPr lang="en-US" altLang="ko-KR">
                <a:solidFill>
                  <a:schemeClr val="tx1"/>
                </a:solidFill>
                <a:latin typeface="Consolas" panose="020B0609020204030204" pitchFamily="49" charset="0"/>
              </a:rPr>
              <a:t>    y_hat[i] = w*x[i] + b;</a:t>
            </a:r>
          </a:p>
          <a:p>
            <a:r>
              <a:rPr lang="en-US" altLang="ko-KR">
                <a:solidFill>
                  <a:schemeClr val="tx1"/>
                </a:solidFill>
                <a:latin typeface="Consolas" panose="020B0609020204030204" pitchFamily="49" charset="0"/>
              </a:rPr>
              <a:t>print(y_hat)</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plt.plot(x,y, 'o' )</a:t>
            </a:r>
          </a:p>
          <a:p>
            <a:r>
              <a:rPr lang="en-US" altLang="ko-KR">
                <a:solidFill>
                  <a:schemeClr val="tx1"/>
                </a:solidFill>
                <a:latin typeface="Consolas" panose="020B0609020204030204" pitchFamily="49" charset="0"/>
              </a:rPr>
              <a:t>plt.plot(x,y, 'r-'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plt.plot(x,y_hat, 'o' )</a:t>
            </a:r>
          </a:p>
          <a:p>
            <a:r>
              <a:rPr lang="en-US" altLang="ko-KR">
                <a:solidFill>
                  <a:schemeClr val="tx1"/>
                </a:solidFill>
                <a:latin typeface="Consolas" panose="020B0609020204030204" pitchFamily="49" charset="0"/>
              </a:rPr>
              <a:t>plt.plot(x,y_hat, 'b-'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plt.grid(True)</a:t>
            </a:r>
          </a:p>
          <a:p>
            <a:r>
              <a:rPr lang="en-US"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8F9ED6A3-4583-4C19-A958-196C27C550D4}"/>
              </a:ext>
            </a:extLst>
          </p:cNvPr>
          <p:cNvSpPr/>
          <p:nvPr/>
        </p:nvSpPr>
        <p:spPr>
          <a:xfrm>
            <a:off x="7049477" y="5887607"/>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92F2D81-9A81-480D-B9E4-9D4CE4343B56}"/>
              </a:ext>
            </a:extLst>
          </p:cNvPr>
          <p:cNvSpPr/>
          <p:nvPr/>
        </p:nvSpPr>
        <p:spPr>
          <a:xfrm>
            <a:off x="8877513" y="4805457"/>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F217A889-2FD0-4EE0-8FDC-BF6E0AF0283C}"/>
              </a:ext>
            </a:extLst>
          </p:cNvPr>
          <p:cNvSpPr/>
          <p:nvPr/>
        </p:nvSpPr>
        <p:spPr>
          <a:xfrm>
            <a:off x="9299543" y="4805457"/>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1AAC71EF-A209-4669-8B06-8381829A625D}"/>
              </a:ext>
            </a:extLst>
          </p:cNvPr>
          <p:cNvSpPr/>
          <p:nvPr/>
        </p:nvSpPr>
        <p:spPr>
          <a:xfrm>
            <a:off x="9721573" y="4805457"/>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22ED62F-77A8-46F4-9340-955EE3493775}"/>
              </a:ext>
            </a:extLst>
          </p:cNvPr>
          <p:cNvSpPr txBox="1"/>
          <p:nvPr/>
        </p:nvSpPr>
        <p:spPr>
          <a:xfrm>
            <a:off x="8525821" y="480545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D52D67-3493-451C-9FA0-4BEE7A28248B}"/>
              </a:ext>
            </a:extLst>
          </p:cNvPr>
          <p:cNvSpPr/>
          <p:nvPr/>
        </p:nvSpPr>
        <p:spPr>
          <a:xfrm>
            <a:off x="7057291" y="4805457"/>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958670E-E9E9-4250-81C5-4EA745EF3C4E}"/>
              </a:ext>
            </a:extLst>
          </p:cNvPr>
          <p:cNvSpPr/>
          <p:nvPr/>
        </p:nvSpPr>
        <p:spPr>
          <a:xfrm>
            <a:off x="7479321" y="4805457"/>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604F2E1-C9F9-40CE-A665-3685209D33FA}"/>
              </a:ext>
            </a:extLst>
          </p:cNvPr>
          <p:cNvSpPr/>
          <p:nvPr/>
        </p:nvSpPr>
        <p:spPr>
          <a:xfrm>
            <a:off x="7901351" y="4805457"/>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8157DFA3-1B48-4C2C-A0CA-AC545448D534}"/>
              </a:ext>
            </a:extLst>
          </p:cNvPr>
          <p:cNvSpPr txBox="1"/>
          <p:nvPr/>
        </p:nvSpPr>
        <p:spPr>
          <a:xfrm>
            <a:off x="6705599" y="480545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0FC58379-6C95-4AC7-9B8C-7F683856F098}"/>
              </a:ext>
            </a:extLst>
          </p:cNvPr>
          <p:cNvSpPr/>
          <p:nvPr/>
        </p:nvSpPr>
        <p:spPr>
          <a:xfrm>
            <a:off x="7057291" y="5386167"/>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B7FFA508-FB32-4E1F-942B-ECEF0B7359C9}"/>
              </a:ext>
            </a:extLst>
          </p:cNvPr>
          <p:cNvSpPr txBox="1"/>
          <p:nvPr/>
        </p:nvSpPr>
        <p:spPr>
          <a:xfrm>
            <a:off x="6705599" y="53465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6AF68EC2-53D9-409B-9A47-04D20A922A42}"/>
              </a:ext>
            </a:extLst>
          </p:cNvPr>
          <p:cNvSpPr txBox="1"/>
          <p:nvPr/>
        </p:nvSpPr>
        <p:spPr>
          <a:xfrm>
            <a:off x="6713413" y="58478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C9DA5F33-6CF3-4965-9482-468E788EA99C}"/>
              </a:ext>
            </a:extLst>
          </p:cNvPr>
          <p:cNvSpPr/>
          <p:nvPr/>
        </p:nvSpPr>
        <p:spPr>
          <a:xfrm>
            <a:off x="8916744" y="5760720"/>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BDEAA45E-6176-4BF8-9634-AB00881AC961}"/>
              </a:ext>
            </a:extLst>
          </p:cNvPr>
          <p:cNvSpPr/>
          <p:nvPr/>
        </p:nvSpPr>
        <p:spPr>
          <a:xfrm>
            <a:off x="9345671" y="5762103"/>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E45ADCD4-A7D5-447D-9057-E403D948FD84}"/>
              </a:ext>
            </a:extLst>
          </p:cNvPr>
          <p:cNvSpPr/>
          <p:nvPr/>
        </p:nvSpPr>
        <p:spPr>
          <a:xfrm>
            <a:off x="9767701" y="5762103"/>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B0C4D649-2FD8-454E-970C-C2D1E657E623}"/>
              </a:ext>
            </a:extLst>
          </p:cNvPr>
          <p:cNvSpPr txBox="1"/>
          <p:nvPr/>
        </p:nvSpPr>
        <p:spPr>
          <a:xfrm>
            <a:off x="8005301" y="5760720"/>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y_hat</a:t>
            </a:r>
            <a:endParaRPr lang="ko-KR" altLang="en-US" sz="24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94066F79-F469-48AD-9920-26C7904C9DC0}"/>
              </a:ext>
            </a:extLst>
          </p:cNvPr>
          <p:cNvSpPr/>
          <p:nvPr/>
        </p:nvSpPr>
        <p:spPr>
          <a:xfrm>
            <a:off x="8877513" y="4399434"/>
            <a:ext cx="422030"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18D8C3D2-502E-4F9E-AB1D-D1270396D36A}"/>
              </a:ext>
            </a:extLst>
          </p:cNvPr>
          <p:cNvSpPr/>
          <p:nvPr/>
        </p:nvSpPr>
        <p:spPr>
          <a:xfrm>
            <a:off x="9299543" y="4399434"/>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910C5BD0-AD89-487C-9EC3-4649D1ECEA66}"/>
              </a:ext>
            </a:extLst>
          </p:cNvPr>
          <p:cNvSpPr/>
          <p:nvPr/>
        </p:nvSpPr>
        <p:spPr>
          <a:xfrm>
            <a:off x="9721573" y="4399434"/>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7BE52887-C952-4C92-8C9A-36EABFF3A9B3}"/>
              </a:ext>
            </a:extLst>
          </p:cNvPr>
          <p:cNvSpPr/>
          <p:nvPr/>
        </p:nvSpPr>
        <p:spPr>
          <a:xfrm>
            <a:off x="7056526" y="4435762"/>
            <a:ext cx="422030"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4557725F-D519-41A0-8ACF-738EAB9B82EB}"/>
              </a:ext>
            </a:extLst>
          </p:cNvPr>
          <p:cNvSpPr/>
          <p:nvPr/>
        </p:nvSpPr>
        <p:spPr>
          <a:xfrm>
            <a:off x="7478556" y="4435762"/>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70D1856D-07E5-44D1-B70D-23024CDA28D4}"/>
              </a:ext>
            </a:extLst>
          </p:cNvPr>
          <p:cNvSpPr/>
          <p:nvPr/>
        </p:nvSpPr>
        <p:spPr>
          <a:xfrm>
            <a:off x="7900586" y="4435762"/>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C64321D-8A0B-45D9-8FFA-8884D8F51273}"/>
              </a:ext>
            </a:extLst>
          </p:cNvPr>
          <p:cNvSpPr/>
          <p:nvPr/>
        </p:nvSpPr>
        <p:spPr>
          <a:xfrm>
            <a:off x="8930538" y="5360880"/>
            <a:ext cx="422030"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F8B6DD0-D36D-4D59-B2B4-7F2BBB71F800}"/>
              </a:ext>
            </a:extLst>
          </p:cNvPr>
          <p:cNvSpPr/>
          <p:nvPr/>
        </p:nvSpPr>
        <p:spPr>
          <a:xfrm>
            <a:off x="9352568" y="5360880"/>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5F4B878E-63E5-4C2D-B0DB-1E925A9BBC52}"/>
              </a:ext>
            </a:extLst>
          </p:cNvPr>
          <p:cNvSpPr/>
          <p:nvPr/>
        </p:nvSpPr>
        <p:spPr>
          <a:xfrm>
            <a:off x="9774598" y="5360880"/>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AFED3717-42AC-464D-A9A7-E6ED06AFA8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8571" y="1639346"/>
            <a:ext cx="35433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7229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1323278" y="1323278"/>
                <a:ext cx="2006831" cy="523220"/>
              </a:xfrm>
              <a:prstGeom prst="rect">
                <a:avLst/>
              </a:prstGeom>
              <a:noFill/>
            </p:spPr>
            <p:txBody>
              <a:bodyPr wrap="none" rtlCol="0">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1323278" y="1323278"/>
                <a:ext cx="2006831" cy="523220"/>
              </a:xfrm>
              <a:prstGeom prst="rect">
                <a:avLst/>
              </a:prstGeom>
              <a:blipFill>
                <a:blip r:embed="rId3"/>
                <a:stretch>
                  <a:fillRect/>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3BFA2F6B-F513-41F7-990B-B00F6D81B4FF}"/>
              </a:ext>
            </a:extLst>
          </p:cNvPr>
          <p:cNvSpPr/>
          <p:nvPr/>
        </p:nvSpPr>
        <p:spPr>
          <a:xfrm>
            <a:off x="715902" y="2421984"/>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4A7EF0B-EF38-46F8-9A4C-0A826DD627DE}"/>
              </a:ext>
            </a:extLst>
          </p:cNvPr>
          <p:cNvSpPr/>
          <p:nvPr/>
        </p:nvSpPr>
        <p:spPr>
          <a:xfrm>
            <a:off x="1475317" y="2421983"/>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AD8609D-DBC8-46F9-9942-E3AAFF829E94}"/>
              </a:ext>
            </a:extLst>
          </p:cNvPr>
          <p:cNvSpPr/>
          <p:nvPr/>
        </p:nvSpPr>
        <p:spPr>
          <a:xfrm>
            <a:off x="2234732" y="2421982"/>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FA76783-1B46-4E5A-B0CC-9E3F3BA5B12F}"/>
              </a:ext>
            </a:extLst>
          </p:cNvPr>
          <p:cNvSpPr/>
          <p:nvPr/>
        </p:nvSpPr>
        <p:spPr>
          <a:xfrm>
            <a:off x="715901" y="318139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FBDAEC6-16E4-49EB-87D6-82803C1E47F3}"/>
              </a:ext>
            </a:extLst>
          </p:cNvPr>
          <p:cNvSpPr/>
          <p:nvPr/>
        </p:nvSpPr>
        <p:spPr>
          <a:xfrm>
            <a:off x="1475316"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D768A9E-84B9-405C-AC5B-25E06BFAE5AB}"/>
              </a:ext>
            </a:extLst>
          </p:cNvPr>
          <p:cNvSpPr/>
          <p:nvPr/>
        </p:nvSpPr>
        <p:spPr>
          <a:xfrm>
            <a:off x="2234731"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8494656-A4F3-4E30-AF68-6B8978F329BB}"/>
              </a:ext>
            </a:extLst>
          </p:cNvPr>
          <p:cNvSpPr/>
          <p:nvPr/>
        </p:nvSpPr>
        <p:spPr>
          <a:xfrm>
            <a:off x="71590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E4437DE-A51B-4492-B796-D271DAF39BD7}"/>
              </a:ext>
            </a:extLst>
          </p:cNvPr>
          <p:cNvSpPr/>
          <p:nvPr/>
        </p:nvSpPr>
        <p:spPr>
          <a:xfrm>
            <a:off x="1475316"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D4B8CB5-F6E0-408F-8798-36DFD02FF4B1}"/>
              </a:ext>
            </a:extLst>
          </p:cNvPr>
          <p:cNvSpPr/>
          <p:nvPr/>
        </p:nvSpPr>
        <p:spPr>
          <a:xfrm>
            <a:off x="223473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8A09CD68-8EE5-4284-87E9-AAA6B52B59BB}"/>
              </a:ext>
            </a:extLst>
          </p:cNvPr>
          <p:cNvCxnSpPr/>
          <p:nvPr/>
        </p:nvCxnSpPr>
        <p:spPr>
          <a:xfrm flipV="1">
            <a:off x="715901" y="2027400"/>
            <a:ext cx="0" cy="26728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522340C-F493-4164-874F-02383933A096}"/>
              </a:ext>
            </a:extLst>
          </p:cNvPr>
          <p:cNvCxnSpPr>
            <a:cxnSpLocks/>
          </p:cNvCxnSpPr>
          <p:nvPr/>
        </p:nvCxnSpPr>
        <p:spPr>
          <a:xfrm flipV="1">
            <a:off x="715901" y="4700221"/>
            <a:ext cx="271742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945A5E-296E-4389-BA7B-5FC6CD7F0A80}"/>
              </a:ext>
            </a:extLst>
          </p:cNvPr>
          <p:cNvSpPr txBox="1"/>
          <p:nvPr/>
        </p:nvSpPr>
        <p:spPr>
          <a:xfrm>
            <a:off x="385779" y="4440705"/>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3478D27A-13D5-43E4-9BB1-0F117BAD8864}"/>
              </a:ext>
            </a:extLst>
          </p:cNvPr>
          <p:cNvSpPr txBox="1"/>
          <p:nvPr/>
        </p:nvSpPr>
        <p:spPr>
          <a:xfrm>
            <a:off x="385779" y="372773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FE13660B-AC7D-46F5-BD35-2098585F9549}"/>
              </a:ext>
            </a:extLst>
          </p:cNvPr>
          <p:cNvSpPr txBox="1"/>
          <p:nvPr/>
        </p:nvSpPr>
        <p:spPr>
          <a:xfrm>
            <a:off x="385779" y="2950594"/>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FAF04CE1-26F7-40BC-8770-483445AD60CD}"/>
              </a:ext>
            </a:extLst>
          </p:cNvPr>
          <p:cNvSpPr txBox="1"/>
          <p:nvPr/>
        </p:nvSpPr>
        <p:spPr>
          <a:xfrm>
            <a:off x="385779" y="2195973"/>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58BF5DD6-0830-4333-AFF0-B84A4BF36E36}"/>
              </a:ext>
            </a:extLst>
          </p:cNvPr>
          <p:cNvSpPr txBox="1"/>
          <p:nvPr/>
        </p:nvSpPr>
        <p:spPr>
          <a:xfrm>
            <a:off x="549431" y="4630559"/>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4E42BA7-EFEE-499A-9551-EAACF31BCB29}"/>
              </a:ext>
            </a:extLst>
          </p:cNvPr>
          <p:cNvSpPr txBox="1"/>
          <p:nvPr/>
        </p:nvSpPr>
        <p:spPr>
          <a:xfrm>
            <a:off x="1308846" y="4630558"/>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C302DFAC-2140-43CC-93E5-F8B1BCE6A210}"/>
              </a:ext>
            </a:extLst>
          </p:cNvPr>
          <p:cNvSpPr txBox="1"/>
          <p:nvPr/>
        </p:nvSpPr>
        <p:spPr>
          <a:xfrm>
            <a:off x="2081626" y="4630557"/>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6" name="TextBox 55">
            <a:extLst>
              <a:ext uri="{FF2B5EF4-FFF2-40B4-BE49-F238E27FC236}">
                <a16:creationId xmlns:a16="http://schemas.microsoft.com/office/drawing/2014/main" id="{7A4F64F2-8D10-483D-AF8E-E51FA69BC485}"/>
              </a:ext>
            </a:extLst>
          </p:cNvPr>
          <p:cNvSpPr txBox="1"/>
          <p:nvPr/>
        </p:nvSpPr>
        <p:spPr>
          <a:xfrm>
            <a:off x="2843860" y="463055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24EB8442-F700-4D7C-BE0D-FC95673E4197}"/>
              </a:ext>
            </a:extLst>
          </p:cNvPr>
          <p:cNvSpPr txBox="1"/>
          <p:nvPr/>
        </p:nvSpPr>
        <p:spPr>
          <a:xfrm>
            <a:off x="1447438" y="5006436"/>
            <a:ext cx="1268376" cy="767063"/>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a:t>
            </a:r>
          </a:p>
          <a:p>
            <a:pPr algn="l"/>
            <a:r>
              <a:rPr lang="en-US" altLang="ko-KR" sz="2400">
                <a:solidFill>
                  <a:schemeClr val="tx1"/>
                </a:solidFill>
                <a:latin typeface="Consolas" panose="020B0609020204030204" pitchFamily="49" charset="0"/>
              </a:rPr>
              <a:t>b = 1.5</a:t>
            </a:r>
            <a:endParaRPr lang="ko-KR" altLang="en-US" sz="2400">
              <a:solidFill>
                <a:schemeClr val="tx1"/>
              </a:solidFill>
              <a:latin typeface="Consolas" panose="020B0609020204030204" pitchFamily="49" charset="0"/>
            </a:endParaRPr>
          </a:p>
        </p:txBody>
      </p:sp>
      <p:grpSp>
        <p:nvGrpSpPr>
          <p:cNvPr id="58" name="그룹 57">
            <a:extLst>
              <a:ext uri="{FF2B5EF4-FFF2-40B4-BE49-F238E27FC236}">
                <a16:creationId xmlns:a16="http://schemas.microsoft.com/office/drawing/2014/main" id="{4343A920-10DC-4B0A-B501-AC3408BA0963}"/>
              </a:ext>
            </a:extLst>
          </p:cNvPr>
          <p:cNvGrpSpPr/>
          <p:nvPr/>
        </p:nvGrpSpPr>
        <p:grpSpPr>
          <a:xfrm>
            <a:off x="3735541" y="2027400"/>
            <a:ext cx="3047550" cy="3810033"/>
            <a:chOff x="571629" y="2639122"/>
            <a:chExt cx="3301561" cy="4127596"/>
          </a:xfrm>
        </p:grpSpPr>
        <p:sp>
          <p:nvSpPr>
            <p:cNvPr id="59" name="직사각형 58">
              <a:extLst>
                <a:ext uri="{FF2B5EF4-FFF2-40B4-BE49-F238E27FC236}">
                  <a16:creationId xmlns:a16="http://schemas.microsoft.com/office/drawing/2014/main" id="{682CBEB0-04B8-430D-A94E-A209CED22BC2}"/>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736C5CF-AB7D-4968-8B4D-F2D148BABA3B}"/>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3EF758E-96F6-4FA0-8249-1D1FB695A06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A276CA8-B60A-409C-8B7F-E2159A4D8FF9}"/>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23A814B-A350-4DBB-81B0-E7E203AFA8C6}"/>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C42CA7D-A2B6-4605-92C0-0AA6083975F5}"/>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B79B0E7-BB44-4C18-802C-B42E422F6BB4}"/>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CA1CFEF-F6BE-4993-B90B-48CF5C9FBC5A}"/>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6632A7E-08DC-4826-A891-CBE13200BA61}"/>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ACAA27D4-EDF0-410A-AFDA-50D47D8551E0}"/>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7ABCC5A-EEEB-4973-A186-737C65F3AB06}"/>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72095CE-D51E-462A-AA36-903EFC4C7A31}"/>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AEB18433-C0DC-4E23-AC4D-4B4287FA3FC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2" name="TextBox 71">
              <a:extLst>
                <a:ext uri="{FF2B5EF4-FFF2-40B4-BE49-F238E27FC236}">
                  <a16:creationId xmlns:a16="http://schemas.microsoft.com/office/drawing/2014/main" id="{F1816BF9-EE26-461D-9F82-05469E2839CA}"/>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ECCDD2AF-E49D-45C4-99A1-4E6C8D27B6C3}"/>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4" name="TextBox 73">
              <a:extLst>
                <a:ext uri="{FF2B5EF4-FFF2-40B4-BE49-F238E27FC236}">
                  <a16:creationId xmlns:a16="http://schemas.microsoft.com/office/drawing/2014/main" id="{2C4C23EC-02CD-4417-8D87-D26FFA295D44}"/>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5" name="TextBox 74">
              <a:extLst>
                <a:ext uri="{FF2B5EF4-FFF2-40B4-BE49-F238E27FC236}">
                  <a16:creationId xmlns:a16="http://schemas.microsoft.com/office/drawing/2014/main" id="{3795A3E0-A6EA-4F5F-B307-48620A68F32D}"/>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8145F0EB-30DA-4854-AF86-48B37AEDA840}"/>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BFB16D27-57AC-4A72-A459-54DA3059B647}"/>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ABCB2383-CB5C-4BB4-B0D9-D4D8746F5522}"/>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0</a:t>
              </a:r>
              <a:endParaRPr lang="ko-KR" altLang="en-US" sz="2400">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0A3EDE63-8D0D-4D79-8E1D-8BB1C3B4E1C7}"/>
              </a:ext>
            </a:extLst>
          </p:cNvPr>
          <p:cNvGrpSpPr/>
          <p:nvPr/>
        </p:nvGrpSpPr>
        <p:grpSpPr>
          <a:xfrm>
            <a:off x="7070194" y="2027400"/>
            <a:ext cx="3047550" cy="3810033"/>
            <a:chOff x="571629" y="2639122"/>
            <a:chExt cx="3301561" cy="4127596"/>
          </a:xfrm>
        </p:grpSpPr>
        <p:sp>
          <p:nvSpPr>
            <p:cNvPr id="80" name="직사각형 79">
              <a:extLst>
                <a:ext uri="{FF2B5EF4-FFF2-40B4-BE49-F238E27FC236}">
                  <a16:creationId xmlns:a16="http://schemas.microsoft.com/office/drawing/2014/main" id="{22A920E5-9762-463A-A282-A19EDFACA931}"/>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969B93-7564-4168-84D2-C988CF180FFE}"/>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CE0DC1F2-1BE4-433D-BDD3-737C291468D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0001DD0-DCFC-4D21-B790-A35604A8315E}"/>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EB27365-7409-4916-92D0-D0E75FEEC938}"/>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876A938A-E204-4015-B7A3-32E54ABCD0D3}"/>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2ECF070-1C4E-4160-A95B-B6B60C056DF9}"/>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FD79367-F61B-4282-A4D3-CF258F23D4EB}"/>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CF47D59F-8814-449E-95DF-837142FF9367}"/>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9" name="직선 화살표 연결선 88">
              <a:extLst>
                <a:ext uri="{FF2B5EF4-FFF2-40B4-BE49-F238E27FC236}">
                  <a16:creationId xmlns:a16="http://schemas.microsoft.com/office/drawing/2014/main" id="{49D0BE53-5968-440F-AF99-9CC1AE835FA6}"/>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FA08E8E8-9475-4DC3-9D16-DF53733D296D}"/>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CE0A6DB-1A8D-44EC-8252-AE79B66FC25B}"/>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2" name="TextBox 91">
              <a:extLst>
                <a:ext uri="{FF2B5EF4-FFF2-40B4-BE49-F238E27FC236}">
                  <a16:creationId xmlns:a16="http://schemas.microsoft.com/office/drawing/2014/main" id="{7A94ED31-67DE-4AD4-8E06-3E92F28889D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3" name="TextBox 92">
              <a:extLst>
                <a:ext uri="{FF2B5EF4-FFF2-40B4-BE49-F238E27FC236}">
                  <a16:creationId xmlns:a16="http://schemas.microsoft.com/office/drawing/2014/main" id="{64F3C045-DE60-489B-A41E-10EEA80187BE}"/>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4" name="TextBox 93">
              <a:extLst>
                <a:ext uri="{FF2B5EF4-FFF2-40B4-BE49-F238E27FC236}">
                  <a16:creationId xmlns:a16="http://schemas.microsoft.com/office/drawing/2014/main" id="{0F626724-55A0-4EC1-84DF-39894F535F84}"/>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5" name="TextBox 94">
              <a:extLst>
                <a:ext uri="{FF2B5EF4-FFF2-40B4-BE49-F238E27FC236}">
                  <a16:creationId xmlns:a16="http://schemas.microsoft.com/office/drawing/2014/main" id="{A0E2965A-3D56-47EF-A784-E71CD7DA5D56}"/>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6" name="TextBox 95">
              <a:extLst>
                <a:ext uri="{FF2B5EF4-FFF2-40B4-BE49-F238E27FC236}">
                  <a16:creationId xmlns:a16="http://schemas.microsoft.com/office/drawing/2014/main" id="{9679CD81-5D32-4AC4-86B3-E75A4D5F0EAF}"/>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8CE76EDC-5927-4A4A-84D6-8518BB52E175}"/>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8" name="TextBox 97">
              <a:extLst>
                <a:ext uri="{FF2B5EF4-FFF2-40B4-BE49-F238E27FC236}">
                  <a16:creationId xmlns:a16="http://schemas.microsoft.com/office/drawing/2014/main" id="{54F8B615-015A-4DD1-A94A-1333B3B69E56}"/>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9" name="TextBox 98">
              <a:extLst>
                <a:ext uri="{FF2B5EF4-FFF2-40B4-BE49-F238E27FC236}">
                  <a16:creationId xmlns:a16="http://schemas.microsoft.com/office/drawing/2014/main" id="{7FE609FB-0725-46CB-B8DD-0E5798261DBD}"/>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1</a:t>
              </a:r>
              <a:endParaRPr lang="ko-KR" altLang="en-US" sz="2400">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F1A1ACBF-E781-4A54-A39D-C8E873F7ABC3}"/>
                  </a:ext>
                </a:extLst>
              </p:cNvPr>
              <p:cNvSpPr/>
              <p:nvPr/>
            </p:nvSpPr>
            <p:spPr>
              <a:xfrm>
                <a:off x="3321908" y="444070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𝑥</m:t>
                      </m:r>
                    </m:oMath>
                  </m:oMathPara>
                </a14:m>
                <a:endParaRPr lang="ko-KR" altLang="en-US" sz="2400"/>
              </a:p>
            </p:txBody>
          </p:sp>
        </mc:Choice>
        <mc:Fallback xmlns="">
          <p:sp>
            <p:nvSpPr>
              <p:cNvPr id="5" name="직사각형 4">
                <a:extLst>
                  <a:ext uri="{FF2B5EF4-FFF2-40B4-BE49-F238E27FC236}">
                    <a16:creationId xmlns:a16="http://schemas.microsoft.com/office/drawing/2014/main" id="{F1A1ACBF-E781-4A54-A39D-C8E873F7ABC3}"/>
                  </a:ext>
                </a:extLst>
              </p:cNvPr>
              <p:cNvSpPr>
                <a:spLocks noRot="1" noChangeAspect="1" noMove="1" noResize="1" noEditPoints="1" noAdjustHandles="1" noChangeArrowheads="1" noChangeShapeType="1" noTextEdit="1"/>
              </p:cNvSpPr>
              <p:nvPr/>
            </p:nvSpPr>
            <p:spPr>
              <a:xfrm>
                <a:off x="3321908" y="4440705"/>
                <a:ext cx="424796"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직사각형 99">
                <a:extLst>
                  <a:ext uri="{FF2B5EF4-FFF2-40B4-BE49-F238E27FC236}">
                    <a16:creationId xmlns:a16="http://schemas.microsoft.com/office/drawing/2014/main" id="{72C4B56C-3CFA-4F82-A258-AC11E53B76A2}"/>
                  </a:ext>
                </a:extLst>
              </p:cNvPr>
              <p:cNvSpPr/>
              <p:nvPr/>
            </p:nvSpPr>
            <p:spPr>
              <a:xfrm>
                <a:off x="517936" y="164471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𝑦</m:t>
                      </m:r>
                    </m:oMath>
                  </m:oMathPara>
                </a14:m>
                <a:endParaRPr lang="ko-KR" altLang="en-US" sz="2400"/>
              </a:p>
            </p:txBody>
          </p:sp>
        </mc:Choice>
        <mc:Fallback xmlns="">
          <p:sp>
            <p:nvSpPr>
              <p:cNvPr id="100" name="직사각형 99">
                <a:extLst>
                  <a:ext uri="{FF2B5EF4-FFF2-40B4-BE49-F238E27FC236}">
                    <a16:creationId xmlns:a16="http://schemas.microsoft.com/office/drawing/2014/main" id="{72C4B56C-3CFA-4F82-A258-AC11E53B76A2}"/>
                  </a:ext>
                </a:extLst>
              </p:cNvPr>
              <p:cNvSpPr>
                <a:spLocks noRot="1" noChangeAspect="1" noMove="1" noResize="1" noEditPoints="1" noAdjustHandles="1" noChangeArrowheads="1" noChangeShapeType="1" noTextEdit="1"/>
              </p:cNvSpPr>
              <p:nvPr/>
            </p:nvSpPr>
            <p:spPr>
              <a:xfrm>
                <a:off x="517936" y="1644715"/>
                <a:ext cx="424796" cy="461665"/>
              </a:xfrm>
              <a:prstGeom prst="rect">
                <a:avLst/>
              </a:prstGeom>
              <a:blipFill>
                <a:blip r:embed="rId5"/>
                <a:stretch>
                  <a:fillRect b="-9211"/>
                </a:stretch>
              </a:blipFill>
            </p:spPr>
            <p:txBody>
              <a:bodyPr/>
              <a:lstStyle/>
              <a:p>
                <a:r>
                  <a:rPr lang="ko-KR" altLang="en-US">
                    <a:noFill/>
                  </a:rPr>
                  <a:t> </a:t>
                </a:r>
              </a:p>
            </p:txBody>
          </p:sp>
        </mc:Fallback>
      </mc:AlternateContent>
      <p:sp>
        <p:nvSpPr>
          <p:cNvPr id="3" name="십자형 2">
            <a:extLst>
              <a:ext uri="{FF2B5EF4-FFF2-40B4-BE49-F238E27FC236}">
                <a16:creationId xmlns:a16="http://schemas.microsoft.com/office/drawing/2014/main" id="{71DC12B4-974A-43A1-95DB-9EDE2266E4C9}"/>
              </a:ext>
            </a:extLst>
          </p:cNvPr>
          <p:cNvSpPr/>
          <p:nvPr/>
        </p:nvSpPr>
        <p:spPr>
          <a:xfrm rot="2700000">
            <a:off x="588339" y="3462898"/>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십자형 101">
            <a:extLst>
              <a:ext uri="{FF2B5EF4-FFF2-40B4-BE49-F238E27FC236}">
                <a16:creationId xmlns:a16="http://schemas.microsoft.com/office/drawing/2014/main" id="{A857A19A-C123-41A2-A3FB-165F693FA8FE}"/>
              </a:ext>
            </a:extLst>
          </p:cNvPr>
          <p:cNvSpPr/>
          <p:nvPr/>
        </p:nvSpPr>
        <p:spPr>
          <a:xfrm rot="2700000">
            <a:off x="1347753" y="3459063"/>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십자형 102">
            <a:extLst>
              <a:ext uri="{FF2B5EF4-FFF2-40B4-BE49-F238E27FC236}">
                <a16:creationId xmlns:a16="http://schemas.microsoft.com/office/drawing/2014/main" id="{408B0D96-37A7-4863-A733-1696B23B6CB1}"/>
              </a:ext>
            </a:extLst>
          </p:cNvPr>
          <p:cNvSpPr/>
          <p:nvPr/>
        </p:nvSpPr>
        <p:spPr>
          <a:xfrm rot="2700000">
            <a:off x="2107167" y="3455228"/>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FA1A9FB9-F33F-4584-B33A-7F5FEFABB8C6}"/>
              </a:ext>
            </a:extLst>
          </p:cNvPr>
          <p:cNvCxnSpPr/>
          <p:nvPr/>
        </p:nvCxnSpPr>
        <p:spPr>
          <a:xfrm>
            <a:off x="265723" y="3588160"/>
            <a:ext cx="290544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5" name="십자형 104">
            <a:extLst>
              <a:ext uri="{FF2B5EF4-FFF2-40B4-BE49-F238E27FC236}">
                <a16:creationId xmlns:a16="http://schemas.microsoft.com/office/drawing/2014/main" id="{3B69CF70-E926-4895-85B9-085542958EC0}"/>
              </a:ext>
            </a:extLst>
          </p:cNvPr>
          <p:cNvSpPr/>
          <p:nvPr/>
        </p:nvSpPr>
        <p:spPr>
          <a:xfrm rot="2700000">
            <a:off x="3952560" y="4562048"/>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십자형 105">
            <a:extLst>
              <a:ext uri="{FF2B5EF4-FFF2-40B4-BE49-F238E27FC236}">
                <a16:creationId xmlns:a16="http://schemas.microsoft.com/office/drawing/2014/main" id="{5B835109-8F32-4CD8-B8C6-53918D8E7CCE}"/>
              </a:ext>
            </a:extLst>
          </p:cNvPr>
          <p:cNvSpPr/>
          <p:nvPr/>
        </p:nvSpPr>
        <p:spPr>
          <a:xfrm rot="2700000">
            <a:off x="5464020" y="3824566"/>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십자형 106">
            <a:extLst>
              <a:ext uri="{FF2B5EF4-FFF2-40B4-BE49-F238E27FC236}">
                <a16:creationId xmlns:a16="http://schemas.microsoft.com/office/drawing/2014/main" id="{F1435956-7D99-4157-8C4E-2CEB2A6CE7BB}"/>
              </a:ext>
            </a:extLst>
          </p:cNvPr>
          <p:cNvSpPr/>
          <p:nvPr/>
        </p:nvSpPr>
        <p:spPr>
          <a:xfrm rot="2700000">
            <a:off x="4701358" y="4195253"/>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8" name="직선 연결선 107">
            <a:extLst>
              <a:ext uri="{FF2B5EF4-FFF2-40B4-BE49-F238E27FC236}">
                <a16:creationId xmlns:a16="http://schemas.microsoft.com/office/drawing/2014/main" id="{A927B3D0-8887-4D8A-B09E-494ABB471471}"/>
              </a:ext>
            </a:extLst>
          </p:cNvPr>
          <p:cNvCxnSpPr>
            <a:cxnSpLocks/>
          </p:cNvCxnSpPr>
          <p:nvPr/>
        </p:nvCxnSpPr>
        <p:spPr>
          <a:xfrm flipV="1">
            <a:off x="3746704" y="3659975"/>
            <a:ext cx="2405620" cy="11836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십자형 108">
            <a:extLst>
              <a:ext uri="{FF2B5EF4-FFF2-40B4-BE49-F238E27FC236}">
                <a16:creationId xmlns:a16="http://schemas.microsoft.com/office/drawing/2014/main" id="{1A710B50-FD17-4154-BF52-9224C82C1AA6}"/>
              </a:ext>
            </a:extLst>
          </p:cNvPr>
          <p:cNvSpPr/>
          <p:nvPr/>
        </p:nvSpPr>
        <p:spPr>
          <a:xfrm rot="2700000">
            <a:off x="7285730" y="3838245"/>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십자형 109">
            <a:extLst>
              <a:ext uri="{FF2B5EF4-FFF2-40B4-BE49-F238E27FC236}">
                <a16:creationId xmlns:a16="http://schemas.microsoft.com/office/drawing/2014/main" id="{629102CA-E93B-4E76-9458-11543528F7F5}"/>
              </a:ext>
            </a:extLst>
          </p:cNvPr>
          <p:cNvSpPr/>
          <p:nvPr/>
        </p:nvSpPr>
        <p:spPr>
          <a:xfrm rot="2700000">
            <a:off x="8017506" y="3447681"/>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십자형 110">
            <a:extLst>
              <a:ext uri="{FF2B5EF4-FFF2-40B4-BE49-F238E27FC236}">
                <a16:creationId xmlns:a16="http://schemas.microsoft.com/office/drawing/2014/main" id="{95D477F2-917A-4A91-B7A8-A083FC8B590F}"/>
              </a:ext>
            </a:extLst>
          </p:cNvPr>
          <p:cNvSpPr/>
          <p:nvPr/>
        </p:nvSpPr>
        <p:spPr>
          <a:xfrm rot="2700000">
            <a:off x="8783206" y="3056133"/>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2" name="직선 연결선 111">
            <a:extLst>
              <a:ext uri="{FF2B5EF4-FFF2-40B4-BE49-F238E27FC236}">
                <a16:creationId xmlns:a16="http://schemas.microsoft.com/office/drawing/2014/main" id="{B71A4FC6-F95A-4AEA-B341-C39E99882341}"/>
              </a:ext>
            </a:extLst>
          </p:cNvPr>
          <p:cNvCxnSpPr>
            <a:cxnSpLocks/>
          </p:cNvCxnSpPr>
          <p:nvPr/>
        </p:nvCxnSpPr>
        <p:spPr>
          <a:xfrm flipV="1">
            <a:off x="6972029" y="2984153"/>
            <a:ext cx="2405620" cy="11836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93264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892097" y="1709853"/>
                <a:ext cx="4143442" cy="3716915"/>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rPr>
                  <a:t>Hypothesis : </a:t>
                </a: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          </m:t>
                      </m:r>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Parameters:</a:t>
                </a:r>
              </a:p>
              <a:p>
                <a:pPr algn="l"/>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𝑤</m:t>
                    </m:r>
                    <m:r>
                      <a:rPr lang="en-US" altLang="ko-KR" sz="2800" i="1" smtClean="0">
                        <a:solidFill>
                          <a:schemeClr val="tx1"/>
                        </a:solidFill>
                        <a:latin typeface="Cambria Math" panose="02040503050406030204" pitchFamily="18" charset="0"/>
                      </a:rPr>
                      <m:t>, </m:t>
                    </m:r>
                    <m:r>
                      <a:rPr lang="en-US" altLang="ko-KR" sz="2800" i="1" smtClean="0">
                        <a:solidFill>
                          <a:schemeClr val="tx1"/>
                        </a:solidFill>
                        <a:latin typeface="Cambria Math" panose="02040503050406030204" pitchFamily="18" charset="0"/>
                      </a:rPr>
                      <m:t>𝑏</m:t>
                    </m:r>
                  </m:oMath>
                </a14:m>
                <a:endParaRPr lang="en-US" altLang="ko-KR" sz="2800">
                  <a:solidFill>
                    <a:schemeClr val="tx1"/>
                  </a:solidFill>
                  <a:latin typeface="Consolas" panose="020B0609020204030204" pitchFamily="49"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Cost Function</a:t>
                </a:r>
              </a:p>
              <a:p>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𝐽</m:t>
                    </m:r>
                    <m:r>
                      <a:rPr lang="en-US" altLang="ko-KR" sz="2800" i="1" smtClean="0">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𝑤</m:t>
                    </m:r>
                    <m:r>
                      <a:rPr lang="en-US" altLang="ko-KR" sz="2800" i="1" err="1">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𝑏</m:t>
                    </m:r>
                    <m:r>
                      <a:rPr lang="en-US" altLang="ko-KR" sz="2800" i="1">
                        <a:solidFill>
                          <a:schemeClr val="tx1"/>
                        </a:solidFill>
                        <a:latin typeface="Cambria Math" panose="02040503050406030204" pitchFamily="18" charset="0"/>
                      </a:rPr>
                      <m:t>) = </m:t>
                    </m:r>
                    <m:sSup>
                      <m:sSupPr>
                        <m:ctrlPr>
                          <a:rPr lang="en-US" altLang="ko-KR" sz="2800" i="1" smtClean="0">
                            <a:solidFill>
                              <a:schemeClr val="tx1"/>
                            </a:solidFill>
                            <a:latin typeface="Cambria Math" panose="02040503050406030204" pitchFamily="18" charset="0"/>
                          </a:rPr>
                        </m:ctrlPr>
                      </m:sSupPr>
                      <m:e>
                        <m:f>
                          <m:fPr>
                            <m:ctrlPr>
                              <a:rPr lang="en-US" altLang="ko-KR" sz="2800" b="0" i="1" smtClean="0">
                                <a:solidFill>
                                  <a:schemeClr val="tx1"/>
                                </a:solidFill>
                                <a:latin typeface="Cambria Math" panose="02040503050406030204" pitchFamily="18" charset="0"/>
                              </a:rPr>
                            </m:ctrlPr>
                          </m:fPr>
                          <m:num>
                            <m:r>
                              <a:rPr lang="en-US" altLang="ko-KR" sz="2800" b="0" i="1" smtClean="0">
                                <a:solidFill>
                                  <a:schemeClr val="tx1"/>
                                </a:solidFill>
                                <a:latin typeface="Cambria Math" panose="02040503050406030204" pitchFamily="18" charset="0"/>
                              </a:rPr>
                              <m:t>1</m:t>
                            </m:r>
                          </m:num>
                          <m:den>
                            <m:r>
                              <a:rPr lang="en-US" altLang="ko-KR" sz="2800" b="0" i="1" smtClean="0">
                                <a:solidFill>
                                  <a:schemeClr val="tx1"/>
                                </a:solidFill>
                                <a:latin typeface="Cambria Math" panose="02040503050406030204" pitchFamily="18" charset="0"/>
                              </a:rPr>
                              <m:t>2</m:t>
                            </m:r>
                          </m:den>
                        </m:f>
                        <m:r>
                          <a:rPr lang="en-US" altLang="ko-KR" sz="2800" b="0" i="1" smtClean="0">
                            <a:solidFill>
                              <a:schemeClr val="tx1"/>
                            </a:solidFill>
                            <a:latin typeface="Cambria Math" panose="02040503050406030204" pitchFamily="18" charset="0"/>
                          </a:rPr>
                          <m:t>(</m:t>
                        </m:r>
                        <m:acc>
                          <m:accPr>
                            <m:chr m:val="̂"/>
                            <m:ctrlPr>
                              <a:rPr lang="en-US" altLang="ko-KR" sz="2800" i="1">
                                <a:solidFill>
                                  <a:schemeClr val="tx1"/>
                                </a:solidFill>
                                <a:latin typeface="Cambria Math" panose="02040503050406030204" pitchFamily="18" charset="0"/>
                              </a:rPr>
                            </m:ctrlPr>
                          </m:accPr>
                          <m:e>
                            <m:r>
                              <m:rPr>
                                <m:sty m:val="p"/>
                              </m:rPr>
                              <a:rPr lang="en-US" altLang="ko-KR" sz="2800" i="1">
                                <a:solidFill>
                                  <a:schemeClr val="tx1"/>
                                </a:solidFill>
                                <a:latin typeface="Cambria Math" panose="02040503050406030204" pitchFamily="18" charset="0"/>
                              </a:rPr>
                              <m:t>y</m:t>
                            </m:r>
                          </m:e>
                        </m:acc>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𝑦</m:t>
                        </m:r>
                        <m:r>
                          <a:rPr lang="en-US" altLang="ko-KR" sz="2800">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oMath>
                </a14:m>
                <a:endParaRPr lang="ko-KR" altLang="en-US" sz="2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892097" y="1709853"/>
                <a:ext cx="4143442" cy="3716915"/>
              </a:xfrm>
              <a:prstGeom prst="rect">
                <a:avLst/>
              </a:prstGeom>
              <a:blipFill>
                <a:blip r:embed="rId3"/>
                <a:stretch>
                  <a:fillRect l="-2941" t="-163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740875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6D9A0EE0-AAF1-47B6-842F-79AAD1FC55EF}"/>
                  </a:ext>
                </a:extLst>
              </p:cNvPr>
              <p:cNvSpPr/>
              <p:nvPr/>
            </p:nvSpPr>
            <p:spPr>
              <a:xfrm>
                <a:off x="1543112" y="860037"/>
                <a:ext cx="2006831"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58" name="직사각형 57">
                <a:extLst>
                  <a:ext uri="{FF2B5EF4-FFF2-40B4-BE49-F238E27FC236}">
                    <a16:creationId xmlns:a16="http://schemas.microsoft.com/office/drawing/2014/main" id="{6D9A0EE0-AAF1-47B6-842F-79AAD1FC55EF}"/>
                  </a:ext>
                </a:extLst>
              </p:cNvPr>
              <p:cNvSpPr>
                <a:spLocks noRot="1" noChangeAspect="1" noMove="1" noResize="1" noEditPoints="1" noAdjustHandles="1" noChangeArrowheads="1" noChangeShapeType="1" noTextEdit="1"/>
              </p:cNvSpPr>
              <p:nvPr/>
            </p:nvSpPr>
            <p:spPr>
              <a:xfrm>
                <a:off x="1543112" y="860037"/>
                <a:ext cx="2006831"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2CB4716-C80D-4967-8997-2DF11D1DF5C2}"/>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42CB4716-C80D-4967-8997-2DF11D1DF5C2}"/>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015B3515-227A-4A57-9640-DDF39B6BCC8A}"/>
              </a:ext>
            </a:extLst>
          </p:cNvPr>
          <p:cNvSpPr txBox="1"/>
          <p:nvPr/>
        </p:nvSpPr>
        <p:spPr>
          <a:xfrm>
            <a:off x="1426937" y="6062120"/>
            <a:ext cx="2053767" cy="83099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 = [1,2,3]</a:t>
            </a:r>
          </a:p>
          <a:p>
            <a:pPr algn="l"/>
            <a:r>
              <a:rPr lang="en-US" altLang="ko-KR" sz="2400">
                <a:solidFill>
                  <a:schemeClr val="tx1"/>
                </a:solidFill>
                <a:latin typeface="Consolas" panose="020B0609020204030204" pitchFamily="49" charset="0"/>
              </a:rPr>
              <a:t>y = [1,2,3]</a:t>
            </a:r>
            <a:endParaRPr lang="ko-KR" altLang="en-US" sz="2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C7BFD00D-B24E-462C-924E-7C1383723EA4}"/>
              </a:ext>
            </a:extLst>
          </p:cNvPr>
          <p:cNvSpPr txBox="1"/>
          <p:nvPr/>
        </p:nvSpPr>
        <p:spPr>
          <a:xfrm>
            <a:off x="6206690" y="6051686"/>
            <a:ext cx="2733441" cy="83099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     = [1,2,3]</a:t>
            </a:r>
          </a:p>
          <a:p>
            <a:pPr algn="l"/>
            <a:r>
              <a:rPr lang="en-US" altLang="ko-KR" sz="2400">
                <a:solidFill>
                  <a:schemeClr val="tx1"/>
                </a:solidFill>
                <a:latin typeface="Consolas" panose="020B0609020204030204" pitchFamily="49" charset="0"/>
              </a:rPr>
              <a:t>y_hat = [1,2,3]</a:t>
            </a:r>
            <a:endParaRPr lang="ko-KR" altLang="en-US" sz="2400">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ED72F0C5-3C80-41EB-BBF2-9791655EA222}"/>
              </a:ext>
            </a:extLst>
          </p:cNvPr>
          <p:cNvSpPr/>
          <p:nvPr/>
        </p:nvSpPr>
        <p:spPr>
          <a:xfrm rot="2700000">
            <a:off x="7903297" y="5236608"/>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3A71CED8-CCA5-4528-9299-CF8E2DA2A08C}"/>
              </a:ext>
            </a:extLst>
          </p:cNvPr>
          <p:cNvSpPr/>
          <p:nvPr/>
        </p:nvSpPr>
        <p:spPr>
          <a:xfrm rot="2700000">
            <a:off x="8893663" y="523079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2684378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82397" y="3321978"/>
            <a:ext cx="4506133" cy="2287947"/>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B6151A22-6C16-4DE7-BAF3-087A0FDD52F3}"/>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=0.5</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4" name="직사각형 3">
                <a:extLst>
                  <a:ext uri="{FF2B5EF4-FFF2-40B4-BE49-F238E27FC236}">
                    <a16:creationId xmlns:a16="http://schemas.microsoft.com/office/drawing/2014/main" id="{B6151A22-6C16-4DE7-BAF3-087A0FDD52F3}"/>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3"/>
                <a:stretch>
                  <a:fillRect/>
                </a:stretch>
              </a:blipFill>
            </p:spPr>
            <p:txBody>
              <a:bodyPr/>
              <a:lstStyle/>
              <a:p>
                <a:r>
                  <a:rPr lang="ko-KR" altLang="en-US">
                    <a:noFill/>
                  </a:rPr>
                  <a:t> </a:t>
                </a:r>
              </a:p>
            </p:txBody>
          </p:sp>
        </mc:Fallback>
      </mc:AlternateContent>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102130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BA5E0B9-33A8-41A4-AB04-E12915D661C7}"/>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1BA5E0B9-33A8-41A4-AB04-E12915D661C7}"/>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63529E28-0235-4539-9270-AA1030B07CC9}"/>
              </a:ext>
            </a:extLst>
          </p:cNvPr>
          <p:cNvSpPr txBox="1"/>
          <p:nvPr/>
        </p:nvSpPr>
        <p:spPr>
          <a:xfrm>
            <a:off x="1426937" y="6062120"/>
            <a:ext cx="2053767" cy="83099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 = [1,2,3]</a:t>
            </a:r>
          </a:p>
          <a:p>
            <a:pPr algn="l"/>
            <a:r>
              <a:rPr lang="en-US" altLang="ko-KR" sz="2400">
                <a:solidFill>
                  <a:schemeClr val="tx1"/>
                </a:solidFill>
                <a:latin typeface="Consolas" panose="020B0609020204030204" pitchFamily="49" charset="0"/>
              </a:rPr>
              <a:t>y = [1,2,3]</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4627563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E94ECD6F-B6C3-47FE-AB95-4EB7DDF78AF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E94ECD6F-B6C3-47FE-AB95-4EB7DDF78AF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316C389-72A9-4CE6-99E2-E66D3E3DF2D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9316C389-72A9-4CE6-99E2-E66D3E3DF2D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943786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CF3D9864-730F-438F-8FCB-22F94F15163E}"/>
              </a:ext>
            </a:extLst>
          </p:cNvPr>
          <p:cNvSpPr/>
          <p:nvPr/>
        </p:nvSpPr>
        <p:spPr>
          <a:xfrm rot="2700000">
            <a:off x="7392837" y="476226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BD5BD71C-00D9-4938-B836-26850E4F216E}"/>
              </a:ext>
            </a:extLst>
          </p:cNvPr>
          <p:cNvSpPr/>
          <p:nvPr/>
        </p:nvSpPr>
        <p:spPr>
          <a:xfrm rot="2700000">
            <a:off x="7893112"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십자형 62">
            <a:extLst>
              <a:ext uri="{FF2B5EF4-FFF2-40B4-BE49-F238E27FC236}">
                <a16:creationId xmlns:a16="http://schemas.microsoft.com/office/drawing/2014/main" id="{13338D7E-E93F-4B42-AAA9-24B520EA5100}"/>
              </a:ext>
            </a:extLst>
          </p:cNvPr>
          <p:cNvSpPr/>
          <p:nvPr/>
        </p:nvSpPr>
        <p:spPr>
          <a:xfrm rot="2700000">
            <a:off x="8237450" y="156549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십자형 63">
            <a:extLst>
              <a:ext uri="{FF2B5EF4-FFF2-40B4-BE49-F238E27FC236}">
                <a16:creationId xmlns:a16="http://schemas.microsoft.com/office/drawing/2014/main" id="{C3794000-7B63-475F-B113-19C15357EA3F}"/>
              </a:ext>
            </a:extLst>
          </p:cNvPr>
          <p:cNvSpPr/>
          <p:nvPr/>
        </p:nvSpPr>
        <p:spPr>
          <a:xfrm rot="2700000">
            <a:off x="5539174" y="157173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6" name="직사각형 65">
                <a:extLst>
                  <a:ext uri="{FF2B5EF4-FFF2-40B4-BE49-F238E27FC236}">
                    <a16:creationId xmlns:a16="http://schemas.microsoft.com/office/drawing/2014/main" id="{AEF53BC2-053D-4904-AF68-7FB297FE826E}"/>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6" name="직사각형 65">
                <a:extLst>
                  <a:ext uri="{FF2B5EF4-FFF2-40B4-BE49-F238E27FC236}">
                    <a16:creationId xmlns:a16="http://schemas.microsoft.com/office/drawing/2014/main" id="{AEF53BC2-053D-4904-AF68-7FB297FE826E}"/>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AE44179-5CEB-44BB-9779-897DCD20681B}"/>
                  </a:ext>
                </a:extLst>
              </p:cNvPr>
              <p:cNvSpPr txBox="1"/>
              <p:nvPr/>
            </p:nvSpPr>
            <p:spPr>
              <a:xfrm>
                <a:off x="5734531" y="810512"/>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FAE44179-5CEB-44BB-9779-897DCD20681B}"/>
                  </a:ext>
                </a:extLst>
              </p:cNvPr>
              <p:cNvSpPr txBox="1">
                <a:spLocks noRot="1" noChangeAspect="1" noMove="1" noResize="1" noEditPoints="1" noAdjustHandles="1" noChangeArrowheads="1" noChangeShapeType="1" noTextEdit="1"/>
              </p:cNvSpPr>
              <p:nvPr/>
            </p:nvSpPr>
            <p:spPr>
              <a:xfrm>
                <a:off x="5734531" y="810512"/>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3600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pic>
        <p:nvPicPr>
          <p:cNvPr id="19" name="그림 18">
            <a:extLst>
              <a:ext uri="{FF2B5EF4-FFF2-40B4-BE49-F238E27FC236}">
                <a16:creationId xmlns:a16="http://schemas.microsoft.com/office/drawing/2014/main" id="{0DE07C7E-81D2-46E9-81A7-2B2913CDF42F}"/>
              </a:ext>
            </a:extLst>
          </p:cNvPr>
          <p:cNvPicPr>
            <a:picLocks noChangeAspect="1"/>
          </p:cNvPicPr>
          <p:nvPr/>
        </p:nvPicPr>
        <p:blipFill>
          <a:blip r:embed="rId3"/>
          <a:stretch>
            <a:fillRect/>
          </a:stretch>
        </p:blipFill>
        <p:spPr>
          <a:xfrm>
            <a:off x="2171485" y="1094980"/>
            <a:ext cx="6578253" cy="5115434"/>
          </a:xfrm>
          <a:prstGeom prst="rect">
            <a:avLst/>
          </a:prstGeom>
        </p:spPr>
      </p:pic>
      <p:sp>
        <p:nvSpPr>
          <p:cNvPr id="20" name="직사각형 19">
            <a:extLst>
              <a:ext uri="{FF2B5EF4-FFF2-40B4-BE49-F238E27FC236}">
                <a16:creationId xmlns:a16="http://schemas.microsoft.com/office/drawing/2014/main" id="{5681552F-FBE6-4F50-AF08-FA34400D6A7E}"/>
              </a:ext>
            </a:extLst>
          </p:cNvPr>
          <p:cNvSpPr/>
          <p:nvPr/>
        </p:nvSpPr>
        <p:spPr>
          <a:xfrm>
            <a:off x="2797970" y="2623189"/>
            <a:ext cx="4748611" cy="11292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843E1C08-DD72-4867-B57E-829B7596CF95}"/>
              </a:ext>
            </a:extLst>
          </p:cNvPr>
          <p:cNvSpPr/>
          <p:nvPr/>
        </p:nvSpPr>
        <p:spPr>
          <a:xfrm>
            <a:off x="6445946" y="5693648"/>
            <a:ext cx="1062135" cy="4458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17921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grpSp>
        <p:nvGrpSpPr>
          <p:cNvPr id="3" name="그룹 2">
            <a:extLst>
              <a:ext uri="{FF2B5EF4-FFF2-40B4-BE49-F238E27FC236}">
                <a16:creationId xmlns:a16="http://schemas.microsoft.com/office/drawing/2014/main" id="{D86EF3F9-D4AD-4D9D-B86B-1E5019DDA0DC}"/>
              </a:ext>
            </a:extLst>
          </p:cNvPr>
          <p:cNvGrpSpPr/>
          <p:nvPr/>
        </p:nvGrpSpPr>
        <p:grpSpPr>
          <a:xfrm>
            <a:off x="6707296" y="1992468"/>
            <a:ext cx="3733692" cy="2698565"/>
            <a:chOff x="1955908" y="1742377"/>
            <a:chExt cx="5613206" cy="4057004"/>
          </a:xfrm>
        </p:grpSpPr>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1079" y="1742377"/>
              <a:ext cx="5248035" cy="35953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1A4C1E-8D59-43DC-BC84-D4FD43F0260C}"/>
                </a:ext>
              </a:extLst>
            </p:cNvPr>
            <p:cNvSpPr txBox="1"/>
            <p:nvPr/>
          </p:nvSpPr>
          <p:spPr>
            <a:xfrm>
              <a:off x="4865910" y="5337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DE84FE89-FB86-4F37-8D2B-DCBA48586660}"/>
                </a:ext>
              </a:extLst>
            </p:cNvPr>
            <p:cNvSpPr txBox="1"/>
            <p:nvPr/>
          </p:nvSpPr>
          <p:spPr>
            <a:xfrm>
              <a:off x="1955908" y="307838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grpSp>
      <p:sp>
        <p:nvSpPr>
          <p:cNvPr id="4" name="TextBox 3">
            <a:extLst>
              <a:ext uri="{FF2B5EF4-FFF2-40B4-BE49-F238E27FC236}">
                <a16:creationId xmlns:a16="http://schemas.microsoft.com/office/drawing/2014/main" id="{C3F094C5-5B8F-4F44-B33C-5738AA48DEB5}"/>
              </a:ext>
            </a:extLst>
          </p:cNvPr>
          <p:cNvSpPr txBox="1"/>
          <p:nvPr/>
        </p:nvSpPr>
        <p:spPr>
          <a:xfrm>
            <a:off x="359508" y="1023815"/>
            <a:ext cx="6263253" cy="5355312"/>
          </a:xfrm>
          <a:prstGeom prst="rect">
            <a:avLst/>
          </a:prstGeom>
          <a:noFill/>
        </p:spPr>
        <p:txBody>
          <a:bodyPr wrap="none" rtlCol="0">
            <a:spAutoFit/>
          </a:bodyPr>
          <a:lstStyle/>
          <a:p>
            <a:r>
              <a:rPr lang="en-US" altLang="ko-KR" sz="1800">
                <a:solidFill>
                  <a:schemeClr val="tx1"/>
                </a:solidFill>
                <a:latin typeface="Consolas" panose="020B0609020204030204" pitchFamily="49" charset="0"/>
              </a:rPr>
              <a:t>import numpy as np   # numeriacal computing</a:t>
            </a:r>
          </a:p>
          <a:p>
            <a:r>
              <a:rPr lang="en-US" altLang="ko-KR" sz="1800">
                <a:solidFill>
                  <a:schemeClr val="tx1"/>
                </a:solidFill>
                <a:latin typeface="Consolas" panose="020B0609020204030204" pitchFamily="49" charset="0"/>
              </a:rPr>
              <a:t>import matplotlib.pyplot as plt  # plotting core</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w = np.linspace(-1,3,100)</a:t>
            </a:r>
          </a:p>
          <a:p>
            <a:r>
              <a:rPr lang="en-US" altLang="ko-KR" sz="1800">
                <a:solidFill>
                  <a:schemeClr val="tx1"/>
                </a:solidFill>
                <a:latin typeface="Consolas" panose="020B0609020204030204" pitchFamily="49" charset="0"/>
              </a:rPr>
              <a:t>print(w)</a:t>
            </a:r>
          </a:p>
          <a:p>
            <a:r>
              <a:rPr lang="en-US" altLang="ko-KR" sz="1800">
                <a:solidFill>
                  <a:schemeClr val="tx1"/>
                </a:solidFill>
                <a:latin typeface="Consolas" panose="020B0609020204030204" pitchFamily="49" charset="0"/>
              </a:rPr>
              <a:t>print(len(w))</a:t>
            </a:r>
          </a:p>
          <a:p>
            <a:r>
              <a:rPr lang="en-US" altLang="ko-KR" sz="1800">
                <a:solidFill>
                  <a:schemeClr val="tx1"/>
                </a:solidFill>
                <a:latin typeface="Consolas" panose="020B0609020204030204" pitchFamily="49" charset="0"/>
              </a:rPr>
              <a:t>b = 0</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j = np.zeros(100)</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for i in range(len(w)):</a:t>
            </a:r>
          </a:p>
          <a:p>
            <a:r>
              <a:rPr lang="en-US" altLang="ko-KR" sz="1800">
                <a:solidFill>
                  <a:schemeClr val="tx1"/>
                </a:solidFill>
                <a:latin typeface="Consolas" panose="020B0609020204030204" pitchFamily="49" charset="0"/>
              </a:rPr>
              <a:t>    y_hat = w[i]*2 + b;</a:t>
            </a:r>
          </a:p>
          <a:p>
            <a:r>
              <a:rPr lang="en-US" altLang="ko-KR" sz="1800">
                <a:solidFill>
                  <a:schemeClr val="tx1"/>
                </a:solidFill>
                <a:latin typeface="Consolas" panose="020B0609020204030204" pitchFamily="49" charset="0"/>
              </a:rPr>
              <a:t>    j[i] = 0.5 * (y_hat - 2)**2</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plt.plot(w,j, 'o' )</a:t>
            </a:r>
          </a:p>
          <a:p>
            <a:r>
              <a:rPr lang="en-US" altLang="ko-KR" sz="1800">
                <a:solidFill>
                  <a:schemeClr val="tx1"/>
                </a:solidFill>
                <a:latin typeface="Consolas" panose="020B0609020204030204" pitchFamily="49" charset="0"/>
              </a:rPr>
              <a:t>plt.plot(w,j, 'r-' )</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plt.grid(True)</a:t>
            </a:r>
          </a:p>
          <a:p>
            <a:r>
              <a:rPr lang="en-US" altLang="ko-KR" sz="1800">
                <a:solidFill>
                  <a:schemeClr val="tx1"/>
                </a:solidFill>
                <a:latin typeface="Consolas" panose="020B0609020204030204" pitchFamily="49" charset="0"/>
              </a:rPr>
              <a:t>plt.show()</a:t>
            </a:r>
            <a:endParaRPr lang="ko-KR" altLang="en-US" sz="1800">
              <a:solidFill>
                <a:schemeClr val="tx1"/>
              </a:solidFill>
              <a:latin typeface="Consolas" panose="020B0609020204030204" pitchFamily="49" charset="0"/>
            </a:endParaRPr>
          </a:p>
        </p:txBody>
      </p:sp>
    </p:spTree>
    <p:extLst>
      <p:ext uri="{BB962C8B-B14F-4D97-AF65-F5344CB8AC3E}">
        <p14:creationId xmlns:p14="http://schemas.microsoft.com/office/powerpoint/2010/main" val="30911309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90959" y="524693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직사각형 59">
                <a:extLst>
                  <a:ext uri="{FF2B5EF4-FFF2-40B4-BE49-F238E27FC236}">
                    <a16:creationId xmlns:a16="http://schemas.microsoft.com/office/drawing/2014/main" id="{0936ACAC-7BA5-4453-A1F3-F568BFCF85CF}"/>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0" name="직사각형 59">
                <a:extLst>
                  <a:ext uri="{FF2B5EF4-FFF2-40B4-BE49-F238E27FC236}">
                    <a16:creationId xmlns:a16="http://schemas.microsoft.com/office/drawing/2014/main" id="{0936ACAC-7BA5-4453-A1F3-F568BFCF85CF}"/>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4F12803-2C13-40E2-91A0-CCFE0AA1F73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24F12803-2C13-40E2-91A0-CCFE0AA1F73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870732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1190592" y="1268018"/>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854713"/>
            <a:ext cx="0" cy="52103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AAF26F2-AF8A-4F02-8798-5C70C596CDCD}"/>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8AAF26F2-AF8A-4F02-8798-5C70C596CDCD}"/>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직사각형 61">
                <a:extLst>
                  <a:ext uri="{FF2B5EF4-FFF2-40B4-BE49-F238E27FC236}">
                    <a16:creationId xmlns:a16="http://schemas.microsoft.com/office/drawing/2014/main" id="{590037FE-CBBA-4C34-9450-A243BB7B397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=0.5</m:t>
                      </m:r>
                    </m:oMath>
                  </m:oMathPara>
                </a14:m>
                <a:endParaRPr lang="en-US" altLang="ko-KR" sz="2800">
                  <a:solidFill>
                    <a:srgbClr val="000000"/>
                  </a:solidFill>
                  <a:latin typeface="Consolas" panose="020B0609020204030204" pitchFamily="49" charset="0"/>
                </a:endParaRPr>
              </a:p>
            </p:txBody>
          </p:sp>
        </mc:Choice>
        <mc:Fallback xmlns="">
          <p:sp>
            <p:nvSpPr>
              <p:cNvPr id="62" name="직사각형 61">
                <a:extLst>
                  <a:ext uri="{FF2B5EF4-FFF2-40B4-BE49-F238E27FC236}">
                    <a16:creationId xmlns:a16="http://schemas.microsoft.com/office/drawing/2014/main" id="{590037FE-CBBA-4C34-9450-A243BB7B397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2970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1072367" y="881881"/>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344786"/>
            <a:ext cx="0" cy="1030961"/>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7CBA737-36D6-429E-93E5-A3772602BA25}"/>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87CBA737-36D6-429E-93E5-A3772602BA25}"/>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8AE7019B-1A8D-430C-86CE-1262D914D810}"/>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=1</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8AE7019B-1A8D-430C-86CE-1262D914D810}"/>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569598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B2AD9-9D19-4583-822D-4C8F0AB8AD48}"/>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286B2AD9-9D19-4583-822D-4C8F0AB8AD48}"/>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직사각형 63">
                <a:extLst>
                  <a:ext uri="{FF2B5EF4-FFF2-40B4-BE49-F238E27FC236}">
                    <a16:creationId xmlns:a16="http://schemas.microsoft.com/office/drawing/2014/main" id="{438DA1B0-C65B-46F1-8F74-5789EF579C9F}"/>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4" name="직사각형 63">
                <a:extLst>
                  <a:ext uri="{FF2B5EF4-FFF2-40B4-BE49-F238E27FC236}">
                    <a16:creationId xmlns:a16="http://schemas.microsoft.com/office/drawing/2014/main" id="{438DA1B0-C65B-46F1-8F74-5789EF579C9F}"/>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495301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664155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764211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864266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664155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764210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864266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664155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764210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864266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664155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664155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620661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620661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620661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620661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642222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742278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844094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944520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8095529" y="553537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82756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82756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0C276423-9239-4792-A28F-736333591DD1}"/>
              </a:ext>
            </a:extLst>
          </p:cNvPr>
          <p:cNvGrpSpPr/>
          <p:nvPr/>
        </p:nvGrpSpPr>
        <p:grpSpPr>
          <a:xfrm>
            <a:off x="6532763" y="3262990"/>
            <a:ext cx="2215631" cy="2186219"/>
            <a:chOff x="5885993" y="3262990"/>
            <a:chExt cx="2215631" cy="2186219"/>
          </a:xfrm>
        </p:grpSpPr>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4" name="십자형 63">
            <a:extLst>
              <a:ext uri="{FF2B5EF4-FFF2-40B4-BE49-F238E27FC236}">
                <a16:creationId xmlns:a16="http://schemas.microsoft.com/office/drawing/2014/main" id="{7D16F2F1-95B8-44A3-B709-2E6D6C5C1C05}"/>
              </a:ext>
            </a:extLst>
          </p:cNvPr>
          <p:cNvSpPr/>
          <p:nvPr/>
        </p:nvSpPr>
        <p:spPr>
          <a:xfrm rot="18900000" flipH="1">
            <a:off x="6033052" y="5009352"/>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십자형 64">
            <a:extLst>
              <a:ext uri="{FF2B5EF4-FFF2-40B4-BE49-F238E27FC236}">
                <a16:creationId xmlns:a16="http://schemas.microsoft.com/office/drawing/2014/main" id="{95F88D26-BB05-4463-94E9-0C1C4322182D}"/>
              </a:ext>
            </a:extLst>
          </p:cNvPr>
          <p:cNvSpPr/>
          <p:nvPr/>
        </p:nvSpPr>
        <p:spPr>
          <a:xfrm rot="18900000" flipH="1">
            <a:off x="5529063" y="468797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십자형 65">
            <a:extLst>
              <a:ext uri="{FF2B5EF4-FFF2-40B4-BE49-F238E27FC236}">
                <a16:creationId xmlns:a16="http://schemas.microsoft.com/office/drawing/2014/main" id="{09780F09-4CFF-49FA-BD98-B5389F5D1F31}"/>
              </a:ext>
            </a:extLst>
          </p:cNvPr>
          <p:cNvSpPr/>
          <p:nvPr/>
        </p:nvSpPr>
        <p:spPr>
          <a:xfrm rot="18900000" flipH="1">
            <a:off x="4532226" y="325631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FA353B0-611B-4B1D-9805-35BE3BE522DA}"/>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8FA353B0-611B-4B1D-9805-35BE3BE522DA}"/>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3E8BBD00-7888-407D-9705-EDA3DF004D0E}"/>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7" name="직사각형 66">
                <a:extLst>
                  <a:ext uri="{FF2B5EF4-FFF2-40B4-BE49-F238E27FC236}">
                    <a16:creationId xmlns:a16="http://schemas.microsoft.com/office/drawing/2014/main" id="{3E8BBD00-7888-407D-9705-EDA3DF004D0E}"/>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0536034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514" y="1712642"/>
            <a:ext cx="5942528" cy="4071124"/>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5231829" y="57212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1954997" y="351737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1106205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28955032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2143486"/>
            <a:ext cx="7418814" cy="3046988"/>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비용 함수 최소화</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경사 하강은 많은 최소화 문제에 사용된다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주어진 비용 함수</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에 대해 비용을 최소화하기 위해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를 찾는다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일반적인 함수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(w1, w2,…)</a:t>
            </a:r>
            <a:r>
              <a:rPr lang="ko-KR" altLang="en-US" sz="2400">
                <a:solidFill>
                  <a:schemeClr val="tx1"/>
                </a:solidFill>
                <a:latin typeface="고도 M" panose="02000503000000020004" pitchFamily="2" charset="-127"/>
                <a:ea typeface="고도 M" panose="02000503000000020004" pitchFamily="2" charset="-127"/>
              </a:rPr>
              <a:t>에 적용 가능</a:t>
            </a:r>
            <a:endParaRPr lang="en-US" altLang="ko-KR"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522429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ko-KR" altLang="en-US" sz="2800">
                <a:solidFill>
                  <a:schemeClr val="tx1"/>
                </a:solidFill>
                <a:latin typeface="고도 M" panose="02000503000000020004" pitchFamily="2" charset="-127"/>
                <a:ea typeface="고도 M" panose="02000503000000020004" pitchFamily="2" charset="-127"/>
              </a:rPr>
              <a:t>작동 방식</a:t>
            </a:r>
            <a:endParaRPr lang="en-US" altLang="ko-KR" sz="2800">
              <a:solidFill>
                <a:schemeClr val="tx1"/>
              </a:solidFill>
              <a:latin typeface="고도 M" panose="02000503000000020004" pitchFamily="2" charset="-127"/>
              <a:ea typeface="고도 M" panose="02000503000000020004" pitchFamily="2" charset="-127"/>
            </a:endParaRP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1935142"/>
            <a:ext cx="7418814" cy="3077766"/>
          </a:xfrm>
          <a:prstGeom prst="rect">
            <a:avLst/>
          </a:prstGeom>
        </p:spPr>
        <p:txBody>
          <a:bodyPr wrap="square">
            <a:spAutoFit/>
          </a:bodyPr>
          <a:lstStyle/>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초기 추측으로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0,0 (</a:t>
            </a:r>
            <a:r>
              <a:rPr lang="ko-KR" altLang="en-US" sz="1800">
                <a:solidFill>
                  <a:schemeClr val="tx1"/>
                </a:solidFill>
                <a:latin typeface="고도 M" panose="02000503000000020004" pitchFamily="2" charset="-127"/>
                <a:ea typeface="고도 M" panose="02000503000000020004" pitchFamily="2" charset="-127"/>
              </a:rPr>
              <a:t>또는 다른 값</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에서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W</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b</a:t>
            </a:r>
            <a:r>
              <a:rPr lang="ko-KR" altLang="en-US" sz="1800">
                <a:solidFill>
                  <a:schemeClr val="tx1"/>
                </a:solidFill>
                <a:latin typeface="고도 M" panose="02000503000000020004" pitchFamily="2" charset="-127"/>
                <a:ea typeface="고도 M" panose="02000503000000020004" pitchFamily="2" charset="-127"/>
              </a:rPr>
              <a:t>를 약간 변경하여 </a:t>
            </a:r>
            <a:r>
              <a:rPr lang="en-US" altLang="ko-KR" sz="1800">
                <a:solidFill>
                  <a:schemeClr val="tx1"/>
                </a:solidFill>
                <a:latin typeface="고도 M" panose="02000503000000020004" pitchFamily="2" charset="-127"/>
                <a:ea typeface="고도 M" panose="02000503000000020004" pitchFamily="2" charset="-127"/>
              </a:rPr>
              <a:t>cost(W, b)</a:t>
            </a:r>
            <a:r>
              <a:rPr lang="ko-KR" altLang="en-US" sz="1800">
                <a:solidFill>
                  <a:schemeClr val="tx1"/>
                </a:solidFill>
                <a:latin typeface="고도 M" panose="02000503000000020004" pitchFamily="2" charset="-127"/>
                <a:ea typeface="고도 M" panose="02000503000000020004" pitchFamily="2" charset="-127"/>
              </a:rPr>
              <a:t>의 비용을 줄이려고 노력</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매개 변수를 변경할 때마다 가능한 가장 낮은 </a:t>
            </a:r>
            <a:r>
              <a:rPr lang="en-US" altLang="ko-KR" sz="2000">
                <a:solidFill>
                  <a:schemeClr val="tx1"/>
                </a:solidFill>
                <a:latin typeface="고도 M" panose="02000503000000020004" pitchFamily="2" charset="-127"/>
                <a:ea typeface="고도 M" panose="02000503000000020004" pitchFamily="2" charset="-127"/>
              </a:rPr>
              <a:t>cost(W, b)</a:t>
            </a:r>
            <a:r>
              <a:rPr lang="ko-KR" altLang="en-US" sz="2000">
                <a:solidFill>
                  <a:schemeClr val="tx1"/>
                </a:solidFill>
                <a:latin typeface="고도 M" panose="02000503000000020004" pitchFamily="2" charset="-127"/>
                <a:ea typeface="고도 M" panose="02000503000000020004" pitchFamily="2" charset="-127"/>
              </a:rPr>
              <a:t>을 감소시키는 기울기를 선택</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반복</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ko-KR" altLang="en-US"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최소한의 지역으로 수렴 할 때까지 수행</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13563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2" name="그룹 1">
            <a:extLst>
              <a:ext uri="{FF2B5EF4-FFF2-40B4-BE49-F238E27FC236}">
                <a16:creationId xmlns:a16="http://schemas.microsoft.com/office/drawing/2014/main" id="{D3BDE1A2-5AFC-4F82-BE1B-99F4ADAC21E1}"/>
              </a:ext>
            </a:extLst>
          </p:cNvPr>
          <p:cNvGrpSpPr/>
          <p:nvPr/>
        </p:nvGrpSpPr>
        <p:grpSpPr>
          <a:xfrm>
            <a:off x="1303411" y="1436913"/>
            <a:ext cx="2618527" cy="5123588"/>
            <a:chOff x="941213" y="540943"/>
            <a:chExt cx="3012707" cy="5894868"/>
          </a:xfrm>
        </p:grpSpPr>
        <p:pic>
          <p:nvPicPr>
            <p:cNvPr id="6" name="그림 5">
              <a:extLst>
                <a:ext uri="{FF2B5EF4-FFF2-40B4-BE49-F238E27FC236}">
                  <a16:creationId xmlns:a16="http://schemas.microsoft.com/office/drawing/2014/main" id="{F18788E4-C4DF-4ECC-8FFD-46DC8451CC71}"/>
                </a:ext>
              </a:extLst>
            </p:cNvPr>
            <p:cNvPicPr>
              <a:picLocks noChangeAspect="1"/>
            </p:cNvPicPr>
            <p:nvPr/>
          </p:nvPicPr>
          <p:blipFill rotWithShape="1">
            <a:blip r:embed="rId3"/>
            <a:srcRect t="56667" r="93771"/>
            <a:stretch/>
          </p:blipFill>
          <p:spPr>
            <a:xfrm>
              <a:off x="941213" y="540943"/>
              <a:ext cx="3012707" cy="5894868"/>
            </a:xfrm>
            <a:prstGeom prst="rect">
              <a:avLst/>
            </a:prstGeom>
          </p:spPr>
        </p:pic>
        <p:sp>
          <p:nvSpPr>
            <p:cNvPr id="7" name="직사각형 6">
              <a:extLst>
                <a:ext uri="{FF2B5EF4-FFF2-40B4-BE49-F238E27FC236}">
                  <a16:creationId xmlns:a16="http://schemas.microsoft.com/office/drawing/2014/main" id="{6E56A433-BDBD-44AB-A65A-C7D7A9131578}"/>
                </a:ext>
              </a:extLst>
            </p:cNvPr>
            <p:cNvSpPr/>
            <p:nvPr/>
          </p:nvSpPr>
          <p:spPr>
            <a:xfrm>
              <a:off x="1490153" y="1493541"/>
              <a:ext cx="2374306" cy="38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56BCC341-0524-41C8-BDD2-3F9C3DC5C50C}"/>
              </a:ext>
            </a:extLst>
          </p:cNvPr>
          <p:cNvSpPr txBox="1"/>
          <p:nvPr/>
        </p:nvSpPr>
        <p:spPr>
          <a:xfrm>
            <a:off x="676894" y="973777"/>
            <a:ext cx="228139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아나콘다 파워 쉘 실행</a:t>
            </a:r>
          </a:p>
        </p:txBody>
      </p:sp>
    </p:spTree>
    <p:extLst>
      <p:ext uri="{BB962C8B-B14F-4D97-AF65-F5344CB8AC3E}">
        <p14:creationId xmlns:p14="http://schemas.microsoft.com/office/powerpoint/2010/main" val="42439629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470" y="2241499"/>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연결선 7">
            <a:extLst>
              <a:ext uri="{FF2B5EF4-FFF2-40B4-BE49-F238E27FC236}">
                <a16:creationId xmlns:a16="http://schemas.microsoft.com/office/drawing/2014/main" id="{E1843EE0-ACDA-465C-9B75-4A558909E9BC}"/>
              </a:ext>
            </a:extLst>
          </p:cNvPr>
          <p:cNvCxnSpPr>
            <a:cxnSpLocks/>
          </p:cNvCxnSpPr>
          <p:nvPr/>
        </p:nvCxnSpPr>
        <p:spPr>
          <a:xfrm flipH="1">
            <a:off x="5948194" y="2096999"/>
            <a:ext cx="1272512" cy="2507136"/>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B91A5D0-3560-4706-9E80-2F2E04D3AAAA}"/>
              </a:ext>
            </a:extLst>
          </p:cNvPr>
          <p:cNvSpPr txBox="1"/>
          <p:nvPr/>
        </p:nvSpPr>
        <p:spPr>
          <a:xfrm>
            <a:off x="4719036" y="549895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E16E03D8-1A82-48B2-83CB-707235E149EC}"/>
              </a:ext>
            </a:extLst>
          </p:cNvPr>
          <p:cNvSpPr txBox="1"/>
          <p:nvPr/>
        </p:nvSpPr>
        <p:spPr>
          <a:xfrm>
            <a:off x="2016886" y="3637010"/>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7311406" y="2412860"/>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2" name="타원 1">
            <a:extLst>
              <a:ext uri="{FF2B5EF4-FFF2-40B4-BE49-F238E27FC236}">
                <a16:creationId xmlns:a16="http://schemas.microsoft.com/office/drawing/2014/main" id="{C513CF88-227E-4603-9F73-CFC0CDD768AB}"/>
              </a:ext>
            </a:extLst>
          </p:cNvPr>
          <p:cNvSpPr/>
          <p:nvPr/>
        </p:nvSpPr>
        <p:spPr>
          <a:xfrm>
            <a:off x="6204288" y="3146339"/>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7130006" y="2164467"/>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6E571D89-1821-4AC2-9274-226C8FF697A7}"/>
              </a:ext>
            </a:extLst>
          </p:cNvPr>
          <p:cNvCxnSpPr>
            <a:cxnSpLocks/>
          </p:cNvCxnSpPr>
          <p:nvPr/>
        </p:nvCxnSpPr>
        <p:spPr>
          <a:xfrm flipH="1">
            <a:off x="6096561" y="3379818"/>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p:cNvCxnSpPr>
          <p:nvPr/>
        </p:nvCxnSpPr>
        <p:spPr>
          <a:xfrm flipH="1">
            <a:off x="5841883" y="3894203"/>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A064181A-1BC6-47FE-8BDB-ED9357D5D31A}"/>
              </a:ext>
            </a:extLst>
          </p:cNvPr>
          <p:cNvCxnSpPr>
            <a:cxnSpLocks/>
          </p:cNvCxnSpPr>
          <p:nvPr/>
        </p:nvCxnSpPr>
        <p:spPr>
          <a:xfrm flipH="1">
            <a:off x="5580364" y="4294816"/>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86CAB76-AA0B-4411-A97E-3618170FF9EE}"/>
              </a:ext>
            </a:extLst>
          </p:cNvPr>
          <p:cNvCxnSpPr>
            <a:cxnSpLocks/>
          </p:cNvCxnSpPr>
          <p:nvPr/>
        </p:nvCxnSpPr>
        <p:spPr>
          <a:xfrm flipH="1">
            <a:off x="5296785" y="4604135"/>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2F6010B4-4D36-4A63-A096-3D713CF203DC}"/>
              </a:ext>
            </a:extLst>
          </p:cNvPr>
          <p:cNvCxnSpPr>
            <a:cxnSpLocks/>
          </p:cNvCxnSpPr>
          <p:nvPr/>
        </p:nvCxnSpPr>
        <p:spPr>
          <a:xfrm flipH="1">
            <a:off x="5073620" y="4809281"/>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6203884" y="450041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9" name="직선 화살표 연결선 28">
            <a:extLst>
              <a:ext uri="{FF2B5EF4-FFF2-40B4-BE49-F238E27FC236}">
                <a16:creationId xmlns:a16="http://schemas.microsoft.com/office/drawing/2014/main" id="{924EDF35-D45F-46F4-9CA7-E58327B9D7CD}"/>
              </a:ext>
            </a:extLst>
          </p:cNvPr>
          <p:cNvCxnSpPr>
            <a:cxnSpLocks/>
            <a:stCxn id="28" idx="1"/>
          </p:cNvCxnSpPr>
          <p:nvPr/>
        </p:nvCxnSpPr>
        <p:spPr>
          <a:xfrm flipH="1">
            <a:off x="4872942" y="4669693"/>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3BAE0AAC-A468-4D0A-B253-E59A64F24A18}"/>
              </a:ext>
            </a:extLst>
          </p:cNvPr>
          <p:cNvSpPr/>
          <p:nvPr/>
        </p:nvSpPr>
        <p:spPr>
          <a:xfrm>
            <a:off x="3793401" y="2405720"/>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p:cNvCxnSpPr>
          <p:nvPr/>
        </p:nvCxnSpPr>
        <p:spPr>
          <a:xfrm>
            <a:off x="5532159" y="2621890"/>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3506650" y="312205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8" name="직선 화살표 연결선 37">
            <a:extLst>
              <a:ext uri="{FF2B5EF4-FFF2-40B4-BE49-F238E27FC236}">
                <a16:creationId xmlns:a16="http://schemas.microsoft.com/office/drawing/2014/main" id="{C1ADCD87-A118-40A1-98D0-CE33E4EA30E5}"/>
              </a:ext>
            </a:extLst>
          </p:cNvPr>
          <p:cNvCxnSpPr>
            <a:cxnSpLocks/>
          </p:cNvCxnSpPr>
          <p:nvPr/>
        </p:nvCxnSpPr>
        <p:spPr>
          <a:xfrm>
            <a:off x="5245408" y="3338226"/>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9749A72-628A-49FD-BCF4-7D33DDABFC6D}"/>
                  </a:ext>
                </a:extLst>
              </p:cNvPr>
              <p:cNvSpPr txBox="1"/>
              <p:nvPr/>
            </p:nvSpPr>
            <p:spPr>
              <a:xfrm>
                <a:off x="6549912" y="869477"/>
                <a:ext cx="1928527" cy="830997"/>
              </a:xfrm>
              <a:prstGeom prst="rect">
                <a:avLst/>
              </a:prstGeom>
              <a:noFill/>
            </p:spPr>
            <p:txBody>
              <a:bodyPr wrap="square" rtlCol="0">
                <a:spAutoFit/>
              </a:bodyPr>
              <a:lstStyle/>
              <a:p>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oMath>
                </a14:m>
                <a:r>
                  <a:rPr lang="en-US" altLang="ko-KR" sz="2400">
                    <a:solidFill>
                      <a:schemeClr val="tx1"/>
                    </a:solidFill>
                    <a:latin typeface="Consolas" panose="020B0609020204030204" pitchFamily="49" charset="0"/>
                  </a:rPr>
                  <a:t> = w*x+b</a:t>
                </a:r>
              </a:p>
              <a:p>
                <a:pPr algn="l"/>
                <a:endParaRPr lang="ko-KR" altLang="en-US" sz="24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D9749A72-628A-49FD-BCF4-7D33DDABFC6D}"/>
                  </a:ext>
                </a:extLst>
              </p:cNvPr>
              <p:cNvSpPr txBox="1">
                <a:spLocks noRot="1" noChangeAspect="1" noMove="1" noResize="1" noEditPoints="1" noAdjustHandles="1" noChangeArrowheads="1" noChangeShapeType="1" noTextEdit="1"/>
              </p:cNvSpPr>
              <p:nvPr/>
            </p:nvSpPr>
            <p:spPr>
              <a:xfrm>
                <a:off x="6549912" y="869477"/>
                <a:ext cx="1928527" cy="830997"/>
              </a:xfrm>
              <a:prstGeom prst="rect">
                <a:avLst/>
              </a:prstGeom>
              <a:blipFill>
                <a:blip r:embed="rId4"/>
                <a:stretch>
                  <a:fillRect l="-946" t="-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9A51BEA-0D2C-48A5-81B3-F5AE56F17C53}"/>
                  </a:ext>
                </a:extLst>
              </p:cNvPr>
              <p:cNvSpPr txBox="1"/>
              <p:nvPr/>
            </p:nvSpPr>
            <p:spPr>
              <a:xfrm>
                <a:off x="6411597" y="1327841"/>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69A51BEA-0D2C-48A5-81B3-F5AE56F17C53}"/>
                  </a:ext>
                </a:extLst>
              </p:cNvPr>
              <p:cNvSpPr txBox="1">
                <a:spLocks noRot="1" noChangeAspect="1" noMove="1" noResize="1" noEditPoints="1" noAdjustHandles="1" noChangeArrowheads="1" noChangeShapeType="1" noTextEdit="1"/>
              </p:cNvSpPr>
              <p:nvPr/>
            </p:nvSpPr>
            <p:spPr>
              <a:xfrm>
                <a:off x="6411597" y="1327841"/>
                <a:ext cx="2945422" cy="783804"/>
              </a:xfrm>
              <a:prstGeom prst="rect">
                <a:avLst/>
              </a:prstGeom>
              <a:blipFill>
                <a:blip r:embed="rId5"/>
                <a:stretch>
                  <a:fillRect/>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9292A677-A9A8-4082-861B-0B508031892F}"/>
              </a:ext>
            </a:extLst>
          </p:cNvPr>
          <p:cNvSpPr/>
          <p:nvPr/>
        </p:nvSpPr>
        <p:spPr>
          <a:xfrm>
            <a:off x="2862660" y="2159593"/>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직선 연결선 30">
            <a:extLst>
              <a:ext uri="{FF2B5EF4-FFF2-40B4-BE49-F238E27FC236}">
                <a16:creationId xmlns:a16="http://schemas.microsoft.com/office/drawing/2014/main" id="{B7F160BF-A6A4-4B10-B99C-52E4D8C18FC4}"/>
              </a:ext>
            </a:extLst>
          </p:cNvPr>
          <p:cNvCxnSpPr>
            <a:cxnSpLocks/>
          </p:cNvCxnSpPr>
          <p:nvPr/>
        </p:nvCxnSpPr>
        <p:spPr>
          <a:xfrm>
            <a:off x="2503850" y="1432620"/>
            <a:ext cx="720337" cy="227932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48DFAB0-1292-44D3-BB13-738D29780C2E}"/>
              </a:ext>
            </a:extLst>
          </p:cNvPr>
          <p:cNvSpPr txBox="1"/>
          <p:nvPr/>
        </p:nvSpPr>
        <p:spPr>
          <a:xfrm>
            <a:off x="7493839" y="3136368"/>
            <a:ext cx="2576398" cy="830997"/>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w = w - </a:t>
            </a:r>
            <a:r>
              <a:rPr lang="ko-KR" altLang="en-US" sz="2400">
                <a:solidFill>
                  <a:schemeClr val="tx1"/>
                </a:solidFill>
                <a:latin typeface="Consolas" panose="020B0609020204030204" pitchFamily="49" charset="0"/>
              </a:rPr>
              <a:t>기울기</a:t>
            </a:r>
            <a:endParaRPr lang="en-US" altLang="ko-KR" sz="2400">
              <a:solidFill>
                <a:schemeClr val="tx1"/>
              </a:solidFill>
              <a:latin typeface="Consolas" panose="020B0609020204030204" pitchFamily="49" charset="0"/>
            </a:endParaRPr>
          </a:p>
          <a:p>
            <a:pPr algn="l"/>
            <a:endParaRPr lang="ko-KR" altLang="en-US" sz="2400">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F40C2440-AECB-42B3-8C48-F00518D5F06C}"/>
              </a:ext>
            </a:extLst>
          </p:cNvPr>
          <p:cNvSpPr/>
          <p:nvPr/>
        </p:nvSpPr>
        <p:spPr>
          <a:xfrm>
            <a:off x="5157184" y="4585132"/>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AE590A5C-74FD-46BC-83FA-49D642C3A42F}"/>
              </a:ext>
            </a:extLst>
          </p:cNvPr>
          <p:cNvCxnSpPr>
            <a:cxnSpLocks/>
          </p:cNvCxnSpPr>
          <p:nvPr/>
        </p:nvCxnSpPr>
        <p:spPr>
          <a:xfrm flipH="1">
            <a:off x="4722146" y="4069921"/>
            <a:ext cx="2006876" cy="1314058"/>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9" name="타원 38">
            <a:extLst>
              <a:ext uri="{FF2B5EF4-FFF2-40B4-BE49-F238E27FC236}">
                <a16:creationId xmlns:a16="http://schemas.microsoft.com/office/drawing/2014/main" id="{A2A17AD5-CBB1-4389-896E-AE62D65D7378}"/>
              </a:ext>
            </a:extLst>
          </p:cNvPr>
          <p:cNvSpPr/>
          <p:nvPr/>
        </p:nvSpPr>
        <p:spPr>
          <a:xfrm>
            <a:off x="4706199" y="4750523"/>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연결선 39">
            <a:extLst>
              <a:ext uri="{FF2B5EF4-FFF2-40B4-BE49-F238E27FC236}">
                <a16:creationId xmlns:a16="http://schemas.microsoft.com/office/drawing/2014/main" id="{872B5B6C-C609-4BD2-BBA8-CE1FB0EEA8E4}"/>
              </a:ext>
            </a:extLst>
          </p:cNvPr>
          <p:cNvCxnSpPr>
            <a:cxnSpLocks/>
          </p:cNvCxnSpPr>
          <p:nvPr/>
        </p:nvCxnSpPr>
        <p:spPr>
          <a:xfrm flipH="1">
            <a:off x="3793401" y="5101688"/>
            <a:ext cx="2307056" cy="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F33A32A-3DE0-4EA9-9EBF-085376CD320C}"/>
              </a:ext>
            </a:extLst>
          </p:cNvPr>
          <p:cNvSpPr/>
          <p:nvPr/>
        </p:nvSpPr>
        <p:spPr>
          <a:xfrm>
            <a:off x="3230455" y="3099415"/>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74F3A966-F3D0-4643-A547-6BC2144CE574}"/>
              </a:ext>
            </a:extLst>
          </p:cNvPr>
          <p:cNvSpPr/>
          <p:nvPr/>
        </p:nvSpPr>
        <p:spPr>
          <a:xfrm>
            <a:off x="3485818" y="3622806"/>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96474BD-19E4-404C-B41A-581853F435E7}"/>
              </a:ext>
            </a:extLst>
          </p:cNvPr>
          <p:cNvSpPr/>
          <p:nvPr/>
        </p:nvSpPr>
        <p:spPr>
          <a:xfrm>
            <a:off x="3775894" y="4023751"/>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D6225616-6C7F-4631-963E-CA3C3D4A6F86}"/>
              </a:ext>
            </a:extLst>
          </p:cNvPr>
          <p:cNvSpPr/>
          <p:nvPr/>
        </p:nvSpPr>
        <p:spPr>
          <a:xfrm>
            <a:off x="3976118" y="4329526"/>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8CDF70D-F408-4D87-9AB6-A61342B80D2C}"/>
              </a:ext>
            </a:extLst>
          </p:cNvPr>
          <p:cNvSpPr/>
          <p:nvPr/>
        </p:nvSpPr>
        <p:spPr>
          <a:xfrm>
            <a:off x="4132441" y="4492486"/>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DD5A0A59-3EC6-4985-A430-550667AC996B}"/>
              </a:ext>
            </a:extLst>
          </p:cNvPr>
          <p:cNvSpPr/>
          <p:nvPr/>
        </p:nvSpPr>
        <p:spPr>
          <a:xfrm>
            <a:off x="4234648" y="4576397"/>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4832894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8883" y="2010005"/>
            <a:ext cx="4824829" cy="33054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604377" y="1658815"/>
                <a:ext cx="3473067" cy="1743362"/>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pPr algn="l"/>
                <a:r>
                  <a:rPr lang="en-US" altLang="ko-KR" sz="2400">
                    <a:solidFill>
                      <a:schemeClr val="tx1"/>
                    </a:solidFill>
                    <a:latin typeface="Consolas" panose="020B0609020204030204" pitchFamily="49" charset="0"/>
                  </a:rPr>
                  <a:t>   </a:t>
                </a:r>
                <a14:m>
                  <m:oMath xmlns:m="http://schemas.openxmlformats.org/officeDocument/2006/math">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num>
                      <m:den>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b="0" i="1" smtClean="0">
                        <a:solidFill>
                          <a:schemeClr val="tx1"/>
                        </a:solidFill>
                        <a:latin typeface="Cambria Math" panose="02040503050406030204" pitchFamily="18" charset="0"/>
                        <a:ea typeface="Cambria Math" panose="02040503050406030204" pitchFamily="18" charset="0"/>
                      </a:rPr>
                      <m:t>𝐽</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𝑤</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𝑏</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604377" y="1658815"/>
                <a:ext cx="3473067" cy="1743362"/>
              </a:xfrm>
              <a:prstGeom prst="rect">
                <a:avLst/>
              </a:prstGeom>
              <a:blipFill>
                <a:blip r:embed="rId4"/>
                <a:stretch>
                  <a:fillRect l="-2632" t="-2797" b="-6993"/>
                </a:stretch>
              </a:blipFill>
            </p:spPr>
            <p:txBody>
              <a:bodyPr/>
              <a:lstStyle/>
              <a:p>
                <a:r>
                  <a:rPr lang="ko-KR" altLang="en-US">
                    <a:noFill/>
                  </a:rPr>
                  <a:t> </a:t>
                </a:r>
              </a:p>
            </p:txBody>
          </p:sp>
        </mc:Fallback>
      </mc:AlternateContent>
      <p:sp>
        <p:nvSpPr>
          <p:cNvPr id="3" name="말풍선: 사각형 2">
            <a:extLst>
              <a:ext uri="{FF2B5EF4-FFF2-40B4-BE49-F238E27FC236}">
                <a16:creationId xmlns:a16="http://schemas.microsoft.com/office/drawing/2014/main" id="{435B657A-DADE-4A58-91F8-614A3FC44497}"/>
              </a:ext>
            </a:extLst>
          </p:cNvPr>
          <p:cNvSpPr/>
          <p:nvPr/>
        </p:nvSpPr>
        <p:spPr>
          <a:xfrm>
            <a:off x="1066365" y="3282113"/>
            <a:ext cx="1427356" cy="617034"/>
          </a:xfrm>
          <a:prstGeom prst="wedgeRectCallout">
            <a:avLst>
              <a:gd name="adj1" fmla="val 48939"/>
              <a:gd name="adj2" fmla="val -11701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learning</a:t>
            </a:r>
          </a:p>
          <a:p>
            <a:pPr algn="ctr"/>
            <a:r>
              <a:rPr lang="en-US" altLang="ko-KR">
                <a:solidFill>
                  <a:schemeClr val="tx1"/>
                </a:solidFill>
                <a:latin typeface="Consolas" panose="020B0609020204030204" pitchFamily="49" charset="0"/>
              </a:rPr>
              <a:t>rate</a:t>
            </a:r>
            <a:endParaRPr lang="ko-KR" altLang="en-US">
              <a:solidFill>
                <a:schemeClr val="tx1"/>
              </a:solidFill>
              <a:latin typeface="Consolas" panose="020B0609020204030204" pitchFamily="49" charset="0"/>
            </a:endParaRPr>
          </a:p>
        </p:txBody>
      </p:sp>
      <p:sp>
        <p:nvSpPr>
          <p:cNvPr id="7" name="말풍선: 사각형 6">
            <a:extLst>
              <a:ext uri="{FF2B5EF4-FFF2-40B4-BE49-F238E27FC236}">
                <a16:creationId xmlns:a16="http://schemas.microsoft.com/office/drawing/2014/main" id="{BDD4C9F5-B1E6-44B1-BBD9-67F4A11DD3E4}"/>
              </a:ext>
            </a:extLst>
          </p:cNvPr>
          <p:cNvSpPr/>
          <p:nvPr/>
        </p:nvSpPr>
        <p:spPr>
          <a:xfrm>
            <a:off x="3318111" y="3278957"/>
            <a:ext cx="1427356" cy="617034"/>
          </a:xfrm>
          <a:prstGeom prst="wedgeRectCallout">
            <a:avLst>
              <a:gd name="adj1" fmla="val -81324"/>
              <a:gd name="adj2" fmla="val -9462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derivative</a:t>
            </a:r>
            <a:endParaRPr lang="ko-KR" altLang="en-US">
              <a:solidFill>
                <a:schemeClr val="tx1"/>
              </a:solidFill>
              <a:latin typeface="Consolas" panose="020B0609020204030204" pitchFamily="49" charset="0"/>
            </a:endParaRPr>
          </a:p>
        </p:txBody>
      </p:sp>
      <p:sp>
        <p:nvSpPr>
          <p:cNvPr id="8" name="십자형 7">
            <a:extLst>
              <a:ext uri="{FF2B5EF4-FFF2-40B4-BE49-F238E27FC236}">
                <a16:creationId xmlns:a16="http://schemas.microsoft.com/office/drawing/2014/main" id="{91EAFCB7-BCF3-4E77-B720-F3948ED85F6D}"/>
              </a:ext>
            </a:extLst>
          </p:cNvPr>
          <p:cNvSpPr/>
          <p:nvPr/>
        </p:nvSpPr>
        <p:spPr>
          <a:xfrm rot="2700000">
            <a:off x="8513870" y="4107837"/>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0428DD6-830E-428D-8058-637DDD989C54}"/>
              </a:ext>
            </a:extLst>
          </p:cNvPr>
          <p:cNvCxnSpPr>
            <a:cxnSpLocks/>
          </p:cNvCxnSpPr>
          <p:nvPr/>
        </p:nvCxnSpPr>
        <p:spPr>
          <a:xfrm flipH="1">
            <a:off x="8013700" y="2817541"/>
            <a:ext cx="1799373" cy="22005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27915" y="4607668"/>
                <a:ext cx="2624373" cy="613886"/>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27915" y="4607668"/>
                <a:ext cx="2624373" cy="613886"/>
              </a:xfrm>
              <a:prstGeom prst="rect">
                <a:avLst/>
              </a:prstGeom>
              <a:blipFill>
                <a:blip r:embed="rId5"/>
                <a:stretch>
                  <a:fillRect l="-3480" b="-79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878F5E-175E-474C-B8AF-14834E32B859}"/>
                  </a:ext>
                </a:extLst>
              </p:cNvPr>
              <p:cNvSpPr txBox="1"/>
              <p:nvPr/>
            </p:nvSpPr>
            <p:spPr>
              <a:xfrm>
                <a:off x="557561" y="5681166"/>
                <a:ext cx="7572201" cy="635367"/>
              </a:xfrm>
              <a:prstGeom prst="rect">
                <a:avLst/>
              </a:prstGeom>
              <a:noFill/>
            </p:spPr>
            <p:txBody>
              <a:bodyPr wrap="none" rtlCol="0">
                <a:spAutoFit/>
              </a:bodyPr>
              <a:lstStyle/>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i="1">
                        <a:solidFill>
                          <a:schemeClr val="tx1"/>
                        </a:solidFill>
                        <a:latin typeface="Cambria Math" panose="02040503050406030204" pitchFamily="18" charset="0"/>
                        <a:ea typeface="Cambria Math" panose="02040503050406030204" pitchFamily="18" charset="0"/>
                      </a:rPr>
                      <m:t>𝐽</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𝑤</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𝑏</m:t>
                    </m:r>
                    <m:r>
                      <a:rPr lang="en-US" altLang="ko-KR" sz="2400" i="1">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고도 B" panose="02000503000000020004" pitchFamily="2" charset="-127"/>
                    <a:ea typeface="고도 B" panose="02000503000000020004" pitchFamily="2" charset="-127"/>
                  </a:rPr>
                  <a:t>는</a:t>
                </a:r>
                <a:r>
                  <a:rPr lang="ko-KR" altLang="en-US" sz="2400">
                    <a:solidFill>
                      <a:schemeClr val="tx1"/>
                    </a:solidFill>
                    <a:latin typeface="Consolas" panose="020B0609020204030204" pitchFamily="49" charset="0"/>
                  </a:rPr>
                  <a:t>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r>
                  <a:rPr lang="en-US" altLang="ko-KR" sz="2400">
                    <a:solidFill>
                      <a:schemeClr val="tx1"/>
                    </a:solidFill>
                    <a:latin typeface="Consolas" panose="020B0609020204030204" pitchFamily="49" charset="0"/>
                  </a:rPr>
                  <a:t> </a:t>
                </a:r>
                <a:r>
                  <a:rPr lang="ko-KR" altLang="en-US" sz="2400">
                    <a:solidFill>
                      <a:schemeClr val="tx1"/>
                    </a:solidFill>
                    <a:latin typeface="고도 B" panose="02000503000000020004" pitchFamily="2" charset="-127"/>
                    <a:ea typeface="고도 B" panose="02000503000000020004" pitchFamily="2" charset="-127"/>
                  </a:rPr>
                  <a:t>을 </a:t>
                </a:r>
                <a:r>
                  <a:rPr lang="en-US" altLang="ko-KR" sz="2400">
                    <a:solidFill>
                      <a:schemeClr val="tx1"/>
                    </a:solidFill>
                    <a:latin typeface="Cambria Math" panose="02040503050406030204" pitchFamily="18" charset="0"/>
                    <a:ea typeface="Cambria Math" panose="02040503050406030204" pitchFamily="18" charset="0"/>
                  </a:rPr>
                  <a:t>w</a:t>
                </a:r>
                <a:r>
                  <a:rPr lang="ko-KR" altLang="en-US" sz="2400">
                    <a:solidFill>
                      <a:schemeClr val="tx1"/>
                    </a:solidFill>
                    <a:latin typeface="고도 B" panose="02000503000000020004" pitchFamily="2" charset="-127"/>
                    <a:ea typeface="고도 B" panose="02000503000000020004" pitchFamily="2" charset="-127"/>
                  </a:rPr>
                  <a:t>에 대해서 </a:t>
                </a:r>
                <a:r>
                  <a:rPr lang="ko-KR" altLang="en-US" sz="2400" err="1">
                    <a:solidFill>
                      <a:schemeClr val="tx1"/>
                    </a:solidFill>
                    <a:latin typeface="고도 B" panose="02000503000000020004" pitchFamily="2" charset="-127"/>
                    <a:ea typeface="고도 B" panose="02000503000000020004" pitchFamily="2" charset="-127"/>
                  </a:rPr>
                  <a:t>편미분</a:t>
                </a:r>
                <a:r>
                  <a:rPr lang="ko-KR" altLang="en-US" sz="2400">
                    <a:solidFill>
                      <a:schemeClr val="tx1"/>
                    </a:solidFill>
                    <a:latin typeface="고도 B" panose="02000503000000020004" pitchFamily="2" charset="-127"/>
                    <a:ea typeface="고도 B" panose="02000503000000020004" pitchFamily="2" charset="-127"/>
                  </a:rPr>
                  <a:t> 하면 된다</a:t>
                </a:r>
                <a:r>
                  <a:rPr lang="en-US" altLang="ko-KR" sz="2400">
                    <a:solidFill>
                      <a:schemeClr val="tx1"/>
                    </a:solidFill>
                    <a:latin typeface="고도 B" panose="02000503000000020004" pitchFamily="2" charset="-127"/>
                    <a:ea typeface="고도 B" panose="02000503000000020004" pitchFamily="2" charset="-127"/>
                  </a:rPr>
                  <a:t>.</a:t>
                </a:r>
              </a:p>
            </p:txBody>
          </p:sp>
        </mc:Choice>
        <mc:Fallback xmlns="">
          <p:sp>
            <p:nvSpPr>
              <p:cNvPr id="12" name="TextBox 11">
                <a:extLst>
                  <a:ext uri="{FF2B5EF4-FFF2-40B4-BE49-F238E27FC236}">
                    <a16:creationId xmlns:a16="http://schemas.microsoft.com/office/drawing/2014/main" id="{48878F5E-175E-474C-B8AF-14834E32B859}"/>
                  </a:ext>
                </a:extLst>
              </p:cNvPr>
              <p:cNvSpPr txBox="1">
                <a:spLocks noRot="1" noChangeAspect="1" noMove="1" noResize="1" noEditPoints="1" noAdjustHandles="1" noChangeArrowheads="1" noChangeShapeType="1" noTextEdit="1"/>
              </p:cNvSpPr>
              <p:nvPr/>
            </p:nvSpPr>
            <p:spPr>
              <a:xfrm>
                <a:off x="557561" y="5681166"/>
                <a:ext cx="7572201" cy="635367"/>
              </a:xfrm>
              <a:prstGeom prst="rect">
                <a:avLst/>
              </a:prstGeom>
              <a:blipFill>
                <a:blip r:embed="rId6"/>
                <a:stretch>
                  <a:fillRect r="-241" b="-1153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ED8AF3B3-33BF-4E3B-BE0E-741E8CEC4211}"/>
              </a:ext>
            </a:extLst>
          </p:cNvPr>
          <p:cNvSpPr txBox="1"/>
          <p:nvPr/>
        </p:nvSpPr>
        <p:spPr>
          <a:xfrm>
            <a:off x="7456449" y="5267457"/>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C8174827-4842-4E3B-91CD-57132EA04753}"/>
              </a:ext>
            </a:extLst>
          </p:cNvPr>
          <p:cNvSpPr txBox="1"/>
          <p:nvPr/>
        </p:nvSpPr>
        <p:spPr>
          <a:xfrm>
            <a:off x="4815435" y="3971226"/>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2466559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760776" y="1223399"/>
                <a:ext cx="3352841" cy="1131592"/>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a:t>
                </a:r>
                <a:r>
                  <a:rPr lang="en-US" altLang="ko-KR" sz="2800" err="1">
                    <a:solidFill>
                      <a:srgbClr val="000000"/>
                    </a:solidFill>
                    <a:latin typeface="Cambria Math" panose="02040503050406030204" pitchFamily="18" charset="0"/>
                    <a:ea typeface="Cambria Math" panose="02040503050406030204" pitchFamily="18" charset="0"/>
                  </a:rPr>
                  <a:t>wx</a:t>
                </a:r>
                <a:r>
                  <a:rPr lang="en-US" altLang="ko-KR" sz="2800">
                    <a:solidFill>
                      <a:srgbClr val="000000"/>
                    </a:solidFill>
                    <a:latin typeface="Cambria Math" panose="02040503050406030204" pitchFamily="18" charset="0"/>
                    <a:ea typeface="Cambria Math" panose="02040503050406030204" pitchFamily="18" charset="0"/>
                  </a:rPr>
                  <a:t> + b</a:t>
                </a:r>
              </a:p>
              <a:p>
                <a14:m>
                  <m:oMath xmlns:m="http://schemas.openxmlformats.org/officeDocument/2006/math">
                    <m:r>
                      <m:rPr>
                        <m:sty m:val="p"/>
                      </m:rPr>
                      <a:rPr lang="en-US" altLang="ko-KR" sz="2800" b="0" i="0" smtClean="0">
                        <a:solidFill>
                          <a:srgbClr val="000000"/>
                        </a:solidFill>
                        <a:latin typeface="Cambria Math" panose="02040503050406030204" pitchFamily="18" charset="0"/>
                        <a:ea typeface="Cambria Math" panose="02040503050406030204" pitchFamily="18" charset="0"/>
                      </a:rPr>
                      <m:t>J</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w</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b</m:t>
                    </m:r>
                    <m:r>
                      <a:rPr lang="en-US" altLang="ko-KR" sz="2800" b="0" i="0" smtClean="0">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760776" y="1223399"/>
                <a:ext cx="3352841" cy="1131592"/>
              </a:xfrm>
              <a:prstGeom prst="rect">
                <a:avLst/>
              </a:prstGeom>
              <a:blipFill>
                <a:blip r:embed="rId3"/>
                <a:stretch>
                  <a:fillRect t="-59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6407523" cy="6223755"/>
              </a:xfrm>
              <a:prstGeom prst="rect">
                <a:avLst/>
              </a:prstGeom>
            </p:spPr>
            <p:txBody>
              <a:bodyPr wrap="none">
                <a:spAutoFit/>
              </a:bodyPr>
              <a:lstStyle/>
              <a:p>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r>
                  <a:rPr lang="en-US" altLang="ko-KR">
                    <a:latin typeface="Cambria Math" panose="02040503050406030204" pitchFamily="18" charset="0"/>
                    <a:ea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sSup>
                            <m:sSupPr>
                              <m:ctrlPr>
                                <a:rPr lang="en-US" altLang="ko-KR" sz="2400" b="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p>
                              <m:r>
                                <a:rPr lang="en-US" altLang="ko-KR" sz="2400" b="0" i="1" smtClean="0">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𝑥</m:t>
                              </m:r>
                            </m:e>
                            <m:sup>
                              <m:r>
                                <a:rPr lang="en-US" altLang="ko-KR" sz="2400" i="1">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wxb</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i="1">
                              <a:solidFill>
                                <a:srgbClr val="000000"/>
                              </a:solidFill>
                              <a:latin typeface="Cambria Math" panose="02040503050406030204" pitchFamily="18" charset="0"/>
                              <a:ea typeface="Cambria Math" panose="02040503050406030204" pitchFamily="18" charset="0"/>
                            </a:rPr>
                            <m:t> − 2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sz="2400"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 </m:t>
                          </m:r>
                          <m:r>
                            <a:rPr lang="en-US" altLang="ko-KR" sz="2400" i="1" smtClean="0">
                              <a:solidFill>
                                <a:srgbClr val="000000"/>
                              </a:solidFill>
                              <a:latin typeface="Cambria Math" panose="02040503050406030204" pitchFamily="18" charset="0"/>
                              <a:ea typeface="Cambria Math" panose="02040503050406030204" pitchFamily="18" charset="0"/>
                            </a:rPr>
                            <m:t>2</m:t>
                          </m:r>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p>
                              <m:r>
                                <a:rPr lang="en-US" altLang="ko-KR" sz="2400" i="1">
                                  <a:solidFill>
                                    <a:srgbClr val="000000"/>
                                  </a:solidFill>
                                  <a:latin typeface="Cambria Math" panose="02040503050406030204" pitchFamily="18" charset="0"/>
                                  <a:ea typeface="Cambria Math" panose="02040503050406030204" pitchFamily="18" charset="0"/>
                                </a:rPr>
                                <m:t>2</m:t>
                              </m:r>
                            </m:sup>
                          </m:sSup>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xb</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yx</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w</m:t>
                        </m:r>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b="0" i="1"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en-US" altLang="ko-KR">
                    <a:solidFill>
                      <a:srgbClr val="FFFFFF"/>
                    </a:solidFill>
                    <a:latin typeface="Cambria Math" panose="02040503050406030204" pitchFamily="18" charset="0"/>
                    <a:ea typeface="Cambria Math" panose="02040503050406030204" pitchFamily="18" charset="0"/>
                  </a:rPr>
                  <a:t>x</a:t>
                </a:r>
              </a:p>
              <a:p>
                <a:pPr lvl="0"/>
                <a:endParaRPr lang="en-US" altLang="ko-KR">
                  <a:solidFill>
                    <a:srgbClr val="FFFFFF"/>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𝑥</m:t>
                    </m:r>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𝑦</m:t>
                    </m:r>
                    <m:r>
                      <a:rPr lang="en-US" altLang="ko-KR" sz="2400" b="0" i="1" smtClean="0">
                        <a:solidFill>
                          <a:srgbClr val="000000"/>
                        </a:solidFill>
                        <a:latin typeface="Cambria Math" panose="02040503050406030204" pitchFamily="18" charset="0"/>
                        <a:ea typeface="Cambria Math" panose="02040503050406030204" pitchFamily="18" charset="0"/>
                      </a:rPr>
                      <m:t>−</m:t>
                    </m:r>
                  </m:oMath>
                </a14:m>
                <a:r>
                  <a:rPr lang="en-US" altLang="ko-KR" sz="2400">
                    <a:solidFill>
                      <a:srgbClr val="000000"/>
                    </a:solidFill>
                    <a:ea typeface="Cambria Math" panose="02040503050406030204" pitchFamily="18" charset="0"/>
                  </a:rPr>
                  <a:t> </a:t>
                </a:r>
                <a14:m>
                  <m:oMath xmlns:m="http://schemas.openxmlformats.org/officeDocument/2006/math">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b="0" i="0" smtClean="0">
                        <a:solidFill>
                          <a:srgbClr val="000000"/>
                        </a:solidFill>
                        <a:latin typeface="Cambria Math" panose="02040503050406030204" pitchFamily="18" charset="0"/>
                        <a:ea typeface="Cambria Math" panose="02040503050406030204" pitchFamily="18" charset="0"/>
                      </a:rPr>
                      <m:t>)</m:t>
                    </m:r>
                  </m:oMath>
                </a14:m>
                <a:r>
                  <a:rPr lang="en-US" altLang="ko-KR">
                    <a:solidFill>
                      <a:srgbClr val="FFFFFF"/>
                    </a:solidFill>
                    <a:latin typeface="Cambria Math" panose="02040503050406030204" pitchFamily="18" charset="0"/>
                    <a:ea typeface="Cambria Math" panose="02040503050406030204" pitchFamily="18" charset="0"/>
                  </a:rPr>
                  <a:t>x=y ̂" − y"  = −(y − y ̂) </a:t>
                </a:r>
              </a:p>
              <a:p>
                <a:pPr lvl="0"/>
                <a:endParaRPr lang="en-US" altLang="ko-KR">
                  <a:solidFill>
                    <a:srgbClr val="FFFFFF"/>
                  </a:solidFill>
                  <a:latin typeface="Cambria Math" panose="02040503050406030204" pitchFamily="18" charset="0"/>
                  <a:ea typeface="Cambria Math" panose="02040503050406030204" pitchFamily="18" charset="0"/>
                </a:endParaRPr>
              </a:p>
              <a:p>
                <a:pPr lvl="0"/>
                <a:endParaRPr lang="ko-KR" altLang="en-US">
                  <a:solidFill>
                    <a:srgbClr val="FFFFFF"/>
                  </a:solidFill>
                  <a:latin typeface="Cambria Math" panose="02040503050406030204" pitchFamily="18" charset="0"/>
                </a:endParaRPr>
              </a:p>
              <a:p>
                <a:endParaRPr lang="ko-KR" altLang="en-US">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6407523" cy="6223755"/>
              </a:xfrm>
              <a:prstGeom prst="rect">
                <a:avLst/>
              </a:prstGeom>
              <a:blipFill>
                <a:blip r:embed="rId4"/>
                <a:stretch>
                  <a:fillRect l="-476"/>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40F5EB0C-9ECF-445C-9EF3-6310AA9360C3}"/>
              </a:ext>
            </a:extLst>
          </p:cNvPr>
          <p:cNvCxnSpPr/>
          <p:nvPr/>
        </p:nvCxnSpPr>
        <p:spPr>
          <a:xfrm flipH="1">
            <a:off x="3321538" y="3579446"/>
            <a:ext cx="445477" cy="4376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22951556-14C6-41B7-BEF1-82B99B68D44A}"/>
              </a:ext>
            </a:extLst>
          </p:cNvPr>
          <p:cNvCxnSpPr/>
          <p:nvPr/>
        </p:nvCxnSpPr>
        <p:spPr>
          <a:xfrm flipH="1">
            <a:off x="5285520" y="3579446"/>
            <a:ext cx="445477" cy="4376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A6DC49F8-5887-4CEE-AC13-DB3995A49E07}"/>
              </a:ext>
            </a:extLst>
          </p:cNvPr>
          <p:cNvCxnSpPr/>
          <p:nvPr/>
        </p:nvCxnSpPr>
        <p:spPr>
          <a:xfrm flipH="1">
            <a:off x="5991922" y="3579446"/>
            <a:ext cx="445477" cy="4376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B684618-CCE3-4F8B-AE8B-6F4BA3AE5F5C}"/>
              </a:ext>
            </a:extLst>
          </p:cNvPr>
          <p:cNvSpPr/>
          <p:nvPr/>
        </p:nvSpPr>
        <p:spPr>
          <a:xfrm>
            <a:off x="5508258" y="5381183"/>
            <a:ext cx="415498" cy="369332"/>
          </a:xfrm>
          <a:prstGeom prst="rect">
            <a:avLst/>
          </a:prstGeom>
        </p:spPr>
        <p:txBody>
          <a:bodyPr wrap="none">
            <a:spAutoFit/>
          </a:bodyPr>
          <a:lstStyle/>
          <a:p>
            <a:r>
              <a:rPr lang="ko-KR" altLang="en-US" sz="1800">
                <a:latin typeface="Cambria Math" panose="02040503050406030204" pitchFamily="18" charset="0"/>
              </a:rPr>
              <a:t>ㅈ</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14E6F2D-A7C3-4A09-B685-086D03D403B7}"/>
                  </a:ext>
                </a:extLst>
              </p:cNvPr>
              <p:cNvSpPr txBox="1"/>
              <p:nvPr/>
            </p:nvSpPr>
            <p:spPr>
              <a:xfrm>
                <a:off x="5658338" y="5381183"/>
                <a:ext cx="2886944"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w = w +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𝑥</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𝑦</m:t>
                    </m:r>
                    <m:r>
                      <a:rPr lang="en-US" altLang="ko-KR" sz="2400" i="1">
                        <a:solidFill>
                          <a:srgbClr val="000000"/>
                        </a:solidFill>
                        <a:latin typeface="Cambria Math" panose="02040503050406030204" pitchFamily="18" charset="0"/>
                        <a:ea typeface="Cambria Math" panose="02040503050406030204" pitchFamily="18" charset="0"/>
                      </a:rPr>
                      <m:t>−</m:t>
                    </m:r>
                  </m:oMath>
                </a14:m>
                <a:r>
                  <a:rPr lang="en-US" altLang="ko-KR" sz="2400">
                    <a:solidFill>
                      <a:srgbClr val="000000"/>
                    </a:solidFill>
                    <a:ea typeface="Cambria Math" panose="02040503050406030204" pitchFamily="18" charset="0"/>
                  </a:rPr>
                  <a:t> </a:t>
                </a:r>
                <a14:m>
                  <m:oMath xmlns:m="http://schemas.openxmlformats.org/officeDocument/2006/math">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m:t>
                    </m:r>
                  </m:oMath>
                </a14:m>
                <a:r>
                  <a:rPr lang="en-US" altLang="ko-KR" sz="2400">
                    <a:solidFill>
                      <a:srgbClr val="FFFFFF"/>
                    </a:solidFill>
                    <a:latin typeface="Cambria Math" panose="02040503050406030204" pitchFamily="18" charset="0"/>
                    <a:ea typeface="Cambria Math" panose="02040503050406030204" pitchFamily="18" charset="0"/>
                  </a:rPr>
                  <a:t>x</a:t>
                </a:r>
                <a:endParaRPr lang="ko-KR" altLang="en-US" sz="24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14E6F2D-A7C3-4A09-B685-086D03D403B7}"/>
                  </a:ext>
                </a:extLst>
              </p:cNvPr>
              <p:cNvSpPr txBox="1">
                <a:spLocks noRot="1" noChangeAspect="1" noMove="1" noResize="1" noEditPoints="1" noAdjustHandles="1" noChangeArrowheads="1" noChangeShapeType="1" noTextEdit="1"/>
              </p:cNvSpPr>
              <p:nvPr/>
            </p:nvSpPr>
            <p:spPr>
              <a:xfrm>
                <a:off x="5658338" y="5381183"/>
                <a:ext cx="2886944" cy="461665"/>
              </a:xfrm>
              <a:prstGeom prst="rect">
                <a:avLst/>
              </a:prstGeom>
              <a:blipFill>
                <a:blip r:embed="rId5"/>
                <a:stretch>
                  <a:fillRect l="-3165" t="-13333" r="-2321" b="-30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060485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a:solidFill>
                              <a:schemeClr val="tx1"/>
                            </a:solidFill>
                            <a:latin typeface="Cambria Math" panose="02040503050406030204" pitchFamily="18" charset="0"/>
                            <a:ea typeface="Cambria Math" panose="02040503050406030204" pitchFamily="18" charset="0"/>
                          </a:rPr>
                          <m:t>w</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w</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696461" cy="4768870"/>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a:solidFill>
                              <a:schemeClr val="tx1"/>
                            </a:solidFill>
                            <a:latin typeface="Cambria Math" panose="02040503050406030204" pitchFamily="18" charset="0"/>
                            <a:ea typeface="Cambria Math" panose="02040503050406030204" pitchFamily="18" charset="0"/>
                          </a:rPr>
                          <m:t>J</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a14:m>
                <a:r>
                  <a:rPr lang="en-US" altLang="ko-KR" sz="1800">
                    <a:solidFill>
                      <a:srgbClr val="FFFFFF"/>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800" b="0" i="0" smtClean="0">
                        <a:solidFill>
                          <a:srgbClr val="000000"/>
                        </a:solidFill>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y</m:t>
                    </m:r>
                    <m:r>
                      <a:rPr lang="en-US" altLang="ko-KR" sz="2800" b="0" i="1" smtClean="0">
                        <a:solidFill>
                          <a:srgbClr val="000000"/>
                        </a:solidFill>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smtClean="0">
                        <a:solidFill>
                          <a:srgbClr val="000000"/>
                        </a:solidFill>
                        <a:latin typeface="Cambria Math" panose="02040503050406030204" pitchFamily="18" charset="0"/>
                        <a:ea typeface="Cambria Math" panose="02040503050406030204" pitchFamily="18" charset="0"/>
                      </a:rPr>
                      <m:t>)</m:t>
                    </m:r>
                  </m:oMath>
                </a14:m>
                <a:r>
                  <a:rPr lang="en-US" altLang="ko-KR" sz="1800">
                    <a:solidFill>
                      <a:srgbClr val="FFFFFF"/>
                    </a:solidFill>
                    <a:latin typeface="Cambria Math" panose="02040503050406030204" pitchFamily="18" charset="0"/>
                    <a:ea typeface="Cambria Math" panose="02040503050406030204" pitchFamily="18" charset="0"/>
                  </a:rPr>
                  <a:t> </a:t>
                </a: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m:rPr>
                          <m:sty m:val="p"/>
                        </m:rPr>
                        <a:rPr lang="en-US" altLang="ko-KR" sz="2800" i="1" smtClean="0">
                          <a:solidFill>
                            <a:srgbClr val="000000"/>
                          </a:solidFill>
                          <a:latin typeface="Cambria Math" panose="02040503050406030204" pitchFamily="18" charset="0"/>
                          <a:ea typeface="Cambria Math" panose="02040503050406030204" pitchFamily="18" charset="0"/>
                        </a:rPr>
                        <m:t>x</m:t>
                      </m:r>
                    </m:oMath>
                  </m:oMathPara>
                </a14:m>
                <a:endParaRPr lang="en-US" altLang="ko-KR" sz="2800" i="1">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𝑥</m:t>
                    </m:r>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y</m:t>
                    </m:r>
                    <m:r>
                      <a:rPr lang="en-US" altLang="ko-KR" sz="2800" i="1">
                        <a:solidFill>
                          <a:srgbClr val="000000"/>
                        </a:solidFill>
                        <a:latin typeface="Cambria Math" panose="02040503050406030204" pitchFamily="18" charset="0"/>
                        <a:ea typeface="Cambria Math" panose="02040503050406030204" pitchFamily="18" charset="0"/>
                      </a:rPr>
                      <m:t> − </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696461" cy="4768870"/>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9719747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3"/>
                <a:stretch>
                  <a:fillRect l="-2232" t="-3101" b="-7752"/>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4"/>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0.01</a:t>
            </a:r>
            <a:r>
              <a:rPr lang="ko-KR" altLang="en-US" sz="2400">
                <a:solidFill>
                  <a:schemeClr val="tx1"/>
                </a:solidFill>
                <a:latin typeface="고도 M" panose="02000503000000020004" pitchFamily="2" charset="-127"/>
                <a:ea typeface="고도 M" panose="02000503000000020004" pitchFamily="2" charset="-127"/>
              </a:rPr>
              <a:t>인 경우</a:t>
            </a:r>
          </a:p>
        </p:txBody>
      </p:sp>
      <p:sp>
        <p:nvSpPr>
          <p:cNvPr id="20" name="TextBox 19">
            <a:extLst>
              <a:ext uri="{FF2B5EF4-FFF2-40B4-BE49-F238E27FC236}">
                <a16:creationId xmlns:a16="http://schemas.microsoft.com/office/drawing/2014/main" id="{3B40B4DF-5F4D-4911-BFEE-B962F490B7FC}"/>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0486" name="Picture 6">
            <a:extLst>
              <a:ext uri="{FF2B5EF4-FFF2-40B4-BE49-F238E27FC236}">
                <a16:creationId xmlns:a16="http://schemas.microsoft.com/office/drawing/2014/main" id="{70414122-C684-4366-A6C8-3758F4F6B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2001129"/>
            <a:ext cx="5194841" cy="3558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7327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191430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.4</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A48ACE-6BE3-4852-B094-E1743A27E8C9}"/>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19A48ACE-6BE3-4852-B094-E1743A27E8C9}"/>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4"/>
                <a:stretch>
                  <a:fillRect l="-2232" t="-3101" b="-7752"/>
                </a:stretch>
              </a:blipFill>
            </p:spPr>
            <p:txBody>
              <a:bodyPr/>
              <a:lstStyle/>
              <a:p>
                <a:r>
                  <a:rPr lang="ko-KR" altLang="en-US">
                    <a:noFill/>
                  </a:rPr>
                  <a:t> </a:t>
                </a:r>
              </a:p>
            </p:txBody>
          </p:sp>
        </mc:Fallback>
      </mc:AlternateContent>
      <p:pic>
        <p:nvPicPr>
          <p:cNvPr id="26628" name="Picture 4">
            <a:extLst>
              <a:ext uri="{FF2B5EF4-FFF2-40B4-BE49-F238E27FC236}">
                <a16:creationId xmlns:a16="http://schemas.microsoft.com/office/drawing/2014/main" id="{B1573C82-3EC2-48B7-9932-1AFA5BDDD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1900330"/>
            <a:ext cx="5115684" cy="3504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5295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66261" y="363109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0.51</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3A3786-E092-4D9F-BB70-ADEE97D0133C}"/>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E33A3786-E092-4D9F-BB70-ADEE97D0133C}"/>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4"/>
                <a:stretch>
                  <a:fillRect l="-2232" t="-3101" b="-7752"/>
                </a:stretch>
              </a:blipFill>
            </p:spPr>
            <p:txBody>
              <a:bodyPr/>
              <a:lstStyle/>
              <a:p>
                <a:r>
                  <a:rPr lang="ko-KR" altLang="en-US">
                    <a:noFill/>
                  </a:rPr>
                  <a:t> </a:t>
                </a:r>
              </a:p>
            </p:txBody>
          </p:sp>
        </mc:Fallback>
      </mc:AlternateContent>
      <p:pic>
        <p:nvPicPr>
          <p:cNvPr id="27652" name="Picture 4">
            <a:extLst>
              <a:ext uri="{FF2B5EF4-FFF2-40B4-BE49-F238E27FC236}">
                <a16:creationId xmlns:a16="http://schemas.microsoft.com/office/drawing/2014/main" id="{9A4C7F24-FF01-4D74-AC9B-24CC6708E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0845" y="2088394"/>
            <a:ext cx="5200474" cy="3547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994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smtClean="0">
                            <a:solidFill>
                              <a:schemeClr val="tx1"/>
                            </a:solidFill>
                            <a:latin typeface="Cambria Math" panose="02040503050406030204" pitchFamily="18" charset="0"/>
                            <a:ea typeface="Cambria Math" panose="02040503050406030204" pitchFamily="18" charset="0"/>
                          </a:rPr>
                          <m:t>b</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b</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067571" cy="4778809"/>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a:solidFill>
                              <a:schemeClr val="tx1"/>
                            </a:solidFill>
                            <a:latin typeface="Cambria Math" panose="02040503050406030204" pitchFamily="18" charset="0"/>
                            <a:ea typeface="Cambria Math" panose="02040503050406030204" pitchFamily="18" charset="0"/>
                          </a:rPr>
                          <m:t>J</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𝑏</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1</m:t>
                      </m:r>
                    </m:oMath>
                  </m:oMathPara>
                </a14:m>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𝑏</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sty m:val="p"/>
                          </m:rPr>
                          <a:rPr lang="en-US" altLang="ko-KR" sz="2800" i="1">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 </m:t>
                        </m:r>
                      </m:sup>
                    </m:sSup>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067571" cy="4778809"/>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70015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48283" y="372136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108269"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𝟎𝟑인 경우</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7F1A8E-B5E8-4E6E-9B56-48A0A481BDE7}"/>
                  </a:ext>
                </a:extLst>
              </p:cNvPr>
              <p:cNvSpPr txBox="1"/>
              <p:nvPr/>
            </p:nvSpPr>
            <p:spPr>
              <a:xfrm>
                <a:off x="386576" y="1769327"/>
                <a:ext cx="3453446"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b = b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1E7F1A8E-B5E8-4E6E-9B56-48A0A481BDE7}"/>
                  </a:ext>
                </a:extLst>
              </p:cNvPr>
              <p:cNvSpPr txBox="1">
                <a:spLocks noRot="1" noChangeAspect="1" noMove="1" noResize="1" noEditPoints="1" noAdjustHandles="1" noChangeArrowheads="1" noChangeShapeType="1" noTextEdit="1"/>
              </p:cNvSpPr>
              <p:nvPr/>
            </p:nvSpPr>
            <p:spPr>
              <a:xfrm>
                <a:off x="386576" y="1769327"/>
                <a:ext cx="3453446" cy="1569660"/>
              </a:xfrm>
              <a:prstGeom prst="rect">
                <a:avLst/>
              </a:prstGeom>
              <a:blipFill>
                <a:blip r:embed="rId4"/>
                <a:stretch>
                  <a:fillRect l="-2646" t="-3101" r="-1940" b="-7752"/>
                </a:stretch>
              </a:blipFill>
            </p:spPr>
            <p:txBody>
              <a:bodyPr/>
              <a:lstStyle/>
              <a:p>
                <a:r>
                  <a:rPr lang="ko-KR" altLang="en-US">
                    <a:noFill/>
                  </a:rPr>
                  <a:t> </a:t>
                </a:r>
              </a:p>
            </p:txBody>
          </p:sp>
        </mc:Fallback>
      </mc:AlternateContent>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2867" y="2038939"/>
            <a:ext cx="5151545" cy="3529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9966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2152795" y="342900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254843" y="2262096"/>
            <a:ext cx="244449" cy="31827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92" y="1102237"/>
            <a:ext cx="3551457" cy="243304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367E5F-BBDE-4CE2-9FBA-E03CD0F73C96}"/>
              </a:ext>
            </a:extLst>
          </p:cNvPr>
          <p:cNvSpPr txBox="1"/>
          <p:nvPr/>
        </p:nvSpPr>
        <p:spPr>
          <a:xfrm>
            <a:off x="7713884" y="34204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6FAEB02E-3910-4220-BE0C-1C109EF470DE}"/>
              </a:ext>
            </a:extLst>
          </p:cNvPr>
          <p:cNvSpPr txBox="1"/>
          <p:nvPr/>
        </p:nvSpPr>
        <p:spPr>
          <a:xfrm>
            <a:off x="5691189" y="2157056"/>
            <a:ext cx="241520" cy="31445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16" name="Picture 6">
            <a:extLst>
              <a:ext uri="{FF2B5EF4-FFF2-40B4-BE49-F238E27FC236}">
                <a16:creationId xmlns:a16="http://schemas.microsoft.com/office/drawing/2014/main" id="{1286357E-5C14-4EEE-8FC1-C59F67E5E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709" y="1102237"/>
            <a:ext cx="3538393" cy="242409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FF460F95-56EE-4148-BAFD-DFDB66C82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7840" y="3735588"/>
            <a:ext cx="4241545" cy="280744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74C6E62-85CA-4A1D-8D7C-CFD759BF7323}"/>
              </a:ext>
            </a:extLst>
          </p:cNvPr>
          <p:cNvSpPr txBox="1"/>
          <p:nvPr/>
        </p:nvSpPr>
        <p:spPr>
          <a:xfrm>
            <a:off x="8692657" y="61255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401F2A71-9E5E-4539-AB37-D83F1EC260EC}"/>
              </a:ext>
            </a:extLst>
          </p:cNvPr>
          <p:cNvSpPr txBox="1"/>
          <p:nvPr/>
        </p:nvSpPr>
        <p:spPr>
          <a:xfrm>
            <a:off x="6637725" y="631219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DD260853-6C01-45E0-AD6E-A9170AE63A5C}"/>
              </a:ext>
            </a:extLst>
          </p:cNvPr>
          <p:cNvSpPr txBox="1"/>
          <p:nvPr/>
        </p:nvSpPr>
        <p:spPr>
          <a:xfrm>
            <a:off x="9524838" y="463504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2530" name="Picture 2">
            <a:extLst>
              <a:ext uri="{FF2B5EF4-FFF2-40B4-BE49-F238E27FC236}">
                <a16:creationId xmlns:a16="http://schemas.microsoft.com/office/drawing/2014/main" id="{EA85963E-8816-452F-B669-A9E99C405B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467" y="4006697"/>
            <a:ext cx="3562350" cy="24003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18A7327-BF1C-4AA5-90B6-941A9287FFDE}"/>
              </a:ext>
            </a:extLst>
          </p:cNvPr>
          <p:cNvSpPr txBox="1"/>
          <p:nvPr/>
        </p:nvSpPr>
        <p:spPr>
          <a:xfrm>
            <a:off x="2152795" y="631219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70776EC8-FE01-41FC-8DF4-4DAA10392437}"/>
              </a:ext>
            </a:extLst>
          </p:cNvPr>
          <p:cNvSpPr txBox="1"/>
          <p:nvPr/>
        </p:nvSpPr>
        <p:spPr>
          <a:xfrm>
            <a:off x="144708" y="474518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AA6B9913-AAC7-451F-B214-584C7FF58A9B}"/>
              </a:ext>
            </a:extLst>
          </p:cNvPr>
          <p:cNvSpPr/>
          <p:nvPr/>
        </p:nvSpPr>
        <p:spPr>
          <a:xfrm>
            <a:off x="2236642" y="4745182"/>
            <a:ext cx="164123" cy="1641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309121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42405" y="1242168"/>
            <a:ext cx="8680581" cy="5262979"/>
          </a:xfrm>
          <a:prstGeom prst="rect">
            <a:avLst/>
          </a:prstGeom>
          <a:noFill/>
        </p:spPr>
        <p:txBody>
          <a:bodyPr wrap="none" rtlCol="0">
            <a:spAutoFit/>
          </a:bodyPr>
          <a:lstStyle/>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텐서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플로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en-US" altLang="ko-KR" sz="1200">
                <a:solidFill>
                  <a:prstClr val="black"/>
                </a:solidFill>
                <a:latin typeface="Consolas" panose="020B0609020204030204" pitchFamily="49" charset="0"/>
                <a:ea typeface="맑은 고딕" panose="020B0503020000020004" pitchFamily="50" charset="-127"/>
              </a:rPr>
              <a:t>CPU </a:t>
            </a:r>
            <a:r>
              <a:rPr kumimoji="0" lang="ko-KR" altLang="en-US" sz="1200">
                <a:solidFill>
                  <a:prstClr val="black"/>
                </a:solidFill>
                <a:latin typeface="Consolas" panose="020B0609020204030204" pitchFamily="49" charset="0"/>
                <a:ea typeface="맑은 고딕" panose="020B0503020000020004" pitchFamily="50" charset="-127"/>
              </a:rPr>
              <a:t>버전 설치 </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pip install </a:t>
            </a:r>
            <a:r>
              <a:rPr kumimoji="0" lang="en-US" altLang="ko-KR" sz="1200" b="1" err="1">
                <a:solidFill>
                  <a:prstClr val="black"/>
                </a:solidFill>
                <a:latin typeface="Consolas" panose="020B0609020204030204" pitchFamily="49" charset="0"/>
                <a:ea typeface="맑은 고딕" panose="020B0503020000020004" pitchFamily="50" charset="-127"/>
              </a:rPr>
              <a:t>tensorflow-cpu</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케라스</a:t>
            </a:r>
            <a:r>
              <a:rPr kumimoji="0" lang="ko-KR" altLang="en-US" sz="1200">
                <a:solidFill>
                  <a:prstClr val="black"/>
                </a:solidFill>
                <a:latin typeface="Consolas" panose="020B0609020204030204" pitchFamily="49" charset="0"/>
                <a:ea typeface="맑은 고딕" panose="020B0503020000020004" pitchFamily="50" charset="-127"/>
              </a:rPr>
              <a:t> 설치</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pip install </a:t>
            </a:r>
            <a:r>
              <a:rPr kumimoji="0" lang="en-US" altLang="ko-KR" sz="1200" b="1" err="1">
                <a:solidFill>
                  <a:prstClr val="black"/>
                </a:solidFill>
                <a:latin typeface="Consolas" panose="020B0609020204030204" pitchFamily="49" charset="0"/>
                <a:ea typeface="맑은 고딕" panose="020B0503020000020004" pitchFamily="50" charset="-127"/>
              </a:rPr>
              <a:t>keras</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파이썬 실행</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python</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Python 3.7.4 (default, Aug  9 2019, 18:34:13) [MSC v.1915 64 bit (AMD64)] :: Anaconda, Inc. on win32</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Type "help", "copyright", "credits" or "license" for more information.</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텐서플로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임포트</a:t>
            </a:r>
            <a:r>
              <a:rPr kumimoji="0" lang="ko-KR" altLang="en-US" sz="1200">
                <a:solidFill>
                  <a:prstClr val="black"/>
                </a:solidFill>
                <a:latin typeface="Consolas" panose="020B0609020204030204" pitchFamily="49" charset="0"/>
                <a:ea typeface="맑은 고딕" panose="020B0503020000020004" pitchFamily="50" charset="-127"/>
              </a:rPr>
              <a:t> 확인</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a:t>
            </a:r>
            <a:r>
              <a:rPr kumimoji="0" lang="en-US" altLang="ko-KR" sz="1200" b="1">
                <a:solidFill>
                  <a:prstClr val="black"/>
                </a:solidFill>
                <a:latin typeface="Consolas" panose="020B0609020204030204" pitchFamily="49" charset="0"/>
                <a:ea typeface="맑은 고딕" panose="020B0503020000020004" pitchFamily="50" charset="-127"/>
              </a:rPr>
              <a:t>import </a:t>
            </a:r>
            <a:r>
              <a:rPr kumimoji="0" lang="en-US" altLang="ko-KR" sz="1200" b="1" err="1">
                <a:solidFill>
                  <a:prstClr val="black"/>
                </a:solidFill>
                <a:latin typeface="Consolas" panose="020B0609020204030204" pitchFamily="49" charset="0"/>
                <a:ea typeface="맑은 고딕" panose="020B0503020000020004" pitchFamily="50" charset="-127"/>
              </a:rPr>
              <a:t>tensorflow</a:t>
            </a:r>
            <a:r>
              <a:rPr kumimoji="0" lang="en-US" altLang="ko-KR" sz="1200" b="1">
                <a:solidFill>
                  <a:prstClr val="black"/>
                </a:solidFill>
                <a:latin typeface="Consolas" panose="020B0609020204030204" pitchFamily="49" charset="0"/>
                <a:ea typeface="맑은 고딕" panose="020B0503020000020004" pitchFamily="50" charset="-127"/>
              </a:rPr>
              <a:t> as </a:t>
            </a:r>
            <a:r>
              <a:rPr kumimoji="0" lang="en-US" altLang="ko-KR" sz="1200" b="1" err="1">
                <a:solidFill>
                  <a:prstClr val="black"/>
                </a:solidFill>
                <a:latin typeface="Consolas" panose="020B0609020204030204" pitchFamily="49" charset="0"/>
                <a:ea typeface="맑은 고딕" panose="020B0503020000020004" pitchFamily="50" charset="-127"/>
              </a:rPr>
              <a:t>tf</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print(</a:t>
            </a:r>
            <a:r>
              <a:rPr kumimoji="0" lang="en-US" altLang="ko-KR" sz="1200" err="1">
                <a:solidFill>
                  <a:prstClr val="black"/>
                </a:solidFill>
                <a:latin typeface="Consolas" panose="020B0609020204030204" pitchFamily="49" charset="0"/>
                <a:ea typeface="맑은 고딕" panose="020B0503020000020004" pitchFamily="50" charset="-127"/>
              </a:rPr>
              <a:t>tf</a:t>
            </a:r>
            <a:r>
              <a:rPr kumimoji="0" lang="en-US" altLang="ko-KR" sz="1200">
                <a:solidFill>
                  <a:prstClr val="black"/>
                </a:solidFill>
                <a:latin typeface="Consolas" panose="020B0609020204030204" pitchFamily="49" charset="0"/>
                <a:ea typeface="맑은 고딕" panose="020B0503020000020004" pitchFamily="50" charset="-127"/>
              </a:rPr>
              <a:t>.__version__)</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2.1.0</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케라스</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임포트</a:t>
            </a:r>
            <a:r>
              <a:rPr kumimoji="0" lang="ko-KR" altLang="en-US" sz="1200">
                <a:solidFill>
                  <a:prstClr val="black"/>
                </a:solidFill>
                <a:latin typeface="Consolas" panose="020B0609020204030204" pitchFamily="49" charset="0"/>
                <a:ea typeface="맑은 고딕" panose="020B0503020000020004" pitchFamily="50" charset="-127"/>
              </a:rPr>
              <a:t> 확인</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a:t>
            </a:r>
            <a:r>
              <a:rPr kumimoji="0" lang="en-US" altLang="ko-KR" sz="1200" b="1">
                <a:solidFill>
                  <a:prstClr val="black"/>
                </a:solidFill>
                <a:latin typeface="Consolas" panose="020B0609020204030204" pitchFamily="49" charset="0"/>
                <a:ea typeface="맑은 고딕" panose="020B0503020000020004" pitchFamily="50" charset="-127"/>
              </a:rPr>
              <a:t>import </a:t>
            </a:r>
            <a:r>
              <a:rPr kumimoji="0" lang="en-US" altLang="ko-KR" sz="1200" b="1" err="1">
                <a:solidFill>
                  <a:prstClr val="black"/>
                </a:solidFill>
                <a:latin typeface="Consolas" panose="020B0609020204030204" pitchFamily="49" charset="0"/>
                <a:ea typeface="맑은 고딕" panose="020B0503020000020004" pitchFamily="50" charset="-127"/>
              </a:rPr>
              <a:t>keras</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Using TensorFlow backend.</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exit()</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소스가 있는 디렉토리로 이동 후</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C:\Users\jikim&gt;</a:t>
            </a:r>
            <a:r>
              <a:rPr kumimoji="0" lang="en-US" altLang="ko-KR" sz="1200" b="1">
                <a:solidFill>
                  <a:prstClr val="black"/>
                </a:solidFill>
                <a:latin typeface="Consolas" panose="020B0609020204030204" pitchFamily="49" charset="0"/>
                <a:ea typeface="맑은 고딕" panose="020B0503020000020004" pitchFamily="50" charset="-127"/>
              </a:rPr>
              <a:t>cd F:\deep_learning_nlp-master</a:t>
            </a:r>
          </a:p>
          <a:p>
            <a:pPr fontAlgn="auto">
              <a:spcBef>
                <a:spcPts val="0"/>
              </a:spcBef>
              <a:spcAft>
                <a:spcPts val="0"/>
              </a:spcAft>
            </a:pP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주피터 노트북 실행</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d:\&gt;keras\source&gt;</a:t>
            </a:r>
            <a:r>
              <a:rPr kumimoji="0" lang="en-US" altLang="ko-KR" sz="1200" b="1">
                <a:solidFill>
                  <a:prstClr val="black"/>
                </a:solidFill>
                <a:latin typeface="Consolas" panose="020B0609020204030204" pitchFamily="49" charset="0"/>
                <a:ea typeface="맑은 고딕" panose="020B0503020000020004" pitchFamily="50" charset="-127"/>
              </a:rPr>
              <a:t>jupyter notebook</a:t>
            </a:r>
            <a:endParaRPr kumimoji="0" lang="ko-KR" altLang="en-US"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2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35601766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cxnSp>
        <p:nvCxnSpPr>
          <p:cNvPr id="5" name="직선 화살표 연결선 4">
            <a:extLst>
              <a:ext uri="{FF2B5EF4-FFF2-40B4-BE49-F238E27FC236}">
                <a16:creationId xmlns:a16="http://schemas.microsoft.com/office/drawing/2014/main" id="{933536C1-3C31-4EE5-8A6C-BE6EA8A07E00}"/>
              </a:ext>
            </a:extLst>
          </p:cNvPr>
          <p:cNvCxnSpPr>
            <a:cxnSpLocks/>
          </p:cNvCxnSpPr>
          <p:nvPr/>
        </p:nvCxnSpPr>
        <p:spPr>
          <a:xfrm flipV="1">
            <a:off x="2016369" y="1547446"/>
            <a:ext cx="0" cy="40386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8F361ABC-17D9-481D-9B49-601DFB173E27}"/>
              </a:ext>
            </a:extLst>
          </p:cNvPr>
          <p:cNvCxnSpPr>
            <a:cxnSpLocks/>
          </p:cNvCxnSpPr>
          <p:nvPr/>
        </p:nvCxnSpPr>
        <p:spPr>
          <a:xfrm>
            <a:off x="1875692" y="5437553"/>
            <a:ext cx="385298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 name="그룹 8">
            <a:extLst>
              <a:ext uri="{FF2B5EF4-FFF2-40B4-BE49-F238E27FC236}">
                <a16:creationId xmlns:a16="http://schemas.microsoft.com/office/drawing/2014/main" id="{34FF8926-55C8-431A-A61A-D927842D1A68}"/>
              </a:ext>
            </a:extLst>
          </p:cNvPr>
          <p:cNvGrpSpPr/>
          <p:nvPr/>
        </p:nvGrpSpPr>
        <p:grpSpPr>
          <a:xfrm>
            <a:off x="2344615" y="5575852"/>
            <a:ext cx="3053171" cy="461665"/>
            <a:chOff x="2344615" y="3764637"/>
            <a:chExt cx="3053171" cy="461665"/>
          </a:xfrm>
        </p:grpSpPr>
        <p:sp>
          <p:nvSpPr>
            <p:cNvPr id="8" name="TextBox 7">
              <a:extLst>
                <a:ext uri="{FF2B5EF4-FFF2-40B4-BE49-F238E27FC236}">
                  <a16:creationId xmlns:a16="http://schemas.microsoft.com/office/drawing/2014/main" id="{C849E9E2-D391-4226-B5C5-2521552AF573}"/>
                </a:ext>
              </a:extLst>
            </p:cNvPr>
            <p:cNvSpPr txBox="1"/>
            <p:nvPr/>
          </p:nvSpPr>
          <p:spPr>
            <a:xfrm>
              <a:off x="2344615"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FEC0B382-92EC-4686-880C-4E625288F87D}"/>
                </a:ext>
              </a:extLst>
            </p:cNvPr>
            <p:cNvSpPr txBox="1"/>
            <p:nvPr/>
          </p:nvSpPr>
          <p:spPr>
            <a:xfrm>
              <a:off x="3019262"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21144F61-7F3F-4537-BF71-520D75241C88}"/>
                </a:ext>
              </a:extLst>
            </p:cNvPr>
            <p:cNvSpPr txBox="1"/>
            <p:nvPr/>
          </p:nvSpPr>
          <p:spPr>
            <a:xfrm>
              <a:off x="3693909"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BF993CB7-D242-4827-ABC6-4C2C918C045B}"/>
                </a:ext>
              </a:extLst>
            </p:cNvPr>
            <p:cNvSpPr txBox="1"/>
            <p:nvPr/>
          </p:nvSpPr>
          <p:spPr>
            <a:xfrm>
              <a:off x="4368556"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3B19FE4A-7C6D-49CC-8D77-ABF8EF0C12F6}"/>
                </a:ext>
              </a:extLst>
            </p:cNvPr>
            <p:cNvSpPr txBox="1"/>
            <p:nvPr/>
          </p:nvSpPr>
          <p:spPr>
            <a:xfrm>
              <a:off x="5043202"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grpSp>
      <p:grpSp>
        <p:nvGrpSpPr>
          <p:cNvPr id="29" name="그룹 28">
            <a:extLst>
              <a:ext uri="{FF2B5EF4-FFF2-40B4-BE49-F238E27FC236}">
                <a16:creationId xmlns:a16="http://schemas.microsoft.com/office/drawing/2014/main" id="{B4B86233-F21E-44E4-89F2-3F6A11289923}"/>
              </a:ext>
            </a:extLst>
          </p:cNvPr>
          <p:cNvGrpSpPr/>
          <p:nvPr/>
        </p:nvGrpSpPr>
        <p:grpSpPr>
          <a:xfrm rot="16200000">
            <a:off x="258951" y="3319916"/>
            <a:ext cx="3053171" cy="461665"/>
            <a:chOff x="2344615" y="3764637"/>
            <a:chExt cx="3053171" cy="461665"/>
          </a:xfrm>
        </p:grpSpPr>
        <p:sp>
          <p:nvSpPr>
            <p:cNvPr id="30" name="TextBox 29">
              <a:extLst>
                <a:ext uri="{FF2B5EF4-FFF2-40B4-BE49-F238E27FC236}">
                  <a16:creationId xmlns:a16="http://schemas.microsoft.com/office/drawing/2014/main" id="{7235EE0E-D344-452D-A1FE-3118274D09C2}"/>
                </a:ext>
              </a:extLst>
            </p:cNvPr>
            <p:cNvSpPr txBox="1"/>
            <p:nvPr/>
          </p:nvSpPr>
          <p:spPr>
            <a:xfrm>
              <a:off x="2344615"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EEC69DBA-8322-43FB-BF7E-9D6753846D4D}"/>
                </a:ext>
              </a:extLst>
            </p:cNvPr>
            <p:cNvSpPr txBox="1"/>
            <p:nvPr/>
          </p:nvSpPr>
          <p:spPr>
            <a:xfrm>
              <a:off x="3019262"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7BA05AFA-2A33-4063-B159-41E0BBCAC25E}"/>
                </a:ext>
              </a:extLst>
            </p:cNvPr>
            <p:cNvSpPr txBox="1"/>
            <p:nvPr/>
          </p:nvSpPr>
          <p:spPr>
            <a:xfrm>
              <a:off x="3693909"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58379F6E-1FDA-4E5B-A1C8-3D88F5088305}"/>
                </a:ext>
              </a:extLst>
            </p:cNvPr>
            <p:cNvSpPr txBox="1"/>
            <p:nvPr/>
          </p:nvSpPr>
          <p:spPr>
            <a:xfrm>
              <a:off x="4368556"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35D6A464-84A6-4DED-92B3-58A337367A51}"/>
                </a:ext>
              </a:extLst>
            </p:cNvPr>
            <p:cNvSpPr txBox="1"/>
            <p:nvPr/>
          </p:nvSpPr>
          <p:spPr>
            <a:xfrm>
              <a:off x="5043202"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grpSp>
      <p:sp>
        <p:nvSpPr>
          <p:cNvPr id="23" name="TextBox 22">
            <a:extLst>
              <a:ext uri="{FF2B5EF4-FFF2-40B4-BE49-F238E27FC236}">
                <a16:creationId xmlns:a16="http://schemas.microsoft.com/office/drawing/2014/main" id="{888E036A-58DC-412D-A2C6-BE7E6DD7781F}"/>
              </a:ext>
            </a:extLst>
          </p:cNvPr>
          <p:cNvSpPr txBox="1"/>
          <p:nvPr/>
        </p:nvSpPr>
        <p:spPr>
          <a:xfrm>
            <a:off x="6673362" y="1304588"/>
            <a:ext cx="3243196" cy="4154984"/>
          </a:xfrm>
          <a:prstGeom prst="rect">
            <a:avLst/>
          </a:prstGeom>
          <a:noFill/>
        </p:spPr>
        <p:txBody>
          <a:bodyPr wrap="none" rtlCol="0">
            <a:spAutoFit/>
          </a:bodyPr>
          <a:lstStyle/>
          <a:p>
            <a:r>
              <a:rPr lang="en-US" altLang="ko-KR" sz="2400">
                <a:solidFill>
                  <a:schemeClr val="tx1"/>
                </a:solidFill>
                <a:latin typeface="Consolas" panose="020B0609020204030204" pitchFamily="49" charset="0"/>
              </a:rPr>
              <a:t>[[1. 2. 3. 4. 5.]</a:t>
            </a:r>
          </a:p>
          <a:p>
            <a:r>
              <a:rPr lang="en-US" altLang="ko-KR" sz="2400">
                <a:solidFill>
                  <a:schemeClr val="tx1"/>
                </a:solidFill>
                <a:latin typeface="Consolas" panose="020B0609020204030204" pitchFamily="49" charset="0"/>
              </a:rPr>
              <a:t> [1. 2. 3. 4. 5.]</a:t>
            </a:r>
          </a:p>
          <a:p>
            <a:r>
              <a:rPr lang="en-US" altLang="ko-KR" sz="2400">
                <a:solidFill>
                  <a:schemeClr val="tx1"/>
                </a:solidFill>
                <a:latin typeface="Consolas" panose="020B0609020204030204" pitchFamily="49" charset="0"/>
              </a:rPr>
              <a:t> [1. 2. 3. 4. 5.]</a:t>
            </a:r>
          </a:p>
          <a:p>
            <a:r>
              <a:rPr lang="en-US" altLang="ko-KR" sz="2400">
                <a:solidFill>
                  <a:schemeClr val="tx1"/>
                </a:solidFill>
                <a:latin typeface="Consolas" panose="020B0609020204030204" pitchFamily="49" charset="0"/>
              </a:rPr>
              <a:t> [1. 2. 3. 4. 5.]</a:t>
            </a:r>
          </a:p>
          <a:p>
            <a:r>
              <a:rPr lang="en-US" altLang="ko-KR" sz="2400">
                <a:solidFill>
                  <a:schemeClr val="tx1"/>
                </a:solidFill>
                <a:latin typeface="Consolas" panose="020B0609020204030204" pitchFamily="49" charset="0"/>
              </a:rPr>
              <a:t> [1. 2. 3. 4. 5.]]</a:t>
            </a:r>
          </a:p>
          <a:p>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[[1. 1. 1. 1. 1.]</a:t>
            </a:r>
          </a:p>
          <a:p>
            <a:r>
              <a:rPr lang="en-US" altLang="ko-KR" sz="2400">
                <a:solidFill>
                  <a:schemeClr val="tx1"/>
                </a:solidFill>
                <a:latin typeface="Consolas" panose="020B0609020204030204" pitchFamily="49" charset="0"/>
              </a:rPr>
              <a:t> [2. 2. 2. 2. 2.]</a:t>
            </a:r>
          </a:p>
          <a:p>
            <a:r>
              <a:rPr lang="en-US" altLang="ko-KR" sz="2400">
                <a:solidFill>
                  <a:schemeClr val="tx1"/>
                </a:solidFill>
                <a:latin typeface="Consolas" panose="020B0609020204030204" pitchFamily="49" charset="0"/>
              </a:rPr>
              <a:t> [3. 3. 3. 3. 3.]</a:t>
            </a:r>
          </a:p>
          <a:p>
            <a:r>
              <a:rPr lang="en-US" altLang="ko-KR" sz="2400">
                <a:solidFill>
                  <a:schemeClr val="tx1"/>
                </a:solidFill>
                <a:latin typeface="Consolas" panose="020B0609020204030204" pitchFamily="49" charset="0"/>
              </a:rPr>
              <a:t> [4. 4. 4. 4. 4.]</a:t>
            </a:r>
          </a:p>
          <a:p>
            <a:r>
              <a:rPr lang="en-US" altLang="ko-KR" sz="2400">
                <a:solidFill>
                  <a:schemeClr val="tx1"/>
                </a:solidFill>
                <a:latin typeface="Consolas" panose="020B0609020204030204" pitchFamily="49" charset="0"/>
              </a:rPr>
              <a:t> [5. 5. 5. 5. 5.]]</a:t>
            </a:r>
            <a:endParaRPr lang="ko-KR" altLang="en-US" sz="2400">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69A69C9E-41D3-4B4B-91D4-A225F7232B1A}"/>
              </a:ext>
            </a:extLst>
          </p:cNvPr>
          <p:cNvSpPr/>
          <p:nvPr/>
        </p:nvSpPr>
        <p:spPr>
          <a:xfrm>
            <a:off x="2387181" y="4790892"/>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C0BD396-B7BD-4D04-9D90-795020ED8256}"/>
              </a:ext>
            </a:extLst>
          </p:cNvPr>
          <p:cNvSpPr/>
          <p:nvPr/>
        </p:nvSpPr>
        <p:spPr>
          <a:xfrm>
            <a:off x="3075183" y="4790891"/>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9E8DB91-5153-4ACB-80B7-D26DEA7B6C85}"/>
              </a:ext>
            </a:extLst>
          </p:cNvPr>
          <p:cNvSpPr/>
          <p:nvPr/>
        </p:nvSpPr>
        <p:spPr>
          <a:xfrm>
            <a:off x="3763185" y="4790890"/>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E377A4DA-6AA4-4DD8-AFE0-747DCF188DA9}"/>
              </a:ext>
            </a:extLst>
          </p:cNvPr>
          <p:cNvSpPr/>
          <p:nvPr/>
        </p:nvSpPr>
        <p:spPr>
          <a:xfrm>
            <a:off x="4451187" y="4790889"/>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B49BE404-33DD-4B48-BE87-11C1DCB6E63E}"/>
              </a:ext>
            </a:extLst>
          </p:cNvPr>
          <p:cNvSpPr/>
          <p:nvPr/>
        </p:nvSpPr>
        <p:spPr>
          <a:xfrm>
            <a:off x="5139191" y="4790888"/>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ABBE907F-CB0E-44EF-8FC4-6EB1E1BECA75}"/>
              </a:ext>
            </a:extLst>
          </p:cNvPr>
          <p:cNvSpPr/>
          <p:nvPr/>
        </p:nvSpPr>
        <p:spPr>
          <a:xfrm>
            <a:off x="2387181" y="4144225"/>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F9E56338-154E-400C-B986-045EE46D794B}"/>
              </a:ext>
            </a:extLst>
          </p:cNvPr>
          <p:cNvSpPr/>
          <p:nvPr/>
        </p:nvSpPr>
        <p:spPr>
          <a:xfrm>
            <a:off x="3075183" y="4144224"/>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타원 46">
            <a:extLst>
              <a:ext uri="{FF2B5EF4-FFF2-40B4-BE49-F238E27FC236}">
                <a16:creationId xmlns:a16="http://schemas.microsoft.com/office/drawing/2014/main" id="{A1DCB573-A608-493F-AD65-DA73198C0B49}"/>
              </a:ext>
            </a:extLst>
          </p:cNvPr>
          <p:cNvSpPr/>
          <p:nvPr/>
        </p:nvSpPr>
        <p:spPr>
          <a:xfrm>
            <a:off x="3763185" y="4144223"/>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타원 47">
            <a:extLst>
              <a:ext uri="{FF2B5EF4-FFF2-40B4-BE49-F238E27FC236}">
                <a16:creationId xmlns:a16="http://schemas.microsoft.com/office/drawing/2014/main" id="{120C3A22-FA59-4276-8E95-E9452B0B982E}"/>
              </a:ext>
            </a:extLst>
          </p:cNvPr>
          <p:cNvSpPr/>
          <p:nvPr/>
        </p:nvSpPr>
        <p:spPr>
          <a:xfrm>
            <a:off x="4451187" y="4144222"/>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타원 48">
            <a:extLst>
              <a:ext uri="{FF2B5EF4-FFF2-40B4-BE49-F238E27FC236}">
                <a16:creationId xmlns:a16="http://schemas.microsoft.com/office/drawing/2014/main" id="{12CF1701-7973-4254-868C-3827EF2688E0}"/>
              </a:ext>
            </a:extLst>
          </p:cNvPr>
          <p:cNvSpPr/>
          <p:nvPr/>
        </p:nvSpPr>
        <p:spPr>
          <a:xfrm>
            <a:off x="5139191" y="4144221"/>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D170C24A-7EFF-4406-A2E4-2AC30CA42537}"/>
              </a:ext>
            </a:extLst>
          </p:cNvPr>
          <p:cNvSpPr/>
          <p:nvPr/>
        </p:nvSpPr>
        <p:spPr>
          <a:xfrm>
            <a:off x="2387181" y="3497558"/>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EA654DFE-BE9D-4AC4-A26F-74E99DE2D222}"/>
              </a:ext>
            </a:extLst>
          </p:cNvPr>
          <p:cNvSpPr/>
          <p:nvPr/>
        </p:nvSpPr>
        <p:spPr>
          <a:xfrm>
            <a:off x="3075183" y="3497557"/>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FD17C232-1707-4EC7-9AE5-A36C41CE6D71}"/>
              </a:ext>
            </a:extLst>
          </p:cNvPr>
          <p:cNvSpPr/>
          <p:nvPr/>
        </p:nvSpPr>
        <p:spPr>
          <a:xfrm>
            <a:off x="3763185" y="3497556"/>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CA9E561B-0F05-4D00-835F-29EB79DECE42}"/>
              </a:ext>
            </a:extLst>
          </p:cNvPr>
          <p:cNvSpPr/>
          <p:nvPr/>
        </p:nvSpPr>
        <p:spPr>
          <a:xfrm>
            <a:off x="4451187" y="3497555"/>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타원 53">
            <a:extLst>
              <a:ext uri="{FF2B5EF4-FFF2-40B4-BE49-F238E27FC236}">
                <a16:creationId xmlns:a16="http://schemas.microsoft.com/office/drawing/2014/main" id="{1582F3E7-1765-4D3D-808D-244117071521}"/>
              </a:ext>
            </a:extLst>
          </p:cNvPr>
          <p:cNvSpPr/>
          <p:nvPr/>
        </p:nvSpPr>
        <p:spPr>
          <a:xfrm>
            <a:off x="5139191" y="3497554"/>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타원 54">
            <a:extLst>
              <a:ext uri="{FF2B5EF4-FFF2-40B4-BE49-F238E27FC236}">
                <a16:creationId xmlns:a16="http://schemas.microsoft.com/office/drawing/2014/main" id="{02191C4A-A64A-4A2C-95DC-7C4EE95C5FF8}"/>
              </a:ext>
            </a:extLst>
          </p:cNvPr>
          <p:cNvSpPr/>
          <p:nvPr/>
        </p:nvSpPr>
        <p:spPr>
          <a:xfrm>
            <a:off x="2387181" y="2850891"/>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타원 55">
            <a:extLst>
              <a:ext uri="{FF2B5EF4-FFF2-40B4-BE49-F238E27FC236}">
                <a16:creationId xmlns:a16="http://schemas.microsoft.com/office/drawing/2014/main" id="{F90039CB-A0E4-41FA-917E-F4DDFEC3C1E0}"/>
              </a:ext>
            </a:extLst>
          </p:cNvPr>
          <p:cNvSpPr/>
          <p:nvPr/>
        </p:nvSpPr>
        <p:spPr>
          <a:xfrm>
            <a:off x="3075183" y="2850890"/>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BCF32643-89DE-4459-B2C8-EC9B439183E8}"/>
              </a:ext>
            </a:extLst>
          </p:cNvPr>
          <p:cNvSpPr/>
          <p:nvPr/>
        </p:nvSpPr>
        <p:spPr>
          <a:xfrm>
            <a:off x="3763185" y="2850889"/>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타원 57">
            <a:extLst>
              <a:ext uri="{FF2B5EF4-FFF2-40B4-BE49-F238E27FC236}">
                <a16:creationId xmlns:a16="http://schemas.microsoft.com/office/drawing/2014/main" id="{F55E6C49-9FDE-4DD6-AF9A-CB82459CE44C}"/>
              </a:ext>
            </a:extLst>
          </p:cNvPr>
          <p:cNvSpPr/>
          <p:nvPr/>
        </p:nvSpPr>
        <p:spPr>
          <a:xfrm>
            <a:off x="4451187" y="2850888"/>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4F2F452A-F6C2-4DE6-8CC1-23246AD2B9E0}"/>
              </a:ext>
            </a:extLst>
          </p:cNvPr>
          <p:cNvSpPr/>
          <p:nvPr/>
        </p:nvSpPr>
        <p:spPr>
          <a:xfrm>
            <a:off x="5139191" y="2850887"/>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타원 59">
            <a:extLst>
              <a:ext uri="{FF2B5EF4-FFF2-40B4-BE49-F238E27FC236}">
                <a16:creationId xmlns:a16="http://schemas.microsoft.com/office/drawing/2014/main" id="{A7B1E206-12A5-4495-B3FE-0603A33CA968}"/>
              </a:ext>
            </a:extLst>
          </p:cNvPr>
          <p:cNvSpPr/>
          <p:nvPr/>
        </p:nvSpPr>
        <p:spPr>
          <a:xfrm>
            <a:off x="2387181" y="2204224"/>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타원 60">
            <a:extLst>
              <a:ext uri="{FF2B5EF4-FFF2-40B4-BE49-F238E27FC236}">
                <a16:creationId xmlns:a16="http://schemas.microsoft.com/office/drawing/2014/main" id="{DDEAAB7D-FA32-419C-93FD-274C27B94D61}"/>
              </a:ext>
            </a:extLst>
          </p:cNvPr>
          <p:cNvSpPr/>
          <p:nvPr/>
        </p:nvSpPr>
        <p:spPr>
          <a:xfrm>
            <a:off x="3075183" y="2204223"/>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타원 61">
            <a:extLst>
              <a:ext uri="{FF2B5EF4-FFF2-40B4-BE49-F238E27FC236}">
                <a16:creationId xmlns:a16="http://schemas.microsoft.com/office/drawing/2014/main" id="{A388A94E-2F74-406F-AFA9-1AB27D4C7C76}"/>
              </a:ext>
            </a:extLst>
          </p:cNvPr>
          <p:cNvSpPr/>
          <p:nvPr/>
        </p:nvSpPr>
        <p:spPr>
          <a:xfrm>
            <a:off x="3763185" y="2204222"/>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타원 62">
            <a:extLst>
              <a:ext uri="{FF2B5EF4-FFF2-40B4-BE49-F238E27FC236}">
                <a16:creationId xmlns:a16="http://schemas.microsoft.com/office/drawing/2014/main" id="{82A686FF-A877-490B-9AA6-48B8E356B147}"/>
              </a:ext>
            </a:extLst>
          </p:cNvPr>
          <p:cNvSpPr/>
          <p:nvPr/>
        </p:nvSpPr>
        <p:spPr>
          <a:xfrm>
            <a:off x="4451187" y="2204221"/>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타원 63">
            <a:extLst>
              <a:ext uri="{FF2B5EF4-FFF2-40B4-BE49-F238E27FC236}">
                <a16:creationId xmlns:a16="http://schemas.microsoft.com/office/drawing/2014/main" id="{E68F7F9F-D109-4B2F-9303-49F2F56E155F}"/>
              </a:ext>
            </a:extLst>
          </p:cNvPr>
          <p:cNvSpPr/>
          <p:nvPr/>
        </p:nvSpPr>
        <p:spPr>
          <a:xfrm>
            <a:off x="5139191" y="2204220"/>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83FD3726-FAD1-4157-8E82-B9381DE3DCE6}"/>
              </a:ext>
            </a:extLst>
          </p:cNvPr>
          <p:cNvSpPr/>
          <p:nvPr/>
        </p:nvSpPr>
        <p:spPr>
          <a:xfrm>
            <a:off x="3469613" y="3199105"/>
            <a:ext cx="761558" cy="76155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69732A39-948E-4D14-A825-E5CAC7BC9D72}"/>
              </a:ext>
            </a:extLst>
          </p:cNvPr>
          <p:cNvSpPr/>
          <p:nvPr/>
        </p:nvSpPr>
        <p:spPr>
          <a:xfrm>
            <a:off x="2910063" y="2580884"/>
            <a:ext cx="1938351" cy="193835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타원 66">
            <a:extLst>
              <a:ext uri="{FF2B5EF4-FFF2-40B4-BE49-F238E27FC236}">
                <a16:creationId xmlns:a16="http://schemas.microsoft.com/office/drawing/2014/main" id="{6D3CBE99-E060-4F88-A1F1-416ECF48C2A7}"/>
              </a:ext>
            </a:extLst>
          </p:cNvPr>
          <p:cNvSpPr/>
          <p:nvPr/>
        </p:nvSpPr>
        <p:spPr>
          <a:xfrm>
            <a:off x="2242887" y="1992205"/>
            <a:ext cx="3243194" cy="32431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8858469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2.3 </a:t>
            </a:r>
            <a:r>
              <a:rPr kumimoji="0" lang="ko-KR" altLang="en-US" sz="1800" b="1" u="sng">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8007941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1024151" y="1594817"/>
            <a:ext cx="5094152" cy="280076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sklearn.datasets</a:t>
            </a:r>
            <a:r>
              <a:rPr lang="en-US" altLang="ko-KR">
                <a:solidFill>
                  <a:schemeClr val="tx1"/>
                </a:solidFill>
                <a:latin typeface="Consolas" panose="020B0609020204030204" pitchFamily="49" charset="0"/>
              </a:rPr>
              <a:t> import </a:t>
            </a:r>
            <a:r>
              <a:rPr lang="en-US" altLang="ko-KR" err="1">
                <a:solidFill>
                  <a:schemeClr val="tx1"/>
                </a:solidFill>
                <a:latin typeface="Consolas" panose="020B0609020204030204" pitchFamily="49" charset="0"/>
              </a:rPr>
              <a:t>load_diabetes</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diabetes = </a:t>
            </a:r>
            <a:r>
              <a:rPr lang="en-US" altLang="ko-KR" err="1">
                <a:solidFill>
                  <a:schemeClr val="tx1"/>
                </a:solidFill>
                <a:latin typeface="Consolas" panose="020B0609020204030204" pitchFamily="49" charset="0"/>
              </a:rPr>
              <a:t>load_diabetes</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diabetes.data</a:t>
            </a:r>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diabetes.target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pic>
        <p:nvPicPr>
          <p:cNvPr id="32772" name="Picture 4">
            <a:extLst>
              <a:ext uri="{FF2B5EF4-FFF2-40B4-BE49-F238E27FC236}">
                <a16:creationId xmlns:a16="http://schemas.microsoft.com/office/drawing/2014/main" id="{B2EDB049-1226-4081-ADA1-4FBFCC1B9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1087" y="1594817"/>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67208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역전파 구현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I</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09454" y="2256503"/>
            <a:ext cx="5922072" cy="403187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w = 1.0</a:t>
            </a:r>
          </a:p>
          <a:p>
            <a:r>
              <a:rPr lang="en-US" altLang="ko-KR">
                <a:solidFill>
                  <a:schemeClr val="tx1"/>
                </a:solidFill>
                <a:latin typeface="Consolas" panose="020B0609020204030204" pitchFamily="49" charset="0"/>
              </a:rPr>
              <a:t>b = 1.0</a:t>
            </a:r>
          </a:p>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w = w +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err</a:t>
            </a:r>
          </a:p>
          <a:p>
            <a:r>
              <a:rPr lang="en-US" altLang="ko-KR">
                <a:solidFill>
                  <a:schemeClr val="tx1"/>
                </a:solidFill>
                <a:latin typeface="Consolas" panose="020B0609020204030204" pitchFamily="49" charset="0"/>
              </a:rPr>
              <a:t>    b = b + 1 * err</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589718" cy="1261884"/>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 </a:t>
            </a:r>
            <a:r>
              <a:rPr lang="en-US" altLang="ko-KR" sz="1800">
                <a:solidFill>
                  <a:schemeClr val="tx1"/>
                </a:solidFill>
                <a:latin typeface="맑은 고딕" panose="020B0503020000020004" pitchFamily="50" charset="-127"/>
                <a:ea typeface="맑은 고딕" panose="020B0503020000020004" pitchFamily="50" charset="-127"/>
              </a:rPr>
              <a:t>(epoch=1)</a:t>
            </a: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4" name="Picture 8">
            <a:extLst>
              <a:ext uri="{FF2B5EF4-FFF2-40B4-BE49-F238E27FC236}">
                <a16:creationId xmlns:a16="http://schemas.microsoft.com/office/drawing/2014/main" id="{F9C3C5F0-271D-41B3-82D9-C70EA9646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309" y="2445415"/>
            <a:ext cx="3705225" cy="2495550"/>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0640C6B1-9B9C-4F25-9A5D-C6563BF7774D}"/>
              </a:ext>
            </a:extLst>
          </p:cNvPr>
          <p:cNvSpPr/>
          <p:nvPr/>
        </p:nvSpPr>
        <p:spPr>
          <a:xfrm>
            <a:off x="6840415"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89726A9-0EC7-43F7-BF09-165136A183A1}"/>
              </a:ext>
            </a:extLst>
          </p:cNvPr>
          <p:cNvSpPr/>
          <p:nvPr/>
        </p:nvSpPr>
        <p:spPr>
          <a:xfrm>
            <a:off x="6840415" y="1607825"/>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5DCD4DE5-505B-46D9-B484-9B66D26B9D0B}"/>
              </a:ext>
            </a:extLst>
          </p:cNvPr>
          <p:cNvSpPr/>
          <p:nvPr/>
        </p:nvSpPr>
        <p:spPr>
          <a:xfrm>
            <a:off x="7242052"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DD0EFD9-1B9B-4726-AD2A-388DD431C908}"/>
              </a:ext>
            </a:extLst>
          </p:cNvPr>
          <p:cNvSpPr/>
          <p:nvPr/>
        </p:nvSpPr>
        <p:spPr>
          <a:xfrm>
            <a:off x="7242052" y="1607825"/>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8AF3B0-8C18-43A9-A4C4-1877D39329FA}"/>
              </a:ext>
            </a:extLst>
          </p:cNvPr>
          <p:cNvSpPr/>
          <p:nvPr/>
        </p:nvSpPr>
        <p:spPr>
          <a:xfrm>
            <a:off x="7643689"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3184B705-5FDB-488B-80B3-CB9956E3578A}"/>
              </a:ext>
            </a:extLst>
          </p:cNvPr>
          <p:cNvSpPr/>
          <p:nvPr/>
        </p:nvSpPr>
        <p:spPr>
          <a:xfrm>
            <a:off x="7643689" y="1607825"/>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8CA74DD-4B16-4D26-8FF0-94D11BE6EDF6}"/>
              </a:ext>
            </a:extLst>
          </p:cNvPr>
          <p:cNvSpPr/>
          <p:nvPr/>
        </p:nvSpPr>
        <p:spPr>
          <a:xfrm>
            <a:off x="8045326"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F98E533D-9953-4C24-B9BC-F7AC0B7FB4F2}"/>
              </a:ext>
            </a:extLst>
          </p:cNvPr>
          <p:cNvSpPr/>
          <p:nvPr/>
        </p:nvSpPr>
        <p:spPr>
          <a:xfrm>
            <a:off x="8045326" y="1607825"/>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5B66FB2-ABE9-439A-9C0B-CB1A8B9CE3D9}"/>
              </a:ext>
            </a:extLst>
          </p:cNvPr>
          <p:cNvSpPr/>
          <p:nvPr/>
        </p:nvSpPr>
        <p:spPr>
          <a:xfrm>
            <a:off x="8446963"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D1AD43ED-8DE3-4F9C-A049-018A4780CDBF}"/>
              </a:ext>
            </a:extLst>
          </p:cNvPr>
          <p:cNvSpPr/>
          <p:nvPr/>
        </p:nvSpPr>
        <p:spPr>
          <a:xfrm>
            <a:off x="8446963" y="1607825"/>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EC7A3BA0-1230-4DCF-8E3D-40EBC862AB0E}"/>
              </a:ext>
            </a:extLst>
          </p:cNvPr>
          <p:cNvSpPr/>
          <p:nvPr/>
        </p:nvSpPr>
        <p:spPr>
          <a:xfrm>
            <a:off x="8848600"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539A8D1-062B-4809-BC00-07435DD72B7E}"/>
              </a:ext>
            </a:extLst>
          </p:cNvPr>
          <p:cNvSpPr/>
          <p:nvPr/>
        </p:nvSpPr>
        <p:spPr>
          <a:xfrm>
            <a:off x="8848600" y="1607825"/>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6FF6D655-64A0-44D0-8B6D-15792F5F52AA}"/>
              </a:ext>
            </a:extLst>
          </p:cNvPr>
          <p:cNvSpPr txBox="1"/>
          <p:nvPr/>
        </p:nvSpPr>
        <p:spPr>
          <a:xfrm>
            <a:off x="6381010" y="1074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87F54415-6CC2-4E0C-A0E9-5C902681ABFC}"/>
              </a:ext>
            </a:extLst>
          </p:cNvPr>
          <p:cNvSpPr txBox="1"/>
          <p:nvPr/>
        </p:nvSpPr>
        <p:spPr>
          <a:xfrm>
            <a:off x="6406993" y="156433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
        <p:nvSpPr>
          <p:cNvPr id="5" name="화살표: 아래쪽 4">
            <a:extLst>
              <a:ext uri="{FF2B5EF4-FFF2-40B4-BE49-F238E27FC236}">
                <a16:creationId xmlns:a16="http://schemas.microsoft.com/office/drawing/2014/main" id="{83BAB1C2-CB89-4A01-B6B6-B62E12DCF366}"/>
              </a:ext>
            </a:extLst>
          </p:cNvPr>
          <p:cNvSpPr/>
          <p:nvPr/>
        </p:nvSpPr>
        <p:spPr>
          <a:xfrm>
            <a:off x="9098600" y="863599"/>
            <a:ext cx="278544" cy="267133"/>
          </a:xfrm>
          <a:prstGeom prst="downArrow">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화살표: 아래쪽 22">
            <a:extLst>
              <a:ext uri="{FF2B5EF4-FFF2-40B4-BE49-F238E27FC236}">
                <a16:creationId xmlns:a16="http://schemas.microsoft.com/office/drawing/2014/main" id="{49CB377C-E37B-4FE7-84D6-3A3F94804FBC}"/>
              </a:ext>
            </a:extLst>
          </p:cNvPr>
          <p:cNvSpPr/>
          <p:nvPr/>
        </p:nvSpPr>
        <p:spPr>
          <a:xfrm rot="10800000">
            <a:off x="9108828" y="1978513"/>
            <a:ext cx="278544" cy="267133"/>
          </a:xfrm>
          <a:prstGeom prst="downArrow">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E99A1647-A331-498C-AB6E-76710914F5EC}"/>
              </a:ext>
            </a:extLst>
          </p:cNvPr>
          <p:cNvSpPr/>
          <p:nvPr/>
        </p:nvSpPr>
        <p:spPr>
          <a:xfrm>
            <a:off x="9262448"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593FF0AC-8CCF-4185-AE0B-A46EE70AB381}"/>
              </a:ext>
            </a:extLst>
          </p:cNvPr>
          <p:cNvSpPr/>
          <p:nvPr/>
        </p:nvSpPr>
        <p:spPr>
          <a:xfrm>
            <a:off x="9664085"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DFFE4341-6819-4FDB-A83A-9AD85948D748}"/>
              </a:ext>
            </a:extLst>
          </p:cNvPr>
          <p:cNvSpPr/>
          <p:nvPr/>
        </p:nvSpPr>
        <p:spPr>
          <a:xfrm>
            <a:off x="10065722"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4480580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역전파 구현 </a:t>
            </a:r>
            <a:r>
              <a:rPr lang="en-US" altLang="ko-KR" sz="2000" b="1">
                <a:solidFill>
                  <a:srgbClr val="000000"/>
                </a:solidFill>
                <a:ea typeface="-2002" pitchFamily="18" charset="-127"/>
              </a:rPr>
              <a:t>II</a:t>
            </a:r>
            <a:endParaRPr lang="ko-KR" altLang="en-US"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47055" y="2479481"/>
            <a:ext cx="5784006" cy="3539430"/>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range(1, 100):</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w = w +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err</a:t>
            </a:r>
          </a:p>
          <a:p>
            <a:r>
              <a:rPr lang="en-US" altLang="ko-KR">
                <a:solidFill>
                  <a:schemeClr val="tx1"/>
                </a:solidFill>
                <a:latin typeface="Consolas" panose="020B0609020204030204" pitchFamily="49" charset="0"/>
              </a:rPr>
              <a:t>        b = b + 1 * err</a:t>
            </a: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493538" cy="1538883"/>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epoch=100</a:t>
            </a:r>
            <a:r>
              <a:rPr lang="ko-KR" altLang="en-US" sz="1800">
                <a:solidFill>
                  <a:schemeClr val="tx1"/>
                </a:solidFill>
                <a:latin typeface="맑은 고딕" panose="020B0503020000020004" pitchFamily="50" charset="-127"/>
                <a:ea typeface="맑은 고딕" panose="020B0503020000020004" pitchFamily="50" charset="-127"/>
              </a:rPr>
              <a:t>번 만큼 외부 루프에서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3.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2" name="Picture 6">
            <a:extLst>
              <a:ext uri="{FF2B5EF4-FFF2-40B4-BE49-F238E27FC236}">
                <a16:creationId xmlns:a16="http://schemas.microsoft.com/office/drawing/2014/main" id="{ECE9979E-F51B-480D-B072-338B48E73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708" y="2479481"/>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048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2.4 </a:t>
            </a:r>
            <a:r>
              <a:rPr kumimoji="0" lang="ko-KR" altLang="en-US" sz="1800" b="1" u="sng">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7330977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853165" y="1163637"/>
            <a:ext cx="8392687" cy="1815882"/>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class Neuron:</a:t>
            </a:r>
          </a:p>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초기화 작업을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필요한 함수를 추가합니다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186B3EBC-E39C-4D34-A36E-D6BE024F4C19}"/>
              </a:ext>
            </a:extLst>
          </p:cNvPr>
          <p:cNvSpPr txBox="1"/>
          <p:nvPr/>
        </p:nvSpPr>
        <p:spPr>
          <a:xfrm>
            <a:off x="460918" y="774670"/>
            <a:ext cx="245483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Neuron class</a:t>
            </a:r>
            <a:r>
              <a:rPr lang="ko-KR" altLang="en-US" sz="2000">
                <a:solidFill>
                  <a:schemeClr val="tx1"/>
                </a:solidFill>
                <a:latin typeface="고도 M" panose="02000503000000020004" pitchFamily="2" charset="-127"/>
                <a:ea typeface="고도 M" panose="02000503000000020004" pitchFamily="2" charset="-127"/>
              </a:rPr>
              <a:t> 만들기</a:t>
            </a:r>
          </a:p>
        </p:txBody>
      </p:sp>
      <p:sp>
        <p:nvSpPr>
          <p:cNvPr id="6" name="직사각형 5">
            <a:extLst>
              <a:ext uri="{FF2B5EF4-FFF2-40B4-BE49-F238E27FC236}">
                <a16:creationId xmlns:a16="http://schemas.microsoft.com/office/drawing/2014/main" id="{51E131A5-FC3D-41D2-A91D-3EB516950E29}"/>
              </a:ext>
            </a:extLst>
          </p:cNvPr>
          <p:cNvSpPr/>
          <p:nvPr/>
        </p:nvSpPr>
        <p:spPr>
          <a:xfrm>
            <a:off x="853165" y="3878482"/>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60918" y="3489515"/>
            <a:ext cx="255871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__</a:t>
            </a:r>
            <a:r>
              <a:rPr lang="en-US" altLang="ko-KR" sz="1800" err="1">
                <a:solidFill>
                  <a:schemeClr val="tx1"/>
                </a:solidFill>
                <a:latin typeface="고도 M" panose="02000503000000020004" pitchFamily="2" charset="-127"/>
                <a:ea typeface="고도 M" panose="02000503000000020004" pitchFamily="2" charset="-127"/>
              </a:rPr>
              <a:t>init</a:t>
            </a:r>
            <a:r>
              <a:rPr lang="en-US" altLang="ko-KR" sz="1800">
                <a:solidFill>
                  <a:schemeClr val="tx1"/>
                </a:solidFill>
                <a:latin typeface="고도 M" panose="02000503000000020004" pitchFamily="2" charset="-127"/>
                <a:ea typeface="고도 M" panose="02000503000000020004" pitchFamily="2" charset="-127"/>
              </a:rPr>
              <a:t>__() </a:t>
            </a:r>
            <a:r>
              <a:rPr lang="ko-KR" altLang="en-US" sz="1800">
                <a:solidFill>
                  <a:schemeClr val="tx1"/>
                </a:solidFill>
                <a:latin typeface="고도 M" panose="02000503000000020004" pitchFamily="2" charset="-127"/>
                <a:ea typeface="고도 M" panose="02000503000000020004" pitchFamily="2" charset="-127"/>
              </a:rPr>
              <a:t>함수 만들기</a:t>
            </a:r>
          </a:p>
        </p:txBody>
      </p:sp>
    </p:spTree>
    <p:extLst>
      <p:ext uri="{BB962C8B-B14F-4D97-AF65-F5344CB8AC3E}">
        <p14:creationId xmlns:p14="http://schemas.microsoft.com/office/powerpoint/2010/main" val="4123526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a:t>
            </a:r>
            <a:r>
              <a:rPr lang="en-US" altLang="ko-KR" err="1">
                <a:solidFill>
                  <a:schemeClr val="tx1"/>
                </a:solidFill>
                <a:latin typeface="Consolas" panose="020B0609020204030204" pitchFamily="49" charset="0"/>
              </a:rPr>
              <a:t>forpass</a:t>
            </a:r>
            <a:r>
              <a:rPr lang="en-US" altLang="ko-KR">
                <a:solidFill>
                  <a:schemeClr val="tx1"/>
                </a:solidFill>
                <a:latin typeface="Consolas" panose="020B0609020204030204" pitchFamily="49" charset="0"/>
              </a:rPr>
              <a:t>(self, x):</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x *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직선 방정식을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y_hat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2. </a:t>
            </a:r>
            <a:r>
              <a:rPr lang="ko-KR" altLang="en-US" sz="1800" err="1">
                <a:solidFill>
                  <a:schemeClr val="tx1"/>
                </a:solidFill>
                <a:latin typeface="고도 M" panose="02000503000000020004" pitchFamily="2" charset="-127"/>
                <a:ea typeface="고도 M" panose="02000503000000020004" pitchFamily="2" charset="-127"/>
              </a:rPr>
              <a:t>정방향</a:t>
            </a:r>
            <a:r>
              <a:rPr lang="ko-KR" altLang="en-US" sz="1800">
                <a:solidFill>
                  <a:schemeClr val="tx1"/>
                </a:solidFill>
                <a:latin typeface="고도 M" panose="02000503000000020004" pitchFamily="2" charset="-127"/>
                <a:ea typeface="고도 M" panose="02000503000000020004" pitchFamily="2" charset="-127"/>
              </a:rPr>
              <a:t>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2736608" y="3618507"/>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58D15F-66DE-4EDE-9FC5-69F3EB91F251}"/>
                  </a:ext>
                </a:extLst>
              </p:cNvPr>
              <p:cNvSpPr txBox="1"/>
              <p:nvPr/>
            </p:nvSpPr>
            <p:spPr>
              <a:xfrm>
                <a:off x="2137725" y="5642659"/>
                <a:ext cx="187147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558D15F-66DE-4EDE-9FC5-69F3EB91F251}"/>
                  </a:ext>
                </a:extLst>
              </p:cNvPr>
              <p:cNvSpPr txBox="1">
                <a:spLocks noRot="1" noChangeAspect="1" noMove="1" noResize="1" noEditPoints="1" noAdjustHandles="1" noChangeArrowheads="1" noChangeShapeType="1" noTextEdit="1"/>
              </p:cNvSpPr>
              <p:nvPr/>
            </p:nvSpPr>
            <p:spPr>
              <a:xfrm>
                <a:off x="2137725" y="5642659"/>
                <a:ext cx="1871474" cy="461665"/>
              </a:xfrm>
              <a:prstGeom prst="rect">
                <a:avLst/>
              </a:prstGeom>
              <a:blipFill>
                <a:blip r:embed="rId3"/>
                <a:stretch>
                  <a:fillRect t="-4000" b="-10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2095149" y="2999560"/>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2095149" y="2999560"/>
                <a:ext cx="591252"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1610338" y="3833301"/>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1610338" y="3833301"/>
                <a:ext cx="527387" cy="46166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2236010" y="4777298"/>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2236010" y="4777298"/>
                <a:ext cx="527387" cy="461665"/>
              </a:xfrm>
              <a:prstGeom prst="rect">
                <a:avLst/>
              </a:prstGeom>
              <a:blipFill>
                <a:blip r:embed="rId6"/>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2703762" y="375049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2712582" y="406712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2475046" y="3390766"/>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2023632" y="4122574"/>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2575367" y="4473615"/>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3697307" y="4098856"/>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4327448" y="3832431"/>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4327448" y="3832431"/>
                <a:ext cx="531363" cy="461665"/>
              </a:xfrm>
              <a:prstGeom prst="rect">
                <a:avLst/>
              </a:prstGeom>
              <a:blipFill>
                <a:blip r:embed="rId7"/>
                <a:stretch>
                  <a:fillRect t="-4000" r="-27586" b="-10667"/>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3471601" y="4382436"/>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06A92E7-E867-4418-AEDB-6BDFB200C6FF}"/>
              </a:ext>
            </a:extLst>
          </p:cNvPr>
          <p:cNvSpPr txBox="1"/>
          <p:nvPr/>
        </p:nvSpPr>
        <p:spPr>
          <a:xfrm>
            <a:off x="3816076" y="4446334"/>
            <a:ext cx="1050288" cy="307777"/>
          </a:xfrm>
          <a:prstGeom prst="rect">
            <a:avLst/>
          </a:prstGeom>
          <a:noFill/>
        </p:spPr>
        <p:txBody>
          <a:bodyPr wrap="none" rtlCol="0">
            <a:spAutoFit/>
          </a:bodyPr>
          <a:lstStyle/>
          <a:p>
            <a:pPr algn="l"/>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p>
        </p:txBody>
      </p:sp>
    </p:spTree>
    <p:extLst>
      <p:ext uri="{BB962C8B-B14F-4D97-AF65-F5344CB8AC3E}">
        <p14:creationId xmlns:p14="http://schemas.microsoft.com/office/powerpoint/2010/main" val="42921331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077218"/>
          </a:xfrm>
          <a:prstGeom prst="rect">
            <a:avLst/>
          </a:prstGeom>
          <a:solidFill>
            <a:srgbClr val="E2E2F6"/>
          </a:solidFill>
          <a:ln>
            <a:solidFill>
              <a:schemeClr val="bg1">
                <a:lumMod val="65000"/>
              </a:schemeClr>
            </a:solidFill>
          </a:ln>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 x * err    # </a:t>
            </a:r>
            <a:r>
              <a:rPr lang="ko-KR" altLang="en-US">
                <a:solidFill>
                  <a:schemeClr val="tx1"/>
                </a:solidFill>
                <a:latin typeface="Consolas" panose="020B0609020204030204" pitchFamily="49" charset="0"/>
              </a:rPr>
              <a:t>가중치에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1 * err    # </a:t>
            </a:r>
            <a:r>
              <a:rPr lang="ko-KR" altLang="en-US">
                <a:solidFill>
                  <a:schemeClr val="tx1"/>
                </a:solidFill>
                <a:latin typeface="Consolas" panose="020B0609020204030204" pitchFamily="49" charset="0"/>
              </a:rPr>
              <a:t>절편에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3. </a:t>
            </a:r>
            <a:r>
              <a:rPr lang="ko-KR" altLang="en-US" sz="1800">
                <a:solidFill>
                  <a:schemeClr val="tx1"/>
                </a:solidFill>
                <a:latin typeface="고도 M" panose="02000503000000020004" pitchFamily="2" charset="-127"/>
                <a:ea typeface="고도 M" panose="02000503000000020004" pitchFamily="2" charset="-127"/>
              </a:rPr>
              <a:t>역방향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6133778" y="3716892"/>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5492319" y="3097945"/>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5492319" y="3097945"/>
                <a:ext cx="591252"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5007508" y="3931686"/>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5007508" y="3931686"/>
                <a:ext cx="527387"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5633180" y="4875683"/>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5633180" y="4875683"/>
                <a:ext cx="527387" cy="461665"/>
              </a:xfrm>
              <a:prstGeom prst="rect">
                <a:avLst/>
              </a:prstGeom>
              <a:blipFill>
                <a:blip r:embed="rId5"/>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6100932" y="384888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6109752" y="416551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5872216" y="3489151"/>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5420802" y="4220959"/>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5972537" y="4572000"/>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7094477" y="4197241"/>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7724618" y="3930816"/>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7724618" y="3930816"/>
                <a:ext cx="531363" cy="461665"/>
              </a:xfrm>
              <a:prstGeom prst="rect">
                <a:avLst/>
              </a:prstGeom>
              <a:blipFill>
                <a:blip r:embed="rId6"/>
                <a:stretch>
                  <a:fillRect t="-3947" r="-28736" b="-921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6868771" y="4480821"/>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06A92E7-E867-4418-AEDB-6BDFB200C6FF}"/>
                  </a:ext>
                </a:extLst>
              </p:cNvPr>
              <p:cNvSpPr txBox="1"/>
              <p:nvPr/>
            </p:nvSpPr>
            <p:spPr>
              <a:xfrm>
                <a:off x="7213246" y="4544719"/>
                <a:ext cx="2053447" cy="307777"/>
              </a:xfrm>
              <a:prstGeom prst="rect">
                <a:avLst/>
              </a:prstGeom>
              <a:noFill/>
            </p:spPr>
            <p:txBody>
              <a:bodyPr wrap="none" rtlCol="0">
                <a:spAutoFit/>
              </a:bodyPr>
              <a:lstStyle/>
              <a:p>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𝑤𝑥</m:t>
                    </m:r>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32" name="TextBox 31">
                <a:extLst>
                  <a:ext uri="{FF2B5EF4-FFF2-40B4-BE49-F238E27FC236}">
                    <a16:creationId xmlns:a16="http://schemas.microsoft.com/office/drawing/2014/main" id="{E06A92E7-E867-4418-AEDB-6BDFB200C6FF}"/>
                  </a:ext>
                </a:extLst>
              </p:cNvPr>
              <p:cNvSpPr txBox="1">
                <a:spLocks noRot="1" noChangeAspect="1" noMove="1" noResize="1" noEditPoints="1" noAdjustHandles="1" noChangeArrowheads="1" noChangeShapeType="1" noTextEdit="1"/>
              </p:cNvSpPr>
              <p:nvPr/>
            </p:nvSpPr>
            <p:spPr>
              <a:xfrm>
                <a:off x="7213246" y="4544719"/>
                <a:ext cx="2053447" cy="307777"/>
              </a:xfrm>
              <a:prstGeom prst="rect">
                <a:avLst/>
              </a:prstGeom>
              <a:blipFill>
                <a:blip r:embed="rId7"/>
                <a:stretch>
                  <a:fillRect l="-890"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6D8F66-218D-4886-B701-E2031AEEAEEB}"/>
                  </a:ext>
                </a:extLst>
              </p:cNvPr>
              <p:cNvSpPr txBox="1"/>
              <p:nvPr/>
            </p:nvSpPr>
            <p:spPr>
              <a:xfrm>
                <a:off x="1047509" y="3159889"/>
                <a:ext cx="2540054"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96D8F66-218D-4886-B701-E2031AEEAEEB}"/>
                  </a:ext>
                </a:extLst>
              </p:cNvPr>
              <p:cNvSpPr txBox="1">
                <a:spLocks noRot="1" noChangeAspect="1" noMove="1" noResize="1" noEditPoints="1" noAdjustHandles="1" noChangeArrowheads="1" noChangeShapeType="1" noTextEdit="1"/>
              </p:cNvSpPr>
              <p:nvPr/>
            </p:nvSpPr>
            <p:spPr>
              <a:xfrm>
                <a:off x="1047509" y="3159889"/>
                <a:ext cx="2540054" cy="794576"/>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A33B5A3-D848-4268-BF47-776BB803FDA4}"/>
                  </a:ext>
                </a:extLst>
              </p:cNvPr>
              <p:cNvSpPr txBox="1"/>
              <p:nvPr/>
            </p:nvSpPr>
            <p:spPr>
              <a:xfrm>
                <a:off x="1027749" y="4197241"/>
                <a:ext cx="2304029"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AA33B5A3-D848-4268-BF47-776BB803FDA4}"/>
                  </a:ext>
                </a:extLst>
              </p:cNvPr>
              <p:cNvSpPr txBox="1">
                <a:spLocks noRot="1" noChangeAspect="1" noMove="1" noResize="1" noEditPoints="1" noAdjustHandles="1" noChangeArrowheads="1" noChangeShapeType="1" noTextEdit="1"/>
              </p:cNvSpPr>
              <p:nvPr/>
            </p:nvSpPr>
            <p:spPr>
              <a:xfrm>
                <a:off x="1027749" y="4197241"/>
                <a:ext cx="2304029" cy="794576"/>
              </a:xfrm>
              <a:prstGeom prst="rect">
                <a:avLst/>
              </a:prstGeom>
              <a:blipFill>
                <a:blip r:embed="rId9"/>
                <a:stretch>
                  <a:fillRect/>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67A56F47-6345-455F-8E36-C4B808DBAD71}"/>
              </a:ext>
            </a:extLst>
          </p:cNvPr>
          <p:cNvCxnSpPr>
            <a:cxnSpLocks/>
          </p:cNvCxnSpPr>
          <p:nvPr/>
        </p:nvCxnSpPr>
        <p:spPr>
          <a:xfrm>
            <a:off x="6859414" y="3973245"/>
            <a:ext cx="688950" cy="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FFB6915-6615-4F81-B82C-37BA98CC8B67}"/>
                  </a:ext>
                </a:extLst>
              </p:cNvPr>
              <p:cNvSpPr txBox="1"/>
              <p:nvPr/>
            </p:nvSpPr>
            <p:spPr>
              <a:xfrm>
                <a:off x="7203889" y="3601571"/>
                <a:ext cx="1870384"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역방향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r>
                      <a:rPr lang="en-US" altLang="ko-KR" sz="1400" b="0" i="0" smtClean="0">
                        <a:solidFill>
                          <a:schemeClr val="tx1"/>
                        </a:solidFill>
                        <a:latin typeface="Cambria Math" panose="02040503050406030204" pitchFamily="18" charset="0"/>
                      </a:rPr>
                      <m:t>−(</m:t>
                    </m:r>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r>
                      <a:rPr lang="en-US" altLang="ko-KR" sz="1400" b="0" i="1" smtClean="0">
                        <a:solidFill>
                          <a:schemeClr val="tx1"/>
                        </a:solidFill>
                        <a:latin typeface="Cambria Math" panose="02040503050406030204" pitchFamily="18" charset="0"/>
                      </a:rPr>
                      <m:t>)</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4" name="TextBox 23">
                <a:extLst>
                  <a:ext uri="{FF2B5EF4-FFF2-40B4-BE49-F238E27FC236}">
                    <a16:creationId xmlns:a16="http://schemas.microsoft.com/office/drawing/2014/main" id="{7FFB6915-6615-4F81-B82C-37BA98CC8B67}"/>
                  </a:ext>
                </a:extLst>
              </p:cNvPr>
              <p:cNvSpPr txBox="1">
                <a:spLocks noRot="1" noChangeAspect="1" noMove="1" noResize="1" noEditPoints="1" noAdjustHandles="1" noChangeArrowheads="1" noChangeShapeType="1" noTextEdit="1"/>
              </p:cNvSpPr>
              <p:nvPr/>
            </p:nvSpPr>
            <p:spPr>
              <a:xfrm>
                <a:off x="7203889" y="3601571"/>
                <a:ext cx="1870384" cy="307777"/>
              </a:xfrm>
              <a:prstGeom prst="rect">
                <a:avLst/>
              </a:prstGeom>
              <a:blipFill>
                <a:blip r:embed="rId10"/>
                <a:stretch>
                  <a:fillRect l="-977" t="-4000" b="-20000"/>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690BA83A-B817-4954-9B5C-93213B329C55}"/>
              </a:ext>
            </a:extLst>
          </p:cNvPr>
          <p:cNvCxnSpPr>
            <a:cxnSpLocks/>
          </p:cNvCxnSpPr>
          <p:nvPr/>
        </p:nvCxnSpPr>
        <p:spPr>
          <a:xfrm>
            <a:off x="6100932" y="3489151"/>
            <a:ext cx="404110" cy="359732"/>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CEDA68-FF78-4B31-BAD1-FBC0984E257B}"/>
                  </a:ext>
                </a:extLst>
              </p:cNvPr>
              <p:cNvSpPr txBox="1"/>
              <p:nvPr/>
            </p:nvSpPr>
            <p:spPr>
              <a:xfrm>
                <a:off x="6075220" y="3148936"/>
                <a:ext cx="2721066"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가중치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r>
                          <a:rPr lang="en-US" altLang="ko-KR" sz="1400" i="1">
                            <a:solidFill>
                              <a:schemeClr val="tx1"/>
                            </a:solidFill>
                            <a:latin typeface="Cambria Math" panose="02040503050406030204" pitchFamily="18" charset="0"/>
                          </a:rPr>
                          <m:t>𝑦</m:t>
                        </m:r>
                        <m:r>
                          <a:rPr lang="en-US" altLang="ko-KR" sz="1400" i="1">
                            <a:solidFill>
                              <a:schemeClr val="tx1"/>
                            </a:solidFill>
                            <a:latin typeface="Cambria Math" panose="02040503050406030204" pitchFamily="18" charset="0"/>
                          </a:rPr>
                          <m:t>−</m:t>
                        </m:r>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e>
                    </m:d>
                    <m:r>
                      <a:rPr lang="en-US" altLang="ko-KR" sz="1400" i="1">
                        <a:solidFill>
                          <a:schemeClr val="tx1"/>
                        </a:solidFill>
                        <a:latin typeface="Cambria Math" panose="02040503050406030204" pitchFamily="18" charset="0"/>
                      </a:rPr>
                      <m:t>𝑥</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7" name="TextBox 26">
                <a:extLst>
                  <a:ext uri="{FF2B5EF4-FFF2-40B4-BE49-F238E27FC236}">
                    <a16:creationId xmlns:a16="http://schemas.microsoft.com/office/drawing/2014/main" id="{E0CEDA68-FF78-4B31-BAD1-FBC0984E257B}"/>
                  </a:ext>
                </a:extLst>
              </p:cNvPr>
              <p:cNvSpPr txBox="1">
                <a:spLocks noRot="1" noChangeAspect="1" noMove="1" noResize="1" noEditPoints="1" noAdjustHandles="1" noChangeArrowheads="1" noChangeShapeType="1" noTextEdit="1"/>
              </p:cNvSpPr>
              <p:nvPr/>
            </p:nvSpPr>
            <p:spPr>
              <a:xfrm>
                <a:off x="6075220" y="3148936"/>
                <a:ext cx="2721066" cy="409086"/>
              </a:xfrm>
              <a:prstGeom prst="rect">
                <a:avLst/>
              </a:prstGeom>
              <a:blipFill>
                <a:blip r:embed="rId11"/>
                <a:stretch>
                  <a:fillRect l="-673"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A75134F-F1D3-452F-BA45-7F52B6E5ECA4}"/>
                  </a:ext>
                </a:extLst>
              </p:cNvPr>
              <p:cNvSpPr txBox="1"/>
              <p:nvPr/>
            </p:nvSpPr>
            <p:spPr>
              <a:xfrm>
                <a:off x="6052140" y="4868186"/>
                <a:ext cx="2430474"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절편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r>
                          <a:rPr lang="en-US" altLang="ko-KR" sz="1400" i="1">
                            <a:solidFill>
                              <a:schemeClr val="tx1"/>
                            </a:solidFill>
                            <a:latin typeface="Cambria Math" panose="02040503050406030204" pitchFamily="18" charset="0"/>
                          </a:rPr>
                          <m:t>𝑦</m:t>
                        </m:r>
                        <m:r>
                          <a:rPr lang="en-US" altLang="ko-KR" sz="1400" i="1">
                            <a:solidFill>
                              <a:schemeClr val="tx1"/>
                            </a:solidFill>
                            <a:latin typeface="Cambria Math" panose="02040503050406030204" pitchFamily="18" charset="0"/>
                          </a:rPr>
                          <m:t>−</m:t>
                        </m:r>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2A75134F-F1D3-452F-BA45-7F52B6E5ECA4}"/>
                  </a:ext>
                </a:extLst>
              </p:cNvPr>
              <p:cNvSpPr txBox="1">
                <a:spLocks noRot="1" noChangeAspect="1" noMove="1" noResize="1" noEditPoints="1" noAdjustHandles="1" noChangeArrowheads="1" noChangeShapeType="1" noTextEdit="1"/>
              </p:cNvSpPr>
              <p:nvPr/>
            </p:nvSpPr>
            <p:spPr>
              <a:xfrm>
                <a:off x="6052140" y="4868186"/>
                <a:ext cx="2430474" cy="409086"/>
              </a:xfrm>
              <a:prstGeom prst="rect">
                <a:avLst/>
              </a:prstGeom>
              <a:blipFill>
                <a:blip r:embed="rId12"/>
                <a:stretch>
                  <a:fillRect l="-752" r="-251" b="-4478"/>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D0430654-749F-41BC-85BC-843253F704B5}"/>
              </a:ext>
            </a:extLst>
          </p:cNvPr>
          <p:cNvCxnSpPr>
            <a:cxnSpLocks/>
          </p:cNvCxnSpPr>
          <p:nvPr/>
        </p:nvCxnSpPr>
        <p:spPr>
          <a:xfrm flipV="1">
            <a:off x="6195748" y="4575348"/>
            <a:ext cx="267909" cy="35104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27298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206210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fit(self, x, y, epochs=100):</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range(epochs):           # </a:t>
            </a:r>
            <a:r>
              <a:rPr lang="ko-KR" altLang="en-US" err="1">
                <a:solidFill>
                  <a:schemeClr val="tx1"/>
                </a:solidFill>
                <a:latin typeface="Consolas" panose="020B0609020204030204" pitchFamily="49" charset="0"/>
              </a:rPr>
              <a:t>에포크만큼</a:t>
            </a:r>
            <a:r>
              <a:rPr lang="ko-KR" altLang="en-US">
                <a:solidFill>
                  <a:schemeClr val="tx1"/>
                </a:solidFill>
                <a:latin typeface="Consolas" panose="020B0609020204030204" pitchFamily="49" charset="0"/>
              </a:rPr>
              <a:t>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    # </a:t>
            </a:r>
            <a:r>
              <a:rPr lang="ko-KR" altLang="en-US">
                <a:solidFill>
                  <a:schemeClr val="tx1"/>
                </a:solidFill>
                <a:latin typeface="Consolas" panose="020B0609020204030204" pitchFamily="49" charset="0"/>
              </a:rPr>
              <a:t>모든 샘플에 대해 반복합니다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오차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self.backprop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err)  # </a:t>
            </a:r>
            <a:r>
              <a:rPr lang="ko-KR" altLang="en-US">
                <a:solidFill>
                  <a:schemeClr val="tx1"/>
                </a:solidFill>
                <a:latin typeface="Consolas" panose="020B0609020204030204" pitchFamily="49" charset="0"/>
              </a:rPr>
              <a:t>역방향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가중치 업데이트</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절편 업데이트</a:t>
            </a: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301236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4. </a:t>
            </a:r>
            <a:r>
              <a:rPr lang="ko-KR" altLang="en-US" sz="1800">
                <a:solidFill>
                  <a:schemeClr val="tx1"/>
                </a:solidFill>
                <a:latin typeface="고도 M" panose="02000503000000020004" pitchFamily="2" charset="-127"/>
                <a:ea typeface="고도 M" panose="02000503000000020004" pitchFamily="2" charset="-127"/>
              </a:rPr>
              <a:t>훈련을 위한 </a:t>
            </a:r>
            <a:r>
              <a:rPr lang="en-US" altLang="ko-KR" sz="1800">
                <a:solidFill>
                  <a:schemeClr val="tx1"/>
                </a:solidFill>
                <a:latin typeface="고도 M" panose="02000503000000020004" pitchFamily="2" charset="-127"/>
                <a:ea typeface="고도 M" panose="02000503000000020004" pitchFamily="2" charset="-127"/>
              </a:rPr>
              <a:t>fit() </a:t>
            </a:r>
            <a:r>
              <a:rPr lang="ko-KR" altLang="en-US" sz="1800">
                <a:solidFill>
                  <a:schemeClr val="tx1"/>
                </a:solidFill>
                <a:latin typeface="고도 M" panose="02000503000000020004" pitchFamily="2" charset="-127"/>
                <a:ea typeface="고도 M" panose="02000503000000020004" pitchFamily="2" charset="-127"/>
              </a:rPr>
              <a:t>함수 구현</a:t>
            </a:r>
          </a:p>
        </p:txBody>
      </p:sp>
      <p:sp>
        <p:nvSpPr>
          <p:cNvPr id="34" name="직사각형 33">
            <a:extLst>
              <a:ext uri="{FF2B5EF4-FFF2-40B4-BE49-F238E27FC236}">
                <a16:creationId xmlns:a16="http://schemas.microsoft.com/office/drawing/2014/main" id="{66FE916F-C007-456F-AD2D-A2A59CA63A90}"/>
              </a:ext>
            </a:extLst>
          </p:cNvPr>
          <p:cNvSpPr/>
          <p:nvPr/>
        </p:nvSpPr>
        <p:spPr>
          <a:xfrm>
            <a:off x="876315" y="4098401"/>
            <a:ext cx="8392687" cy="584775"/>
          </a:xfrm>
          <a:prstGeom prst="rect">
            <a:avLst/>
          </a:prstGeom>
          <a:solidFill>
            <a:srgbClr val="E2E2F6"/>
          </a:solidFill>
          <a:ln>
            <a:solidFill>
              <a:schemeClr val="bg1">
                <a:lumMod val="65000"/>
              </a:schemeClr>
            </a:solidFill>
          </a:ln>
        </p:spPr>
        <p:txBody>
          <a:bodyPr wrap="square">
            <a:spAutoFit/>
          </a:bodyPr>
          <a:lstStyle/>
          <a:p>
            <a:r>
              <a:rPr lang="fr-FR" altLang="ko-KR">
                <a:solidFill>
                  <a:schemeClr val="tx1"/>
                </a:solidFill>
                <a:latin typeface="Consolas" panose="020B0609020204030204" pitchFamily="49" charset="0"/>
              </a:rPr>
              <a:t>neuron = Neuron()</a:t>
            </a:r>
          </a:p>
          <a:p>
            <a:r>
              <a:rPr lang="fr-FR" altLang="ko-KR">
                <a:solidFill>
                  <a:schemeClr val="tx1"/>
                </a:solidFill>
                <a:latin typeface="Consolas" panose="020B0609020204030204" pitchFamily="49" charset="0"/>
              </a:rPr>
              <a:t>neuron.fit(x, y)</a:t>
            </a:r>
            <a:endParaRPr lang="ko-KR" altLang="en-US">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49078089-E485-451B-BD0B-86F242C4FB80}"/>
              </a:ext>
            </a:extLst>
          </p:cNvPr>
          <p:cNvSpPr txBox="1"/>
          <p:nvPr/>
        </p:nvSpPr>
        <p:spPr>
          <a:xfrm>
            <a:off x="484068" y="3709434"/>
            <a:ext cx="176683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5. </a:t>
            </a:r>
            <a:r>
              <a:rPr lang="ko-KR" altLang="en-US" sz="1800">
                <a:solidFill>
                  <a:schemeClr val="tx1"/>
                </a:solidFill>
                <a:latin typeface="고도 M" panose="02000503000000020004" pitchFamily="2" charset="-127"/>
                <a:ea typeface="고도 M" panose="02000503000000020004" pitchFamily="2" charset="-127"/>
              </a:rPr>
              <a:t>모델 훈련하기</a:t>
            </a:r>
          </a:p>
        </p:txBody>
      </p:sp>
    </p:spTree>
    <p:extLst>
      <p:ext uri="{BB962C8B-B14F-4D97-AF65-F5344CB8AC3E}">
        <p14:creationId xmlns:p14="http://schemas.microsoft.com/office/powerpoint/2010/main" val="3790738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4" name="TextBox 3">
            <a:extLst>
              <a:ext uri="{FF2B5EF4-FFF2-40B4-BE49-F238E27FC236}">
                <a16:creationId xmlns:a16="http://schemas.microsoft.com/office/drawing/2014/main" id="{2B60E8BD-EEB9-4B3A-AA58-F021FDE825E6}"/>
              </a:ext>
            </a:extLst>
          </p:cNvPr>
          <p:cNvSpPr txBox="1"/>
          <p:nvPr/>
        </p:nvSpPr>
        <p:spPr>
          <a:xfrm>
            <a:off x="259777" y="966787"/>
            <a:ext cx="9921434" cy="4924425"/>
          </a:xfrm>
          <a:prstGeom prst="rect">
            <a:avLst/>
          </a:prstGeom>
          <a:noFill/>
        </p:spPr>
        <p:txBody>
          <a:bodyPr wrap="none" rtlCol="0">
            <a:spAutoFit/>
          </a:bodyPr>
          <a:lstStyle/>
          <a:p>
            <a:r>
              <a:rPr lang="en-US" altLang="ko-KR" sz="2400">
                <a:solidFill>
                  <a:schemeClr val="tx1"/>
                </a:solidFill>
              </a:rPr>
              <a:t>tensorflow import</a:t>
            </a:r>
            <a:r>
              <a:rPr lang="ko-KR" altLang="en-US" sz="2400">
                <a:solidFill>
                  <a:schemeClr val="tx1"/>
                </a:solidFill>
              </a:rPr>
              <a:t>시 </a:t>
            </a:r>
            <a:r>
              <a:rPr lang="en-US" altLang="ko-KR" sz="2400">
                <a:solidFill>
                  <a:schemeClr val="tx1"/>
                </a:solidFill>
              </a:rPr>
              <a:t>dll </a:t>
            </a:r>
            <a:r>
              <a:rPr lang="ko-KR" altLang="en-US" sz="2400">
                <a:solidFill>
                  <a:schemeClr val="tx1"/>
                </a:solidFill>
              </a:rPr>
              <a:t>에러 나시는 분들은 </a:t>
            </a:r>
            <a:endParaRPr lang="en-US" altLang="ko-KR" sz="2400">
              <a:solidFill>
                <a:schemeClr val="tx1"/>
              </a:solidFill>
            </a:endParaRPr>
          </a:p>
          <a:p>
            <a:r>
              <a:rPr lang="ko-KR" altLang="en-US" sz="2400">
                <a:solidFill>
                  <a:schemeClr val="tx1"/>
                </a:solidFill>
              </a:rPr>
              <a:t>아래 사이트 에서 </a:t>
            </a:r>
            <a:endParaRPr lang="en-US" altLang="ko-KR" sz="2400">
              <a:solidFill>
                <a:schemeClr val="tx1"/>
              </a:solidFill>
              <a:hlinkClick r:id="rId3">
                <a:extLst>
                  <a:ext uri="{A12FA001-AC4F-418D-AE19-62706E023703}">
                    <ahyp:hlinkClr xmlns:ahyp="http://schemas.microsoft.com/office/drawing/2018/hyperlinkcolor" val="tx"/>
                  </a:ext>
                </a:extLst>
              </a:hlinkClick>
            </a:endParaRPr>
          </a:p>
          <a:p>
            <a:endParaRPr lang="en-US" altLang="ko-KR">
              <a:solidFill>
                <a:srgbClr val="009999"/>
              </a:solidFill>
              <a:hlinkClick r:id="rId3">
                <a:extLst>
                  <a:ext uri="{A12FA001-AC4F-418D-AE19-62706E023703}">
                    <ahyp:hlinkClr xmlns:ahyp="http://schemas.microsoft.com/office/drawing/2018/hyperlinkcolor" val="tx"/>
                  </a:ext>
                </a:extLst>
              </a:hlinkClick>
            </a:endParaRPr>
          </a:p>
          <a:p>
            <a:endParaRPr lang="en-US" altLang="ko-KR">
              <a:solidFill>
                <a:srgbClr val="009999"/>
              </a:solidFill>
              <a:hlinkClick r:id="rId3">
                <a:extLst>
                  <a:ext uri="{A12FA001-AC4F-418D-AE19-62706E023703}">
                    <ahyp:hlinkClr xmlns:ahyp="http://schemas.microsoft.com/office/drawing/2018/hyperlinkcolor" val="tx"/>
                  </a:ext>
                </a:extLst>
              </a:hlinkClick>
            </a:endParaRPr>
          </a:p>
          <a:p>
            <a:r>
              <a:rPr lang="en-US" altLang="ko-KR" sz="1800">
                <a:solidFill>
                  <a:srgbClr val="009999"/>
                </a:solidFill>
                <a:hlinkClick r:id="rId3">
                  <a:extLst>
                    <a:ext uri="{A12FA001-AC4F-418D-AE19-62706E023703}">
                      <ahyp:hlinkClr xmlns:ahyp="http://schemas.microsoft.com/office/drawing/2018/hyperlinkcolor" val="tx"/>
                    </a:ext>
                  </a:extLst>
                </a:hlinkClick>
              </a:rPr>
              <a:t>https://support.microsoft.com/en-my/help/2977003/the-latest-supported-visual-c-downloads</a:t>
            </a:r>
            <a:endParaRPr lang="en-US" altLang="ko-KR" sz="1800"/>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x86: vc_redist.x86.exe</a:t>
            </a:r>
          </a:p>
          <a:p>
            <a:r>
              <a:rPr lang="en-US" altLang="ko-KR" sz="2400">
                <a:solidFill>
                  <a:srgbClr val="FF0000"/>
                </a:solidFill>
                <a:latin typeface="고도 M" panose="02000503000000020004" pitchFamily="2" charset="-127"/>
                <a:ea typeface="고도 M" panose="02000503000000020004" pitchFamily="2" charset="-127"/>
              </a:rPr>
              <a:t>x64: vc_redist.x64.exe</a:t>
            </a:r>
          </a:p>
          <a:p>
            <a:r>
              <a:rPr lang="en-US" altLang="ko-KR" sz="2400">
                <a:solidFill>
                  <a:schemeClr val="tx1"/>
                </a:solidFill>
                <a:latin typeface="고도 M" panose="02000503000000020004" pitchFamily="2" charset="-127"/>
                <a:ea typeface="고도 M" panose="02000503000000020004" pitchFamily="2" charset="-127"/>
              </a:rPr>
              <a:t>ARM64: vc_redist.arm64.exe</a:t>
            </a:r>
          </a:p>
          <a:p>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배재포 실행 파일을 다운 받아 설치 한후 </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다시 </a:t>
            </a:r>
            <a:r>
              <a:rPr lang="en-US" altLang="ko-KR" sz="2400">
                <a:solidFill>
                  <a:schemeClr val="tx1"/>
                </a:solidFill>
                <a:latin typeface="고도 M" panose="02000503000000020004" pitchFamily="2" charset="-127"/>
                <a:ea typeface="고도 M" panose="02000503000000020004" pitchFamily="2" charset="-127"/>
              </a:rPr>
              <a:t>import </a:t>
            </a:r>
            <a:r>
              <a:rPr lang="ko-KR" altLang="en-US" sz="2400">
                <a:solidFill>
                  <a:schemeClr val="tx1"/>
                </a:solidFill>
                <a:latin typeface="고도 M" panose="02000503000000020004" pitchFamily="2" charset="-127"/>
                <a:ea typeface="고도 M" panose="02000503000000020004" pitchFamily="2" charset="-127"/>
              </a:rPr>
              <a:t>해보세요</a:t>
            </a:r>
            <a:r>
              <a:rPr lang="en-US" altLang="ko-KR" sz="2400">
                <a:solidFill>
                  <a:schemeClr val="tx1"/>
                </a:solidFill>
                <a:latin typeface="고도 M" panose="02000503000000020004" pitchFamily="2" charset="-127"/>
                <a:ea typeface="고도 M" panose="02000503000000020004" pitchFamily="2" charset="-127"/>
              </a:rPr>
              <a:t>.</a:t>
            </a:r>
          </a:p>
          <a:p>
            <a:r>
              <a:rPr lang="ko-KR" altLang="en-US" sz="2400">
                <a:solidFill>
                  <a:schemeClr val="tx1"/>
                </a:solidFill>
                <a:latin typeface="고도 M" panose="02000503000000020004" pitchFamily="2" charset="-127"/>
                <a:ea typeface="고도 M" panose="02000503000000020004" pitchFamily="2" charset="-127"/>
              </a:rPr>
              <a:t>텐서 플로 </a:t>
            </a:r>
            <a:r>
              <a:rPr lang="en-US" altLang="ko-KR" sz="2400">
                <a:solidFill>
                  <a:schemeClr val="tx1"/>
                </a:solidFill>
                <a:latin typeface="고도 M" panose="02000503000000020004" pitchFamily="2" charset="-127"/>
                <a:ea typeface="고도 M" panose="02000503000000020004" pitchFamily="2" charset="-127"/>
              </a:rPr>
              <a:t>2.1</a:t>
            </a:r>
            <a:r>
              <a:rPr lang="ko-KR" altLang="en-US" sz="2400">
                <a:solidFill>
                  <a:schemeClr val="tx1"/>
                </a:solidFill>
                <a:latin typeface="고도 M" panose="02000503000000020004" pitchFamily="2" charset="-127"/>
                <a:ea typeface="고도 M" panose="02000503000000020004" pitchFamily="2" charset="-127"/>
              </a:rPr>
              <a:t>부터는 </a:t>
            </a:r>
            <a:r>
              <a:rPr lang="en-US" altLang="ko-KR" sz="2400">
                <a:solidFill>
                  <a:schemeClr val="tx1"/>
                </a:solidFill>
                <a:latin typeface="고도 M" panose="02000503000000020004" pitchFamily="2" charset="-127"/>
                <a:ea typeface="고도 M" panose="02000503000000020004" pitchFamily="2" charset="-127"/>
              </a:rPr>
              <a:t>visual c++ </a:t>
            </a:r>
            <a:r>
              <a:rPr lang="ko-KR" altLang="en-US" sz="2400">
                <a:solidFill>
                  <a:schemeClr val="tx1"/>
                </a:solidFill>
                <a:latin typeface="고도 M" panose="02000503000000020004" pitchFamily="2" charset="-127"/>
                <a:ea typeface="고도 M" panose="02000503000000020004" pitchFamily="2" charset="-127"/>
              </a:rPr>
              <a:t>재배포 가능 </a:t>
            </a:r>
            <a:r>
              <a:rPr lang="en-US" altLang="ko-KR" sz="2400">
                <a:solidFill>
                  <a:schemeClr val="tx1"/>
                </a:solidFill>
                <a:latin typeface="고도 M" panose="02000503000000020004" pitchFamily="2" charset="-127"/>
                <a:ea typeface="고도 M" panose="02000503000000020004" pitchFamily="2" charset="-127"/>
              </a:rPr>
              <a:t>dll</a:t>
            </a:r>
            <a:r>
              <a:rPr lang="ko-KR" altLang="en-US" sz="2400">
                <a:solidFill>
                  <a:schemeClr val="tx1"/>
                </a:solidFill>
                <a:latin typeface="고도 M" panose="02000503000000020004" pitchFamily="2" charset="-127"/>
                <a:ea typeface="고도 M" panose="02000503000000020004" pitchFamily="2" charset="-127"/>
              </a:rPr>
              <a:t>을 사용해서 그렇다고 합니다</a:t>
            </a:r>
            <a:r>
              <a:rPr lang="en-US" altLang="ko-KR" sz="2400">
                <a:solidFill>
                  <a:schemeClr val="tx1"/>
                </a:solidFill>
                <a:latin typeface="고도 M" panose="02000503000000020004" pitchFamily="2" charset="-127"/>
                <a:ea typeface="고도 M" panose="02000503000000020004" pitchFamily="2" charset="-127"/>
              </a:rPr>
              <a:t>.</a:t>
            </a:r>
          </a:p>
          <a:p>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606340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815882"/>
          </a:xfrm>
          <a:prstGeom prst="rect">
            <a:avLst/>
          </a:prstGeom>
          <a:solidFill>
            <a:srgbClr val="E2E2F6"/>
          </a:solidFill>
          <a:ln>
            <a:solidFill>
              <a:schemeClr val="bg1">
                <a:lumMod val="65000"/>
              </a:schemeClr>
            </a:solidFill>
          </a:ln>
        </p:spPr>
        <p:txBody>
          <a:bodyPr wrap="square">
            <a:spAutoFit/>
          </a:bodyPr>
          <a:lstStyle/>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pt2 = (0.15, 0.15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435728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 </a:t>
            </a:r>
            <a:r>
              <a:rPr lang="ko-KR" altLang="en-US" sz="1800">
                <a:solidFill>
                  <a:schemeClr val="tx1"/>
                </a:solidFill>
                <a:latin typeface="고도 M" panose="02000503000000020004" pitchFamily="2" charset="-127"/>
                <a:ea typeface="고도 M" panose="02000503000000020004" pitchFamily="2" charset="-127"/>
              </a:rPr>
              <a:t>학습이 완료된 모델의 가중치와 절편 확인</a:t>
            </a:r>
          </a:p>
        </p:txBody>
      </p:sp>
      <p:pic>
        <p:nvPicPr>
          <p:cNvPr id="37890" name="Picture 2">
            <a:extLst>
              <a:ext uri="{FF2B5EF4-FFF2-40B4-BE49-F238E27FC236}">
                <a16:creationId xmlns:a16="http://schemas.microsoft.com/office/drawing/2014/main" id="{B4EC4878-CC7E-4AC3-B3C7-0BE6E55C7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551" y="3674359"/>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396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2.5 </a:t>
            </a:r>
            <a:r>
              <a:rPr kumimoji="0" lang="ko-KR" altLang="en-US" sz="1800" b="1" u="sng">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37154857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95914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Regression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11087" y="1587178"/>
            <a:ext cx="7418814" cy="4304383"/>
          </a:xfrm>
          <a:prstGeom prst="rect">
            <a:avLst/>
          </a:prstGeom>
        </p:spPr>
        <p:txBody>
          <a:bodyPr wrap="square">
            <a:spAutoFit/>
          </a:bodyPr>
          <a:lstStyle/>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로지스틱 회귀 란</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분류</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Logistic vs Linear</a:t>
            </a:r>
          </a:p>
          <a:p>
            <a:pPr marL="800100" lvl="1" indent="-342900">
              <a:lnSpc>
                <a:spcPct val="150000"/>
              </a:lnSpc>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동작 방식</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ko-KR" altLang="en-US" sz="1800">
                <a:solidFill>
                  <a:schemeClr val="tx1"/>
                </a:solidFill>
                <a:latin typeface="고도 M" panose="02000503000000020004" pitchFamily="2" charset="-127"/>
                <a:ea typeface="고도 M" panose="02000503000000020004" pitchFamily="2" charset="-127"/>
              </a:rPr>
              <a:t>가설 표현</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Sigmoid </a:t>
            </a:r>
            <a:r>
              <a:rPr lang="ko-KR" altLang="en-US" sz="1800">
                <a:solidFill>
                  <a:schemeClr val="tx1"/>
                </a:solidFill>
                <a:latin typeface="고도 M" panose="02000503000000020004" pitchFamily="2" charset="-127"/>
                <a:ea typeface="고도 M" panose="02000503000000020004" pitchFamily="2" charset="-127"/>
              </a:rPr>
              <a:t>함수</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Decision Boundary(</a:t>
            </a:r>
            <a:r>
              <a:rPr lang="ko-KR" altLang="en-US" sz="1800">
                <a:solidFill>
                  <a:schemeClr val="tx1"/>
                </a:solidFill>
                <a:latin typeface="고도 M" panose="02000503000000020004" pitchFamily="2" charset="-127"/>
                <a:ea typeface="고도 M" panose="02000503000000020004" pitchFamily="2" charset="-127"/>
              </a:rPr>
              <a:t>결정경계</a:t>
            </a:r>
            <a:r>
              <a:rPr lang="en-US" altLang="ko-KR" sz="18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Cost Function</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Optimizer (Gradient</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Descent)</a:t>
            </a:r>
          </a:p>
        </p:txBody>
      </p:sp>
    </p:spTree>
    <p:extLst>
      <p:ext uri="{BB962C8B-B14F-4D97-AF65-F5344CB8AC3E}">
        <p14:creationId xmlns:p14="http://schemas.microsoft.com/office/powerpoint/2010/main" val="33393900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Classification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06524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Classification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51599" y="2669411"/>
            <a:ext cx="7418814" cy="1899815"/>
          </a:xfrm>
          <a:prstGeom prst="rect">
            <a:avLst/>
          </a:prstGeom>
        </p:spPr>
        <p:txBody>
          <a:bodyPr wrap="square">
            <a:spAutoFit/>
          </a:bodyPr>
          <a:lstStyle/>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Exam</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Pass</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of</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rgbClr val="FF0000"/>
                </a:solidFill>
                <a:latin typeface="고도 M" panose="02000503000000020004" pitchFamily="2" charset="-127"/>
                <a:ea typeface="고도 M" panose="02000503000000020004" pitchFamily="2" charset="-127"/>
              </a:rPr>
              <a:t>Fail</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Spam : Not Spam of </a:t>
            </a:r>
            <a:r>
              <a:rPr lang="en-US" altLang="ko-KR" sz="2000">
                <a:solidFill>
                  <a:srgbClr val="FF0000"/>
                </a:solidFill>
                <a:latin typeface="고도 M" panose="02000503000000020004" pitchFamily="2" charset="-127"/>
                <a:ea typeface="고도 M" panose="02000503000000020004" pitchFamily="2" charset="-127"/>
              </a:rPr>
              <a:t>Spam</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Face : Real of </a:t>
            </a:r>
            <a:r>
              <a:rPr lang="en-US" altLang="ko-KR" sz="2000">
                <a:solidFill>
                  <a:srgbClr val="FF0000"/>
                </a:solidFill>
                <a:latin typeface="고도 M" panose="02000503000000020004" pitchFamily="2" charset="-127"/>
                <a:ea typeface="고도 M" panose="02000503000000020004" pitchFamily="2" charset="-127"/>
              </a:rPr>
              <a:t>Fake</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Tumor : Not Malignant or </a:t>
            </a:r>
            <a:r>
              <a:rPr lang="en-US" altLang="ko-KR" sz="2000">
                <a:solidFill>
                  <a:srgbClr val="FF0000"/>
                </a:solidFill>
                <a:latin typeface="고도 M" panose="02000503000000020004" pitchFamily="2" charset="-127"/>
                <a:ea typeface="고도 M" panose="02000503000000020004" pitchFamily="2" charset="-127"/>
              </a:rPr>
              <a:t>Malignant</a:t>
            </a:r>
            <a:endParaRPr lang="en-US" altLang="ko-KR" sz="1800">
              <a:solidFill>
                <a:srgbClr val="FF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888064"/>
          </a:xfrm>
          <a:prstGeom prst="rect">
            <a:avLst/>
          </a:prstGeom>
        </p:spPr>
        <p:txBody>
          <a:bodyPr wrap="square">
            <a:spAutoFit/>
          </a:bodyPr>
          <a:lstStyle/>
          <a:p>
            <a:pPr>
              <a:lnSpc>
                <a:spcPct val="150000"/>
              </a:lnSpc>
            </a:pPr>
            <a:r>
              <a:rPr lang="en-US" altLang="ko-KR" sz="1800">
                <a:solidFill>
                  <a:schemeClr val="tx1"/>
                </a:solidFill>
                <a:latin typeface="고도 M" panose="02000503000000020004" pitchFamily="2" charset="-127"/>
                <a:ea typeface="고도 M" panose="02000503000000020004" pitchFamily="2" charset="-127"/>
              </a:rPr>
              <a:t>Binary</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이진 분류</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란</a:t>
            </a:r>
            <a:r>
              <a:rPr lang="en-US" altLang="ko-KR" sz="1800">
                <a:solidFill>
                  <a:schemeClr val="tx1"/>
                </a:solidFill>
                <a:latin typeface="고도 M" panose="02000503000000020004" pitchFamily="2" charset="-127"/>
                <a:ea typeface="고도 M" panose="02000503000000020004" pitchFamily="2" charset="-127"/>
              </a:rPr>
              <a:t>?</a:t>
            </a:r>
          </a:p>
          <a:p>
            <a:pPr>
              <a:lnSpc>
                <a:spcPct val="150000"/>
              </a:lnSpc>
            </a:pPr>
            <a:r>
              <a:rPr lang="en-US" altLang="ko-KR" sz="1800">
                <a:solidFill>
                  <a:schemeClr val="tx1"/>
                </a:solidFill>
                <a:latin typeface="고도 M" panose="02000503000000020004" pitchFamily="2" charset="-127"/>
                <a:ea typeface="고도 M" panose="02000503000000020004" pitchFamily="2" charset="-127"/>
              </a:rPr>
              <a:t>   :  </a:t>
            </a:r>
            <a:r>
              <a:rPr lang="ko-KR" altLang="en-US" sz="1800">
                <a:solidFill>
                  <a:schemeClr val="tx1"/>
                </a:solidFill>
                <a:latin typeface="고도 M" panose="02000503000000020004" pitchFamily="2" charset="-127"/>
                <a:ea typeface="고도 M" panose="02000503000000020004" pitchFamily="2" charset="-127"/>
              </a:rPr>
              <a:t>값은 </a:t>
            </a:r>
            <a:r>
              <a:rPr lang="en-US" altLang="ko-KR" sz="1800">
                <a:solidFill>
                  <a:srgbClr val="3399FF"/>
                </a:solidFill>
                <a:latin typeface="고도 M" panose="02000503000000020004" pitchFamily="2" charset="-127"/>
                <a:ea typeface="고도 M" panose="02000503000000020004" pitchFamily="2" charset="-127"/>
              </a:rPr>
              <a:t>0</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또는 </a:t>
            </a:r>
            <a:r>
              <a:rPr lang="en-US" altLang="ko-KR" sz="1800">
                <a:solidFill>
                  <a:srgbClr val="FF0000"/>
                </a:solidFill>
                <a:latin typeface="고도 M" panose="02000503000000020004" pitchFamily="2" charset="-127"/>
                <a:ea typeface="고도 M" panose="02000503000000020004" pitchFamily="2" charset="-127"/>
              </a:rPr>
              <a:t>1</a:t>
            </a:r>
            <a:r>
              <a:rPr lang="en-US" altLang="ko-KR" sz="1800">
                <a:solidFill>
                  <a:schemeClr val="tx1"/>
                </a:solidFill>
                <a:latin typeface="고도 M" panose="02000503000000020004" pitchFamily="2" charset="-127"/>
                <a:ea typeface="고도 M" panose="02000503000000020004" pitchFamily="2" charset="-127"/>
              </a:rPr>
              <a:t> </a:t>
            </a:r>
          </a:p>
        </p:txBody>
      </p:sp>
      <p:sp>
        <p:nvSpPr>
          <p:cNvPr id="8" name="직사각형 7">
            <a:extLst>
              <a:ext uri="{FF2B5EF4-FFF2-40B4-BE49-F238E27FC236}">
                <a16:creationId xmlns:a16="http://schemas.microsoft.com/office/drawing/2014/main" id="{3321B468-B1A5-4478-BD7B-BEC0774A882B}"/>
              </a:ext>
            </a:extLst>
          </p:cNvPr>
          <p:cNvSpPr/>
          <p:nvPr/>
        </p:nvSpPr>
        <p:spPr>
          <a:xfrm>
            <a:off x="1296956" y="4919102"/>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713644" y="5429896"/>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x_train</a:t>
            </a:r>
            <a:r>
              <a:rPr lang="en-US" altLang="ko-KR">
                <a:solidFill>
                  <a:schemeClr val="tx1"/>
                </a:solidFill>
                <a:latin typeface="Consolas" panose="020B0609020204030204" pitchFamily="49" charset="0"/>
                <a:ea typeface="고도 M" panose="02000503000000020004" pitchFamily="2" charset="-127"/>
              </a:rPr>
              <a:t> = [[1,2], [2,3], [3,1], [4,3], [5,3], [6,2]]</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y_train</a:t>
            </a:r>
            <a:r>
              <a:rPr lang="en-US" altLang="ko-KR">
                <a:solidFill>
                  <a:schemeClr val="tx1"/>
                </a:solidFill>
                <a:latin typeface="Consolas" panose="020B0609020204030204" pitchFamily="49" charset="0"/>
                <a:ea typeface="고도 M" panose="02000503000000020004" pitchFamily="2" charset="-127"/>
              </a:rPr>
              <a:t> = [[0], [0], [0], [1], [1], [1]]</a:t>
            </a:r>
          </a:p>
        </p:txBody>
      </p:sp>
    </p:spTree>
    <p:extLst>
      <p:ext uri="{BB962C8B-B14F-4D97-AF65-F5344CB8AC3E}">
        <p14:creationId xmlns:p14="http://schemas.microsoft.com/office/powerpoint/2010/main" val="27955144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로지스틱 회귀의 특성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68650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 vs Linear</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로지스틱 회귀와 선형 회귀의 차이점은</a:t>
            </a:r>
            <a:r>
              <a:rPr lang="en-US" altLang="ko-KR" sz="1800">
                <a:solidFill>
                  <a:schemeClr val="tx1"/>
                </a:solidFill>
                <a:latin typeface="고도 M" panose="02000503000000020004" pitchFamily="2" charset="-127"/>
                <a:ea typeface="고도 M" panose="02000503000000020004" pitchFamily="2" charset="-127"/>
              </a:rPr>
              <a:t>?</a:t>
            </a:r>
          </a:p>
        </p:txBody>
      </p:sp>
      <p:sp>
        <p:nvSpPr>
          <p:cNvPr id="8" name="직사각형 7">
            <a:extLst>
              <a:ext uri="{FF2B5EF4-FFF2-40B4-BE49-F238E27FC236}">
                <a16:creationId xmlns:a16="http://schemas.microsoft.com/office/drawing/2014/main" id="{3321B468-B1A5-4478-BD7B-BEC0774A882B}"/>
              </a:ext>
            </a:extLst>
          </p:cNvPr>
          <p:cNvSpPr/>
          <p:nvPr/>
        </p:nvSpPr>
        <p:spPr>
          <a:xfrm>
            <a:off x="1123335" y="5277885"/>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528449" y="5654854"/>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Logistic_Y</a:t>
            </a:r>
            <a:r>
              <a:rPr lang="en-US" altLang="ko-KR">
                <a:solidFill>
                  <a:schemeClr val="tx1"/>
                </a:solidFill>
                <a:latin typeface="Consolas" panose="020B0609020204030204" pitchFamily="49" charset="0"/>
                <a:ea typeface="고도 M" panose="02000503000000020004" pitchFamily="2" charset="-127"/>
              </a:rPr>
              <a:t> = [[0], [0], [0], [1], [1], [1]] </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Linear_Y</a:t>
            </a:r>
            <a:r>
              <a:rPr lang="en-US" altLang="ko-KR">
                <a:solidFill>
                  <a:schemeClr val="tx1"/>
                </a:solidFill>
                <a:latin typeface="Consolas" panose="020B0609020204030204" pitchFamily="49" charset="0"/>
                <a:ea typeface="고도 M" panose="02000503000000020004" pitchFamily="2" charset="-127"/>
              </a:rPr>
              <a:t> = [[828.2], [764.2], [123. 5], [342.5], [987.3], [234.1]]</a:t>
            </a:r>
          </a:p>
        </p:txBody>
      </p:sp>
      <p:sp>
        <p:nvSpPr>
          <p:cNvPr id="2" name="직사각형 1">
            <a:extLst>
              <a:ext uri="{FF2B5EF4-FFF2-40B4-BE49-F238E27FC236}">
                <a16:creationId xmlns:a16="http://schemas.microsoft.com/office/drawing/2014/main" id="{6AC91E2B-5540-4845-A0CC-190B6E6EB143}"/>
              </a:ext>
            </a:extLst>
          </p:cNvPr>
          <p:cNvSpPr/>
          <p:nvPr/>
        </p:nvSpPr>
        <p:spPr>
          <a:xfrm>
            <a:off x="1697598" y="2016323"/>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8D0D8F5-C402-47A2-9B36-AB34C17C163B}"/>
              </a:ext>
            </a:extLst>
          </p:cNvPr>
          <p:cNvSpPr/>
          <p:nvPr/>
        </p:nvSpPr>
        <p:spPr>
          <a:xfrm>
            <a:off x="5586413" y="2016322"/>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D3AE63D0-EDD1-42C1-BC30-2AEF23788D6E}"/>
              </a:ext>
            </a:extLst>
          </p:cNvPr>
          <p:cNvSpPr/>
          <p:nvPr/>
        </p:nvSpPr>
        <p:spPr>
          <a:xfrm>
            <a:off x="2738729" y="2225050"/>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0C62776-737A-4DA9-A3E1-1C16096C79B1}"/>
              </a:ext>
            </a:extLst>
          </p:cNvPr>
          <p:cNvSpPr/>
          <p:nvPr/>
        </p:nvSpPr>
        <p:spPr>
          <a:xfrm>
            <a:off x="2518810" y="264472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371A0A9-9033-4843-BE1C-742C25BECB2A}"/>
              </a:ext>
            </a:extLst>
          </p:cNvPr>
          <p:cNvSpPr/>
          <p:nvPr/>
        </p:nvSpPr>
        <p:spPr>
          <a:xfrm>
            <a:off x="2408850" y="2320138"/>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A3474DB8-E87B-42B2-89C5-8D24F7398E1A}"/>
              </a:ext>
            </a:extLst>
          </p:cNvPr>
          <p:cNvSpPr/>
          <p:nvPr/>
        </p:nvSpPr>
        <p:spPr>
          <a:xfrm>
            <a:off x="1943265" y="251099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B172CF8-1988-4E66-A69F-D58766F69942}"/>
              </a:ext>
            </a:extLst>
          </p:cNvPr>
          <p:cNvSpPr/>
          <p:nvPr/>
        </p:nvSpPr>
        <p:spPr>
          <a:xfrm>
            <a:off x="1998245" y="2823123"/>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0299B26-F329-4FA1-8449-8218AF75BFB4}"/>
              </a:ext>
            </a:extLst>
          </p:cNvPr>
          <p:cNvSpPr/>
          <p:nvPr/>
        </p:nvSpPr>
        <p:spPr>
          <a:xfrm>
            <a:off x="2408849" y="3014024"/>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BE6DC7E-AE3E-4DD4-A9DD-5D5574CE0F24}"/>
              </a:ext>
            </a:extLst>
          </p:cNvPr>
          <p:cNvSpPr/>
          <p:nvPr/>
        </p:nvSpPr>
        <p:spPr>
          <a:xfrm>
            <a:off x="2053224" y="3153631"/>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이등변 삼각형 3">
            <a:extLst>
              <a:ext uri="{FF2B5EF4-FFF2-40B4-BE49-F238E27FC236}">
                <a16:creationId xmlns:a16="http://schemas.microsoft.com/office/drawing/2014/main" id="{7247E0FF-E20E-4FFE-9AE4-DE44F4BAF3BE}"/>
              </a:ext>
            </a:extLst>
          </p:cNvPr>
          <p:cNvSpPr/>
          <p:nvPr/>
        </p:nvSpPr>
        <p:spPr>
          <a:xfrm>
            <a:off x="3648536" y="282312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이등변 삼각형 18">
            <a:extLst>
              <a:ext uri="{FF2B5EF4-FFF2-40B4-BE49-F238E27FC236}">
                <a16:creationId xmlns:a16="http://schemas.microsoft.com/office/drawing/2014/main" id="{0CA44068-96C4-4DBD-8B5C-95863C159DD7}"/>
              </a:ext>
            </a:extLst>
          </p:cNvPr>
          <p:cNvSpPr/>
          <p:nvPr/>
        </p:nvSpPr>
        <p:spPr>
          <a:xfrm>
            <a:off x="3248552" y="3182828"/>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이등변 삼각형 19">
            <a:extLst>
              <a:ext uri="{FF2B5EF4-FFF2-40B4-BE49-F238E27FC236}">
                <a16:creationId xmlns:a16="http://schemas.microsoft.com/office/drawing/2014/main" id="{EEA0EDE1-38F9-4977-B8F9-AC0EA35F2D41}"/>
              </a:ext>
            </a:extLst>
          </p:cNvPr>
          <p:cNvSpPr/>
          <p:nvPr/>
        </p:nvSpPr>
        <p:spPr>
          <a:xfrm>
            <a:off x="3617312" y="332507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이등변 삼각형 20">
            <a:extLst>
              <a:ext uri="{FF2B5EF4-FFF2-40B4-BE49-F238E27FC236}">
                <a16:creationId xmlns:a16="http://schemas.microsoft.com/office/drawing/2014/main" id="{90116C49-64B5-46C3-96FB-734063BDF849}"/>
              </a:ext>
            </a:extLst>
          </p:cNvPr>
          <p:cNvSpPr/>
          <p:nvPr/>
        </p:nvSpPr>
        <p:spPr>
          <a:xfrm>
            <a:off x="3970341" y="3182827"/>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이등변 삼각형 21">
            <a:extLst>
              <a:ext uri="{FF2B5EF4-FFF2-40B4-BE49-F238E27FC236}">
                <a16:creationId xmlns:a16="http://schemas.microsoft.com/office/drawing/2014/main" id="{F71D2AFB-CC9C-42A2-91CD-54862A273847}"/>
              </a:ext>
            </a:extLst>
          </p:cNvPr>
          <p:cNvSpPr/>
          <p:nvPr/>
        </p:nvSpPr>
        <p:spPr>
          <a:xfrm>
            <a:off x="3200035" y="363186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이등변 삼각형 22">
            <a:extLst>
              <a:ext uri="{FF2B5EF4-FFF2-40B4-BE49-F238E27FC236}">
                <a16:creationId xmlns:a16="http://schemas.microsoft.com/office/drawing/2014/main" id="{58868E6A-DA12-4186-A663-9D5353C793D3}"/>
              </a:ext>
            </a:extLst>
          </p:cNvPr>
          <p:cNvSpPr/>
          <p:nvPr/>
        </p:nvSpPr>
        <p:spPr>
          <a:xfrm>
            <a:off x="2685638" y="355137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이등변 삼각형 23">
            <a:extLst>
              <a:ext uri="{FF2B5EF4-FFF2-40B4-BE49-F238E27FC236}">
                <a16:creationId xmlns:a16="http://schemas.microsoft.com/office/drawing/2014/main" id="{82005640-3453-43E3-BE5E-43E40A5AF9CD}"/>
              </a:ext>
            </a:extLst>
          </p:cNvPr>
          <p:cNvSpPr/>
          <p:nvPr/>
        </p:nvSpPr>
        <p:spPr>
          <a:xfrm>
            <a:off x="3838686" y="3693621"/>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8CBF58D1-710A-488F-90A5-A1D9CE8D65BC}"/>
              </a:ext>
            </a:extLst>
          </p:cNvPr>
          <p:cNvCxnSpPr>
            <a:cxnSpLocks/>
          </p:cNvCxnSpPr>
          <p:nvPr/>
        </p:nvCxnSpPr>
        <p:spPr>
          <a:xfrm flipH="1">
            <a:off x="5755562" y="2111969"/>
            <a:ext cx="2579248" cy="18661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601F21DC-0E43-4014-B55C-DD24E4FBC590}"/>
              </a:ext>
            </a:extLst>
          </p:cNvPr>
          <p:cNvSpPr/>
          <p:nvPr/>
        </p:nvSpPr>
        <p:spPr>
          <a:xfrm>
            <a:off x="5755562" y="3631866"/>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A5D76BD1-437C-4AAE-A2C8-5ED9C98E7D64}"/>
              </a:ext>
            </a:extLst>
          </p:cNvPr>
          <p:cNvSpPr/>
          <p:nvPr/>
        </p:nvSpPr>
        <p:spPr>
          <a:xfrm>
            <a:off x="6316934" y="360957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B947B6BB-6F66-44E9-AD18-B54F6F4D11F3}"/>
              </a:ext>
            </a:extLst>
          </p:cNvPr>
          <p:cNvSpPr/>
          <p:nvPr/>
        </p:nvSpPr>
        <p:spPr>
          <a:xfrm>
            <a:off x="6520938" y="3107620"/>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5EAFA6BB-B046-4325-AAEB-4A2536538E37}"/>
              </a:ext>
            </a:extLst>
          </p:cNvPr>
          <p:cNvSpPr/>
          <p:nvPr/>
        </p:nvSpPr>
        <p:spPr>
          <a:xfrm>
            <a:off x="6804518" y="266311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46E75CDD-0786-4288-A6DC-089CE3B90C04}"/>
              </a:ext>
            </a:extLst>
          </p:cNvPr>
          <p:cNvSpPr/>
          <p:nvPr/>
        </p:nvSpPr>
        <p:spPr>
          <a:xfrm>
            <a:off x="7273293" y="2721121"/>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097AB9D4-A0B4-4552-93AE-11E94F5B6108}"/>
              </a:ext>
            </a:extLst>
          </p:cNvPr>
          <p:cNvSpPr/>
          <p:nvPr/>
        </p:nvSpPr>
        <p:spPr>
          <a:xfrm>
            <a:off x="7477297" y="2397977"/>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EB908F45-6DD6-407E-8181-0545369B3979}"/>
              </a:ext>
            </a:extLst>
          </p:cNvPr>
          <p:cNvSpPr/>
          <p:nvPr/>
        </p:nvSpPr>
        <p:spPr>
          <a:xfrm>
            <a:off x="8040557" y="2243889"/>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26EE0289-8B6A-4853-A9EA-FEBFC538282C}"/>
              </a:ext>
            </a:extLst>
          </p:cNvPr>
          <p:cNvCxnSpPr>
            <a:cxnSpLocks/>
          </p:cNvCxnSpPr>
          <p:nvPr/>
        </p:nvCxnSpPr>
        <p:spPr>
          <a:xfrm flipH="1">
            <a:off x="2103397" y="2111969"/>
            <a:ext cx="1959910" cy="19096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58AA2FC-29E9-4D4C-9B01-08C75D49A33B}"/>
              </a:ext>
            </a:extLst>
          </p:cNvPr>
          <p:cNvSpPr/>
          <p:nvPr/>
        </p:nvSpPr>
        <p:spPr>
          <a:xfrm>
            <a:off x="1846144" y="4054210"/>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Discrete(</a:t>
            </a:r>
            <a:r>
              <a:rPr lang="ko-KR" altLang="en-US" sz="1400">
                <a:solidFill>
                  <a:schemeClr val="tx1"/>
                </a:solidFill>
                <a:latin typeface="고도 M" panose="02000503000000020004" pitchFamily="2" charset="-127"/>
                <a:ea typeface="고도 M" panose="02000503000000020004" pitchFamily="2" charset="-127"/>
              </a:rPr>
              <a:t>분리</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분류 목적</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신발 사이즈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회사의 근로자수</a:t>
            </a:r>
            <a:endParaRPr lang="en-US" altLang="ko-KR" sz="1400">
              <a:solidFill>
                <a:schemeClr val="tx1"/>
              </a:solidFill>
              <a:latin typeface="고도 M" panose="02000503000000020004" pitchFamily="2" charset="-127"/>
              <a:ea typeface="고도 M" panose="02000503000000020004" pitchFamily="2" charset="-127"/>
            </a:endParaRPr>
          </a:p>
        </p:txBody>
      </p:sp>
      <p:sp>
        <p:nvSpPr>
          <p:cNvPr id="40" name="직사각형 39">
            <a:extLst>
              <a:ext uri="{FF2B5EF4-FFF2-40B4-BE49-F238E27FC236}">
                <a16:creationId xmlns:a16="http://schemas.microsoft.com/office/drawing/2014/main" id="{CB848B25-3407-4B63-97B9-D8B55171234F}"/>
              </a:ext>
            </a:extLst>
          </p:cNvPr>
          <p:cNvSpPr/>
          <p:nvPr/>
        </p:nvSpPr>
        <p:spPr>
          <a:xfrm>
            <a:off x="5705877" y="407376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Continuous (</a:t>
            </a:r>
            <a:r>
              <a:rPr lang="ko-KR" altLang="en-US" sz="1400">
                <a:solidFill>
                  <a:schemeClr val="tx1"/>
                </a:solidFill>
                <a:latin typeface="고도 M" panose="02000503000000020004" pitchFamily="2" charset="-127"/>
                <a:ea typeface="고도 M" panose="02000503000000020004" pitchFamily="2" charset="-127"/>
              </a:rPr>
              <a:t>지속적인</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값의 예측</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시간</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무게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높이</a:t>
            </a:r>
            <a:endParaRPr lang="en-US" altLang="ko-KR" sz="1400">
              <a:solidFill>
                <a:schemeClr val="tx1"/>
              </a:solidFill>
              <a:latin typeface="고도 M" panose="02000503000000020004" pitchFamily="2" charset="-127"/>
              <a:ea typeface="고도 M" panose="02000503000000020004" pitchFamily="2" charset="-127"/>
            </a:endParaRPr>
          </a:p>
        </p:txBody>
      </p:sp>
      <p:sp>
        <p:nvSpPr>
          <p:cNvPr id="35" name="타원 34">
            <a:extLst>
              <a:ext uri="{FF2B5EF4-FFF2-40B4-BE49-F238E27FC236}">
                <a16:creationId xmlns:a16="http://schemas.microsoft.com/office/drawing/2014/main" id="{C8D1F379-E26E-4871-AA98-63DAB30E1A02}"/>
              </a:ext>
            </a:extLst>
          </p:cNvPr>
          <p:cNvSpPr/>
          <p:nvPr/>
        </p:nvSpPr>
        <p:spPr>
          <a:xfrm>
            <a:off x="8440147" y="1866242"/>
            <a:ext cx="204004" cy="20400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8983729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keras</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85" name="TextBox 7184">
            <a:extLst>
              <a:ext uri="{FF2B5EF4-FFF2-40B4-BE49-F238E27FC236}">
                <a16:creationId xmlns:a16="http://schemas.microsoft.com/office/drawing/2014/main" id="{62A45941-F357-47D3-9999-F8F8443648D7}"/>
              </a:ext>
            </a:extLst>
          </p:cNvPr>
          <p:cNvSpPr txBox="1"/>
          <p:nvPr/>
        </p:nvSpPr>
        <p:spPr>
          <a:xfrm>
            <a:off x="792882" y="1568192"/>
            <a:ext cx="8237034" cy="5016758"/>
          </a:xfrm>
          <a:prstGeom prst="rect">
            <a:avLst/>
          </a:prstGeom>
          <a:solidFill>
            <a:srgbClr val="E2E2F6"/>
          </a:solidFill>
          <a:ln>
            <a:solidFill>
              <a:schemeClr val="bg1">
                <a:lumMod val="65000"/>
              </a:schemeClr>
            </a:solidFill>
          </a:ln>
        </p:spPr>
        <p:txBody>
          <a:bodyPr wrap="square" rtlCol="0">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keras.models</a:t>
            </a:r>
            <a:r>
              <a:rPr lang="en-US" altLang="ko-KR">
                <a:solidFill>
                  <a:schemeClr val="tx1"/>
                </a:solidFill>
                <a:latin typeface="Consolas" panose="020B0609020204030204" pitchFamily="49" charset="0"/>
              </a:rPr>
              <a:t> import Sequential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Sequential()</a:t>
            </a:r>
            <a:r>
              <a:rPr lang="ko-KR" altLang="en-US">
                <a:solidFill>
                  <a:schemeClr val="tx1"/>
                </a:solidFill>
                <a:latin typeface="Consolas" panose="020B0609020204030204" pitchFamily="49" charset="0"/>
              </a:rPr>
              <a:t>을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keras.layers</a:t>
            </a:r>
            <a:r>
              <a:rPr lang="en-US" altLang="ko-KR">
                <a:solidFill>
                  <a:schemeClr val="tx1"/>
                </a:solidFill>
                <a:latin typeface="Consolas" panose="020B0609020204030204" pitchFamily="49" charset="0"/>
              </a:rPr>
              <a:t> import Dense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Dense()</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a:t>
            </a:r>
            <a:r>
              <a:rPr lang="en-US" altLang="ko-KR">
                <a:solidFill>
                  <a:schemeClr val="tx1"/>
                </a:solidFill>
                <a:latin typeface="Consolas" panose="020B0609020204030204" pitchFamily="49" charset="0"/>
              </a:rPr>
              <a:t> import optimizers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옵티마이저를</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Numpy</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([1,2,3,4,5,6,7,8]) </a:t>
            </a:r>
          </a:p>
          <a:p>
            <a:r>
              <a:rPr lang="en-US" altLang="ko-KR">
                <a:solidFill>
                  <a:schemeClr val="tx1"/>
                </a:solidFill>
                <a:latin typeface="Consolas" panose="020B0609020204030204" pitchFamily="49" charset="0"/>
              </a:rPr>
              <a:t>Y=</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([0,0,0,0,1,1,1,1])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model=Sequential()</a:t>
            </a:r>
          </a:p>
          <a:p>
            <a:r>
              <a:rPr lang="en-US" altLang="ko-KR" err="1">
                <a:solidFill>
                  <a:schemeClr val="tx1"/>
                </a:solidFill>
                <a:latin typeface="Consolas" panose="020B0609020204030204" pitchFamily="49" charset="0"/>
              </a:rPr>
              <a:t>model.add</a:t>
            </a:r>
            <a:r>
              <a:rPr lang="en-US" altLang="ko-KR">
                <a:solidFill>
                  <a:schemeClr val="tx1"/>
                </a:solidFill>
                <a:latin typeface="Consolas" panose="020B0609020204030204" pitchFamily="49" charset="0"/>
              </a:rPr>
              <a:t>(Dense(1, </a:t>
            </a:r>
            <a:r>
              <a:rPr lang="en-US" altLang="ko-KR" err="1">
                <a:solidFill>
                  <a:schemeClr val="tx1"/>
                </a:solidFill>
                <a:latin typeface="Consolas" panose="020B0609020204030204" pitchFamily="49" charset="0"/>
              </a:rPr>
              <a:t>input_dim</a:t>
            </a:r>
            <a:r>
              <a:rPr lang="en-US" altLang="ko-KR">
                <a:solidFill>
                  <a:schemeClr val="tx1"/>
                </a:solidFill>
                <a:latin typeface="Consolas" panose="020B0609020204030204" pitchFamily="49" charset="0"/>
              </a:rPr>
              <a:t>=1, activation='sigmoid'))</a:t>
            </a:r>
          </a:p>
          <a:p>
            <a:r>
              <a:rPr lang="en-US" altLang="ko-KR">
                <a:solidFill>
                  <a:schemeClr val="tx1"/>
                </a:solidFill>
                <a:latin typeface="Consolas" panose="020B0609020204030204" pitchFamily="49" charset="0"/>
              </a:rPr>
              <a:t>RMSprop=</a:t>
            </a:r>
            <a:r>
              <a:rPr lang="en-US" altLang="ko-KR" err="1">
                <a:solidFill>
                  <a:schemeClr val="tx1"/>
                </a:solidFill>
                <a:latin typeface="Consolas" panose="020B0609020204030204" pitchFamily="49" charset="0"/>
              </a:rPr>
              <a:t>optimizers.RMSprop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lr</a:t>
            </a:r>
            <a:r>
              <a:rPr lang="en-US" altLang="ko-KR">
                <a:solidFill>
                  <a:schemeClr val="tx1"/>
                </a:solidFill>
                <a:latin typeface="Consolas" panose="020B0609020204030204" pitchFamily="49" charset="0"/>
              </a:rPr>
              <a:t>=0.01)</a:t>
            </a:r>
          </a:p>
          <a:p>
            <a:r>
              <a:rPr lang="en-US" altLang="ko-KR" err="1">
                <a:solidFill>
                  <a:schemeClr val="tx1"/>
                </a:solidFill>
                <a:latin typeface="Consolas" panose="020B0609020204030204" pitchFamily="49" charset="0"/>
              </a:rPr>
              <a:t>model.compile</a:t>
            </a:r>
            <a:r>
              <a:rPr lang="en-US" altLang="ko-KR">
                <a:solidFill>
                  <a:schemeClr val="tx1"/>
                </a:solidFill>
                <a:latin typeface="Consolas" panose="020B0609020204030204" pitchFamily="49" charset="0"/>
              </a:rPr>
              <a:t>(optimizer=RMSprop ,loss='binary_</a:t>
            </a:r>
            <a:r>
              <a:rPr lang="en-US" altLang="ko-KR" err="1">
                <a:solidFill>
                  <a:schemeClr val="tx1"/>
                </a:solidFill>
                <a:latin typeface="Consolas" panose="020B0609020204030204" pitchFamily="49" charset="0"/>
              </a:rPr>
              <a:t>crossentropy</a:t>
            </a:r>
            <a:r>
              <a:rPr lang="en-US" altLang="ko-KR">
                <a:solidFill>
                  <a:schemeClr val="tx1"/>
                </a:solidFill>
                <a:latin typeface="Consolas" panose="020B0609020204030204" pitchFamily="49" charset="0"/>
              </a:rPr>
              <a:t>',metrics=['accuracy'])</a:t>
            </a:r>
          </a:p>
          <a:p>
            <a:r>
              <a:rPr lang="en-US" altLang="ko-KR" err="1">
                <a:solidFill>
                  <a:schemeClr val="tx1"/>
                </a:solidFill>
                <a:latin typeface="Consolas" panose="020B0609020204030204" pitchFamily="49" charset="0"/>
              </a:rPr>
              <a:t>model.fit</a:t>
            </a:r>
            <a:r>
              <a:rPr lang="en-US" altLang="ko-KR">
                <a:solidFill>
                  <a:schemeClr val="tx1"/>
                </a:solidFill>
                <a:latin typeface="Consolas" panose="020B0609020204030204" pitchFamily="49" charset="0"/>
              </a:rPr>
              <a:t>(X,Y, </a:t>
            </a:r>
            <a:r>
              <a:rPr lang="en-US" altLang="ko-KR" err="1">
                <a:solidFill>
                  <a:schemeClr val="tx1"/>
                </a:solidFill>
                <a:latin typeface="Consolas" panose="020B0609020204030204" pitchFamily="49" charset="0"/>
              </a:rPr>
              <a:t>batch_size</a:t>
            </a:r>
            <a:r>
              <a:rPr lang="en-US" altLang="ko-KR">
                <a:solidFill>
                  <a:schemeClr val="tx1"/>
                </a:solidFill>
                <a:latin typeface="Consolas" panose="020B0609020204030204" pitchFamily="49" charset="0"/>
              </a:rPr>
              <a:t>=1, epochs=200, shuffle=False)</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(X, Y, '</a:t>
            </a:r>
            <a:r>
              <a:rPr lang="en-US" altLang="ko-KR" err="1">
                <a:solidFill>
                  <a:schemeClr val="tx1"/>
                </a:solidFill>
                <a:latin typeface="Consolas" panose="020B0609020204030204" pitchFamily="49" charset="0"/>
              </a:rPr>
              <a:t>rx</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print(X)</a:t>
            </a:r>
          </a:p>
          <a:p>
            <a:r>
              <a:rPr lang="en-US" altLang="ko-KR">
                <a:solidFill>
                  <a:schemeClr val="tx1"/>
                </a:solidFill>
                <a:latin typeface="Consolas" panose="020B0609020204030204" pitchFamily="49" charset="0"/>
              </a:rPr>
              <a:t>print(</a:t>
            </a:r>
            <a:r>
              <a:rPr lang="en-US" altLang="ko-KR" err="1">
                <a:solidFill>
                  <a:schemeClr val="tx1"/>
                </a:solidFill>
                <a:latin typeface="Consolas" panose="020B0609020204030204" pitchFamily="49" charset="0"/>
              </a:rPr>
              <a:t>model.predict</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4198585"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keras</a:t>
            </a:r>
            <a:r>
              <a:rPr lang="ko-KR" altLang="en-US" sz="2400">
                <a:solidFill>
                  <a:schemeClr val="tx1"/>
                </a:solidFill>
                <a:latin typeface="고도 M" panose="02000503000000020004" pitchFamily="2" charset="-127"/>
                <a:ea typeface="고도 M" panose="02000503000000020004" pitchFamily="2" charset="-127"/>
              </a:rPr>
              <a:t>로 구현한 이진 분류 문제</a:t>
            </a:r>
          </a:p>
        </p:txBody>
      </p:sp>
    </p:spTree>
    <p:extLst>
      <p:ext uri="{BB962C8B-B14F-4D97-AF65-F5344CB8AC3E}">
        <p14:creationId xmlns:p14="http://schemas.microsoft.com/office/powerpoint/2010/main" val="18725080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퍼셉트론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타원 2">
            <a:extLst>
              <a:ext uri="{FF2B5EF4-FFF2-40B4-BE49-F238E27FC236}">
                <a16:creationId xmlns:a16="http://schemas.microsoft.com/office/drawing/2014/main" id="{F6B52DF4-2423-4E0C-898B-883B2A87905A}"/>
              </a:ext>
            </a:extLst>
          </p:cNvPr>
          <p:cNvSpPr/>
          <p:nvPr/>
        </p:nvSpPr>
        <p:spPr>
          <a:xfrm>
            <a:off x="2881063" y="4823371"/>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2C70B0C-D9CB-4291-8362-DDAB545A0E93}"/>
              </a:ext>
            </a:extLst>
          </p:cNvPr>
          <p:cNvCxnSpPr>
            <a:endCxn id="3" idx="2"/>
          </p:cNvCxnSpPr>
          <p:nvPr/>
        </p:nvCxnSpPr>
        <p:spPr>
          <a:xfrm>
            <a:off x="2229103"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5A628AA8-4AAA-4156-BA46-B4DE51E8491F}"/>
              </a:ext>
            </a:extLst>
          </p:cNvPr>
          <p:cNvCxnSpPr>
            <a:cxnSpLocks/>
            <a:endCxn id="3" idx="1"/>
          </p:cNvCxnSpPr>
          <p:nvPr/>
        </p:nvCxnSpPr>
        <p:spPr>
          <a:xfrm>
            <a:off x="2555083" y="4637516"/>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E8260F26-F55E-41D1-9950-059EBF5FD658}"/>
              </a:ext>
            </a:extLst>
          </p:cNvPr>
          <p:cNvCxnSpPr>
            <a:cxnSpLocks/>
            <a:endCxn id="3" idx="3"/>
          </p:cNvCxnSpPr>
          <p:nvPr/>
        </p:nvCxnSpPr>
        <p:spPr>
          <a:xfrm flipV="1">
            <a:off x="2444693" y="5718078"/>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E6B9BD-D467-4EB1-A493-20D1D1A1B090}"/>
              </a:ext>
            </a:extLst>
          </p:cNvPr>
          <p:cNvSpPr txBox="1"/>
          <p:nvPr/>
        </p:nvSpPr>
        <p:spPr>
          <a:xfrm>
            <a:off x="2189688" y="428438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71" name="TextBox 70">
            <a:extLst>
              <a:ext uri="{FF2B5EF4-FFF2-40B4-BE49-F238E27FC236}">
                <a16:creationId xmlns:a16="http://schemas.microsoft.com/office/drawing/2014/main" id="{0F66DD72-7D32-43CE-8ABE-262614913B22}"/>
              </a:ext>
            </a:extLst>
          </p:cNvPr>
          <p:cNvSpPr txBox="1"/>
          <p:nvPr/>
        </p:nvSpPr>
        <p:spPr>
          <a:xfrm>
            <a:off x="1842528" y="507799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74" name="TextBox 73">
            <a:extLst>
              <a:ext uri="{FF2B5EF4-FFF2-40B4-BE49-F238E27FC236}">
                <a16:creationId xmlns:a16="http://schemas.microsoft.com/office/drawing/2014/main" id="{C3C1A69C-D957-43DE-A48C-C09C17B307D9}"/>
              </a:ext>
            </a:extLst>
          </p:cNvPr>
          <p:cNvSpPr txBox="1"/>
          <p:nvPr/>
        </p:nvSpPr>
        <p:spPr>
          <a:xfrm>
            <a:off x="2110157" y="588775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A59CC85F-6CDF-40BB-821C-E0A3D4E25BE3}"/>
              </a:ext>
            </a:extLst>
          </p:cNvPr>
          <p:cNvSpPr txBox="1"/>
          <p:nvPr/>
        </p:nvSpPr>
        <p:spPr>
          <a:xfrm>
            <a:off x="2881063" y="4991746"/>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938891C7-B222-4D40-ADEC-DF4A489A0813}"/>
              </a:ext>
            </a:extLst>
          </p:cNvPr>
          <p:cNvSpPr txBox="1"/>
          <p:nvPr/>
        </p:nvSpPr>
        <p:spPr>
          <a:xfrm>
            <a:off x="2879940" y="5240805"/>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78" name="직선 화살표 연결선 77">
            <a:extLst>
              <a:ext uri="{FF2B5EF4-FFF2-40B4-BE49-F238E27FC236}">
                <a16:creationId xmlns:a16="http://schemas.microsoft.com/office/drawing/2014/main" id="{45343993-FDE1-481E-921F-6677AAE207B5}"/>
              </a:ext>
            </a:extLst>
          </p:cNvPr>
          <p:cNvCxnSpPr>
            <a:cxnSpLocks/>
            <a:stCxn id="3" idx="6"/>
          </p:cNvCxnSpPr>
          <p:nvPr/>
        </p:nvCxnSpPr>
        <p:spPr>
          <a:xfrm>
            <a:off x="3929277"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B9011F4-B717-4E97-9AC9-B2AB41129FDE}"/>
              </a:ext>
            </a:extLst>
          </p:cNvPr>
          <p:cNvSpPr txBox="1"/>
          <p:nvPr/>
        </p:nvSpPr>
        <p:spPr>
          <a:xfrm>
            <a:off x="4590916" y="508894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cxnSp>
        <p:nvCxnSpPr>
          <p:cNvPr id="80" name="직선 화살표 연결선 79">
            <a:extLst>
              <a:ext uri="{FF2B5EF4-FFF2-40B4-BE49-F238E27FC236}">
                <a16:creationId xmlns:a16="http://schemas.microsoft.com/office/drawing/2014/main" id="{41518AF3-C163-4D26-A187-FC18698654C5}"/>
              </a:ext>
            </a:extLst>
          </p:cNvPr>
          <p:cNvCxnSpPr>
            <a:cxnSpLocks/>
          </p:cNvCxnSpPr>
          <p:nvPr/>
        </p:nvCxnSpPr>
        <p:spPr>
          <a:xfrm>
            <a:off x="5014661"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F68038BB-14A0-45BC-89AB-F6FB74201BC6}"/>
              </a:ext>
            </a:extLst>
          </p:cNvPr>
          <p:cNvSpPr/>
          <p:nvPr/>
        </p:nvSpPr>
        <p:spPr>
          <a:xfrm>
            <a:off x="5666621" y="494417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6B206114-E7B1-4C66-A961-83FD15EEC2A0}"/>
              </a:ext>
            </a:extLst>
          </p:cNvPr>
          <p:cNvCxnSpPr>
            <a:cxnSpLocks/>
          </p:cNvCxnSpPr>
          <p:nvPr/>
        </p:nvCxnSpPr>
        <p:spPr>
          <a:xfrm flipH="1">
            <a:off x="5871837" y="5162729"/>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514BD590-6F6D-45E7-8BAE-9B64A01989BA}"/>
              </a:ext>
            </a:extLst>
          </p:cNvPr>
          <p:cNvSpPr/>
          <p:nvPr/>
        </p:nvSpPr>
        <p:spPr>
          <a:xfrm>
            <a:off x="2882186" y="1857335"/>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6" name="직선 화살표 연결선 85">
            <a:extLst>
              <a:ext uri="{FF2B5EF4-FFF2-40B4-BE49-F238E27FC236}">
                <a16:creationId xmlns:a16="http://schemas.microsoft.com/office/drawing/2014/main" id="{7A84D8DA-C391-4C87-A303-F19A718D38EB}"/>
              </a:ext>
            </a:extLst>
          </p:cNvPr>
          <p:cNvCxnSpPr>
            <a:endCxn id="85" idx="2"/>
          </p:cNvCxnSpPr>
          <p:nvPr/>
        </p:nvCxnSpPr>
        <p:spPr>
          <a:xfrm>
            <a:off x="2230226"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EAF77AD2-B7FA-43B0-AB76-A2719638A483}"/>
              </a:ext>
            </a:extLst>
          </p:cNvPr>
          <p:cNvCxnSpPr>
            <a:cxnSpLocks/>
            <a:endCxn id="85" idx="1"/>
          </p:cNvCxnSpPr>
          <p:nvPr/>
        </p:nvCxnSpPr>
        <p:spPr>
          <a:xfrm>
            <a:off x="2556206" y="1671480"/>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85BA5480-1ACF-47FB-9DE9-C840B869F2FF}"/>
              </a:ext>
            </a:extLst>
          </p:cNvPr>
          <p:cNvCxnSpPr>
            <a:cxnSpLocks/>
            <a:endCxn id="85" idx="3"/>
          </p:cNvCxnSpPr>
          <p:nvPr/>
        </p:nvCxnSpPr>
        <p:spPr>
          <a:xfrm flipV="1">
            <a:off x="2445816" y="2752042"/>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C98C8A61-A150-4D6D-95E6-2938C2189721}"/>
              </a:ext>
            </a:extLst>
          </p:cNvPr>
          <p:cNvSpPr txBox="1"/>
          <p:nvPr/>
        </p:nvSpPr>
        <p:spPr>
          <a:xfrm>
            <a:off x="2190811" y="131834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94" name="TextBox 93">
            <a:extLst>
              <a:ext uri="{FF2B5EF4-FFF2-40B4-BE49-F238E27FC236}">
                <a16:creationId xmlns:a16="http://schemas.microsoft.com/office/drawing/2014/main" id="{1C0DEFB0-6943-4A1C-BC29-B8E14809E6EC}"/>
              </a:ext>
            </a:extLst>
          </p:cNvPr>
          <p:cNvSpPr txBox="1"/>
          <p:nvPr/>
        </p:nvSpPr>
        <p:spPr>
          <a:xfrm>
            <a:off x="1843651" y="211195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95" name="TextBox 94">
            <a:extLst>
              <a:ext uri="{FF2B5EF4-FFF2-40B4-BE49-F238E27FC236}">
                <a16:creationId xmlns:a16="http://schemas.microsoft.com/office/drawing/2014/main" id="{5B64E565-52ED-4FC3-A7B1-84B7993AFDB7}"/>
              </a:ext>
            </a:extLst>
          </p:cNvPr>
          <p:cNvSpPr txBox="1"/>
          <p:nvPr/>
        </p:nvSpPr>
        <p:spPr>
          <a:xfrm>
            <a:off x="2111280" y="29217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96" name="TextBox 95">
            <a:extLst>
              <a:ext uri="{FF2B5EF4-FFF2-40B4-BE49-F238E27FC236}">
                <a16:creationId xmlns:a16="http://schemas.microsoft.com/office/drawing/2014/main" id="{1040CFF3-D857-4EE0-879B-F8932205CD80}"/>
              </a:ext>
            </a:extLst>
          </p:cNvPr>
          <p:cNvSpPr txBox="1"/>
          <p:nvPr/>
        </p:nvSpPr>
        <p:spPr>
          <a:xfrm>
            <a:off x="2882186" y="2025710"/>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0718105E-26D7-4B54-A6BB-A2DCD3A87960}"/>
              </a:ext>
            </a:extLst>
          </p:cNvPr>
          <p:cNvSpPr txBox="1"/>
          <p:nvPr/>
        </p:nvSpPr>
        <p:spPr>
          <a:xfrm>
            <a:off x="2881063" y="227476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98" name="직선 화살표 연결선 97">
            <a:extLst>
              <a:ext uri="{FF2B5EF4-FFF2-40B4-BE49-F238E27FC236}">
                <a16:creationId xmlns:a16="http://schemas.microsoft.com/office/drawing/2014/main" id="{9B35154F-8FDC-4A4D-8637-669C6433F3B7}"/>
              </a:ext>
            </a:extLst>
          </p:cNvPr>
          <p:cNvCxnSpPr>
            <a:cxnSpLocks/>
            <a:stCxn id="85" idx="6"/>
          </p:cNvCxnSpPr>
          <p:nvPr/>
        </p:nvCxnSpPr>
        <p:spPr>
          <a:xfrm>
            <a:off x="3930400"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154C2D7F-5091-4734-8F49-D44B51A44F2E}"/>
                  </a:ext>
                </a:extLst>
              </p:cNvPr>
              <p:cNvSpPr txBox="1"/>
              <p:nvPr/>
            </p:nvSpPr>
            <p:spPr>
              <a:xfrm>
                <a:off x="7117731" y="511664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154C2D7F-5091-4734-8F49-D44B51A44F2E}"/>
                  </a:ext>
                </a:extLst>
              </p:cNvPr>
              <p:cNvSpPr txBox="1">
                <a:spLocks noRot="1" noChangeAspect="1" noMove="1" noResize="1" noEditPoints="1" noAdjustHandles="1" noChangeArrowheads="1" noChangeShapeType="1" noTextEdit="1"/>
              </p:cNvSpPr>
              <p:nvPr/>
            </p:nvSpPr>
            <p:spPr>
              <a:xfrm>
                <a:off x="7117731" y="5116645"/>
                <a:ext cx="386575" cy="461665"/>
              </a:xfrm>
              <a:prstGeom prst="rect">
                <a:avLst/>
              </a:prstGeom>
              <a:blipFill>
                <a:blip r:embed="rId3"/>
                <a:stretch>
                  <a:fillRect l="-1587" t="-3947" r="-19048" b="-10526"/>
                </a:stretch>
              </a:blipFill>
            </p:spPr>
            <p:txBody>
              <a:bodyPr/>
              <a:lstStyle/>
              <a:p>
                <a:r>
                  <a:rPr lang="ko-KR" altLang="en-US">
                    <a:noFill/>
                  </a:rPr>
                  <a:t> </a:t>
                </a:r>
              </a:p>
            </p:txBody>
          </p:sp>
        </mc:Fallback>
      </mc:AlternateContent>
      <p:cxnSp>
        <p:nvCxnSpPr>
          <p:cNvPr id="114" name="직선 화살표 연결선 113">
            <a:extLst>
              <a:ext uri="{FF2B5EF4-FFF2-40B4-BE49-F238E27FC236}">
                <a16:creationId xmlns:a16="http://schemas.microsoft.com/office/drawing/2014/main" id="{D159FC65-37FD-49B3-BCFE-8E466F15E993}"/>
              </a:ext>
            </a:extLst>
          </p:cNvPr>
          <p:cNvCxnSpPr>
            <a:cxnSpLocks/>
            <a:stCxn id="81" idx="6"/>
            <a:endCxn id="113" idx="1"/>
          </p:cNvCxnSpPr>
          <p:nvPr/>
        </p:nvCxnSpPr>
        <p:spPr>
          <a:xfrm>
            <a:off x="6473223" y="5347478"/>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CAD3382-DECD-4D04-B585-04A671961791}"/>
                  </a:ext>
                </a:extLst>
              </p:cNvPr>
              <p:cNvSpPr txBox="1"/>
              <p:nvPr/>
            </p:nvSpPr>
            <p:spPr>
              <a:xfrm>
                <a:off x="4582360" y="211195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5" name="TextBox 114">
                <a:extLst>
                  <a:ext uri="{FF2B5EF4-FFF2-40B4-BE49-F238E27FC236}">
                    <a16:creationId xmlns:a16="http://schemas.microsoft.com/office/drawing/2014/main" id="{7CAD3382-DECD-4D04-B585-04A671961791}"/>
                  </a:ext>
                </a:extLst>
              </p:cNvPr>
              <p:cNvSpPr txBox="1">
                <a:spLocks noRot="1" noChangeAspect="1" noMove="1" noResize="1" noEditPoints="1" noAdjustHandles="1" noChangeArrowheads="1" noChangeShapeType="1" noTextEdit="1"/>
              </p:cNvSpPr>
              <p:nvPr/>
            </p:nvSpPr>
            <p:spPr>
              <a:xfrm>
                <a:off x="4582360" y="2111955"/>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sp>
        <p:nvSpPr>
          <p:cNvPr id="7177" name="TextBox 7176">
            <a:extLst>
              <a:ext uri="{FF2B5EF4-FFF2-40B4-BE49-F238E27FC236}">
                <a16:creationId xmlns:a16="http://schemas.microsoft.com/office/drawing/2014/main" id="{5728DCF7-12B9-415B-9D7A-AE5B6CA4B64C}"/>
              </a:ext>
            </a:extLst>
          </p:cNvPr>
          <p:cNvSpPr txBox="1"/>
          <p:nvPr/>
        </p:nvSpPr>
        <p:spPr>
          <a:xfrm>
            <a:off x="5528759" y="5871585"/>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32" name="TextBox 31">
            <a:extLst>
              <a:ext uri="{FF2B5EF4-FFF2-40B4-BE49-F238E27FC236}">
                <a16:creationId xmlns:a16="http://schemas.microsoft.com/office/drawing/2014/main" id="{81373FFE-92A9-46D3-82EC-4671ACC2FFED}"/>
              </a:ext>
            </a:extLst>
          </p:cNvPr>
          <p:cNvSpPr txBox="1"/>
          <p:nvPr/>
        </p:nvSpPr>
        <p:spPr>
          <a:xfrm>
            <a:off x="1481817" y="3736223"/>
            <a:ext cx="1120820" cy="400110"/>
          </a:xfrm>
          <a:prstGeom prst="rect">
            <a:avLst/>
          </a:prstGeom>
          <a:noFill/>
        </p:spPr>
        <p:txBody>
          <a:bodyPr wrap="none" rtlCol="0">
            <a:spAutoFit/>
          </a:bodyPr>
          <a:lstStyle/>
          <a:p>
            <a:pPr algn="l"/>
            <a:r>
              <a:rPr lang="ko-KR" altLang="en-US" sz="2000" err="1">
                <a:solidFill>
                  <a:schemeClr val="tx1"/>
                </a:solidFill>
                <a:latin typeface="고도 M" panose="02000503000000020004" pitchFamily="2" charset="-127"/>
                <a:ea typeface="고도 M" panose="02000503000000020004" pitchFamily="2" charset="-127"/>
              </a:rPr>
              <a:t>퍼셉트론</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243555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780379" y="1931717"/>
            <a:ext cx="3951277" cy="2029556"/>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5" name="TextBox 7184">
                <a:extLst>
                  <a:ext uri="{FF2B5EF4-FFF2-40B4-BE49-F238E27FC236}">
                    <a16:creationId xmlns:a16="http://schemas.microsoft.com/office/drawing/2014/main" id="{62A45941-F357-47D3-9999-F8F8443648D7}"/>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m:t>
                    </m:r>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7185" name="TextBox 7184">
                <a:extLst>
                  <a:ext uri="{FF2B5EF4-FFF2-40B4-BE49-F238E27FC236}">
                    <a16:creationId xmlns:a16="http://schemas.microsoft.com/office/drawing/2014/main" id="{62A45941-F357-47D3-9999-F8F8443648D7}"/>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9511572F-E763-4CC9-ACAF-EAFE26146146}"/>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9" name="TextBox 58">
            <a:extLst>
              <a:ext uri="{FF2B5EF4-FFF2-40B4-BE49-F238E27FC236}">
                <a16:creationId xmlns:a16="http://schemas.microsoft.com/office/drawing/2014/main" id="{213CF49B-8824-4C22-A3CF-CEFBCA9D77AB}"/>
              </a:ext>
            </a:extLst>
          </p:cNvPr>
          <p:cNvSpPr txBox="1"/>
          <p:nvPr/>
        </p:nvSpPr>
        <p:spPr>
          <a:xfrm>
            <a:off x="7469816" y="4994485"/>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5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6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p:spTree>
    <p:extLst>
      <p:ext uri="{BB962C8B-B14F-4D97-AF65-F5344CB8AC3E}">
        <p14:creationId xmlns:p14="http://schemas.microsoft.com/office/powerpoint/2010/main" val="41259782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a:endCxn id="111" idx="0"/>
          </p:cNvCxnSpPr>
          <p:nvPr/>
        </p:nvCxnSpPr>
        <p:spPr>
          <a:xfrm flipV="1">
            <a:off x="2780379" y="1721779"/>
            <a:ext cx="5654066" cy="223949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123" name="십자형 122">
            <a:extLst>
              <a:ext uri="{FF2B5EF4-FFF2-40B4-BE49-F238E27FC236}">
                <a16:creationId xmlns:a16="http://schemas.microsoft.com/office/drawing/2014/main" id="{B38DC28E-2BA6-49B9-A7E8-2F4353A78A3B}"/>
              </a:ext>
            </a:extLst>
          </p:cNvPr>
          <p:cNvSpPr/>
          <p:nvPr/>
        </p:nvSpPr>
        <p:spPr>
          <a:xfrm rot="2700000">
            <a:off x="8613063"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90" name="타원 7189">
            <a:extLst>
              <a:ext uri="{FF2B5EF4-FFF2-40B4-BE49-F238E27FC236}">
                <a16:creationId xmlns:a16="http://schemas.microsoft.com/office/drawing/2014/main" id="{6F68BBAC-1CED-4674-ADC3-4C2F6B759A30}"/>
              </a:ext>
            </a:extLst>
          </p:cNvPr>
          <p:cNvSpPr/>
          <p:nvPr/>
        </p:nvSpPr>
        <p:spPr>
          <a:xfrm>
            <a:off x="4723799" y="1347916"/>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1D196F0A-25F7-4D13-9460-4C5C1710D4EA}"/>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8" name="TextBox 57">
            <a:extLst>
              <a:ext uri="{FF2B5EF4-FFF2-40B4-BE49-F238E27FC236}">
                <a16:creationId xmlns:a16="http://schemas.microsoft.com/office/drawing/2014/main" id="{F82CAC4E-CCF9-4129-9C39-FC307067621E}"/>
              </a:ext>
            </a:extLst>
          </p:cNvPr>
          <p:cNvSpPr txBox="1"/>
          <p:nvPr/>
        </p:nvSpPr>
        <p:spPr>
          <a:xfrm>
            <a:off x="7469816" y="4994485"/>
            <a:ext cx="1407053" cy="1323439"/>
          </a:xfrm>
          <a:prstGeom prst="rect">
            <a:avLst/>
          </a:prstGeom>
          <a:noFill/>
        </p:spPr>
        <p:txBody>
          <a:bodyPr wrap="square" rtlCol="0">
            <a:spAutoFit/>
          </a:bodyPr>
          <a:lstStyle/>
          <a:p>
            <a:r>
              <a:rPr lang="en-US" altLang="ko-KR" sz="2000" b="1">
                <a:solidFill>
                  <a:schemeClr val="tx1"/>
                </a:solidFill>
                <a:latin typeface="맑은 고딕" panose="020B0503020000020004" pitchFamily="50" charset="-127"/>
                <a:ea typeface="맑은 고딕" panose="020B0503020000020004" pitchFamily="50" charset="-127"/>
              </a:rPr>
              <a:t>5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6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BD7935B-6F96-41AD-8622-5186149402F3}"/>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BD7935B-6F96-41AD-8622-5186149402F3}"/>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4696187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0" name="타원 59">
            <a:extLst>
              <a:ext uri="{FF2B5EF4-FFF2-40B4-BE49-F238E27FC236}">
                <a16:creationId xmlns:a16="http://schemas.microsoft.com/office/drawing/2014/main" id="{4308FED5-A47B-4656-AE45-468D27DEEDA5}"/>
              </a:ext>
            </a:extLst>
          </p:cNvPr>
          <p:cNvSpPr/>
          <p:nvPr/>
        </p:nvSpPr>
        <p:spPr>
          <a:xfrm>
            <a:off x="2407523" y="3138009"/>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1" name="직선 화살표 연결선 60">
            <a:extLst>
              <a:ext uri="{FF2B5EF4-FFF2-40B4-BE49-F238E27FC236}">
                <a16:creationId xmlns:a16="http://schemas.microsoft.com/office/drawing/2014/main" id="{94AA526B-2E28-4F4E-B0FD-753900D4E6D2}"/>
              </a:ext>
            </a:extLst>
          </p:cNvPr>
          <p:cNvCxnSpPr>
            <a:endCxn id="60" idx="2"/>
          </p:cNvCxnSpPr>
          <p:nvPr/>
        </p:nvCxnSpPr>
        <p:spPr>
          <a:xfrm>
            <a:off x="1755563" y="3662116"/>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8845DEEE-3A22-4A44-9BE8-3D25AA5B4F33}"/>
              </a:ext>
            </a:extLst>
          </p:cNvPr>
          <p:cNvCxnSpPr>
            <a:cxnSpLocks/>
            <a:endCxn id="60" idx="1"/>
          </p:cNvCxnSpPr>
          <p:nvPr/>
        </p:nvCxnSpPr>
        <p:spPr>
          <a:xfrm>
            <a:off x="2081543" y="2952154"/>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AE3DCBC-AC50-40C4-AB0C-78B0B787B722}"/>
              </a:ext>
            </a:extLst>
          </p:cNvPr>
          <p:cNvCxnSpPr>
            <a:cxnSpLocks/>
            <a:endCxn id="60" idx="3"/>
          </p:cNvCxnSpPr>
          <p:nvPr/>
        </p:nvCxnSpPr>
        <p:spPr>
          <a:xfrm flipV="1">
            <a:off x="1971153" y="4032716"/>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157CB82-4815-4DC1-8D87-DF03C3C73202}"/>
              </a:ext>
            </a:extLst>
          </p:cNvPr>
          <p:cNvSpPr txBox="1"/>
          <p:nvPr/>
        </p:nvSpPr>
        <p:spPr>
          <a:xfrm>
            <a:off x="1716148" y="259901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65" name="TextBox 64">
            <a:extLst>
              <a:ext uri="{FF2B5EF4-FFF2-40B4-BE49-F238E27FC236}">
                <a16:creationId xmlns:a16="http://schemas.microsoft.com/office/drawing/2014/main" id="{628714EC-7F22-46D3-A18C-985569E010E6}"/>
              </a:ext>
            </a:extLst>
          </p:cNvPr>
          <p:cNvSpPr txBox="1"/>
          <p:nvPr/>
        </p:nvSpPr>
        <p:spPr>
          <a:xfrm>
            <a:off x="1368988" y="339262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66" name="TextBox 65">
            <a:extLst>
              <a:ext uri="{FF2B5EF4-FFF2-40B4-BE49-F238E27FC236}">
                <a16:creationId xmlns:a16="http://schemas.microsoft.com/office/drawing/2014/main" id="{815C2909-77FC-4FF7-B0D1-F8A18ECE29FB}"/>
              </a:ext>
            </a:extLst>
          </p:cNvPr>
          <p:cNvSpPr txBox="1"/>
          <p:nvPr/>
        </p:nvSpPr>
        <p:spPr>
          <a:xfrm>
            <a:off x="1636617" y="420239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67" name="TextBox 66">
            <a:extLst>
              <a:ext uri="{FF2B5EF4-FFF2-40B4-BE49-F238E27FC236}">
                <a16:creationId xmlns:a16="http://schemas.microsoft.com/office/drawing/2014/main" id="{70EC5BCE-092E-4FD5-99CD-45D387FDFF42}"/>
              </a:ext>
            </a:extLst>
          </p:cNvPr>
          <p:cNvSpPr txBox="1"/>
          <p:nvPr/>
        </p:nvSpPr>
        <p:spPr>
          <a:xfrm>
            <a:off x="2407523" y="3306384"/>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19AD71F7-85C2-4930-9DC7-64CF02A5F2D1}"/>
              </a:ext>
            </a:extLst>
          </p:cNvPr>
          <p:cNvSpPr txBox="1"/>
          <p:nvPr/>
        </p:nvSpPr>
        <p:spPr>
          <a:xfrm>
            <a:off x="2406400" y="3555443"/>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831E7953-E813-4343-93DC-AE839840B0F7}"/>
              </a:ext>
            </a:extLst>
          </p:cNvPr>
          <p:cNvCxnSpPr>
            <a:cxnSpLocks/>
          </p:cNvCxnSpPr>
          <p:nvPr/>
        </p:nvCxnSpPr>
        <p:spPr>
          <a:xfrm>
            <a:off x="3455737"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5205152-F2EA-47DE-941E-66C996EACD34}"/>
              </a:ext>
            </a:extLst>
          </p:cNvPr>
          <p:cNvSpPr txBox="1"/>
          <p:nvPr/>
        </p:nvSpPr>
        <p:spPr>
          <a:xfrm>
            <a:off x="3931525"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4" name="타원 73">
            <a:extLst>
              <a:ext uri="{FF2B5EF4-FFF2-40B4-BE49-F238E27FC236}">
                <a16:creationId xmlns:a16="http://schemas.microsoft.com/office/drawing/2014/main" id="{685CB056-81EC-43C3-9D52-724F939CE2CE}"/>
              </a:ext>
            </a:extLst>
          </p:cNvPr>
          <p:cNvSpPr/>
          <p:nvPr/>
        </p:nvSpPr>
        <p:spPr>
          <a:xfrm>
            <a:off x="6932665" y="325881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5" name="연결선: 꺾임 74">
            <a:extLst>
              <a:ext uri="{FF2B5EF4-FFF2-40B4-BE49-F238E27FC236}">
                <a16:creationId xmlns:a16="http://schemas.microsoft.com/office/drawing/2014/main" id="{042275DF-ACEE-4854-AFC9-A518FAA3B143}"/>
              </a:ext>
            </a:extLst>
          </p:cNvPr>
          <p:cNvCxnSpPr>
            <a:cxnSpLocks/>
          </p:cNvCxnSpPr>
          <p:nvPr/>
        </p:nvCxnSpPr>
        <p:spPr>
          <a:xfrm flipH="1">
            <a:off x="7137881" y="3477367"/>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E6B4AE0-111A-485C-BB8C-A4E2C51F9860}"/>
                  </a:ext>
                </a:extLst>
              </p:cNvPr>
              <p:cNvSpPr txBox="1"/>
              <p:nvPr/>
            </p:nvSpPr>
            <p:spPr>
              <a:xfrm>
                <a:off x="8383775" y="3431283"/>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8E6B4AE0-111A-485C-BB8C-A4E2C51F9860}"/>
                  </a:ext>
                </a:extLst>
              </p:cNvPr>
              <p:cNvSpPr txBox="1">
                <a:spLocks noRot="1" noChangeAspect="1" noMove="1" noResize="1" noEditPoints="1" noAdjustHandles="1" noChangeArrowheads="1" noChangeShapeType="1" noTextEdit="1"/>
              </p:cNvSpPr>
              <p:nvPr/>
            </p:nvSpPr>
            <p:spPr>
              <a:xfrm>
                <a:off x="8383775" y="3431283"/>
                <a:ext cx="386575" cy="461665"/>
              </a:xfrm>
              <a:prstGeom prst="rect">
                <a:avLst/>
              </a:prstGeom>
              <a:blipFill>
                <a:blip r:embed="rId3"/>
                <a:stretch>
                  <a:fillRect l="-1563" t="-3947" r="-18750" b="-9211"/>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4D81112D-BA43-44C8-AE5D-39052516A81B}"/>
              </a:ext>
            </a:extLst>
          </p:cNvPr>
          <p:cNvCxnSpPr>
            <a:cxnSpLocks/>
            <a:stCxn id="74" idx="6"/>
            <a:endCxn id="76" idx="1"/>
          </p:cNvCxnSpPr>
          <p:nvPr/>
        </p:nvCxnSpPr>
        <p:spPr>
          <a:xfrm>
            <a:off x="7739267" y="3662116"/>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83169EF-4EF9-44E4-BAE6-C87CCD166BE5}"/>
              </a:ext>
            </a:extLst>
          </p:cNvPr>
          <p:cNvSpPr txBox="1"/>
          <p:nvPr/>
        </p:nvSpPr>
        <p:spPr>
          <a:xfrm>
            <a:off x="6794803" y="4186223"/>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79" name="타원 78">
            <a:extLst>
              <a:ext uri="{FF2B5EF4-FFF2-40B4-BE49-F238E27FC236}">
                <a16:creationId xmlns:a16="http://schemas.microsoft.com/office/drawing/2014/main" id="{A727426F-EA2D-4EEE-B55F-7ACE3D61CEB1}"/>
              </a:ext>
            </a:extLst>
          </p:cNvPr>
          <p:cNvSpPr/>
          <p:nvPr/>
        </p:nvSpPr>
        <p:spPr>
          <a:xfrm>
            <a:off x="4772314" y="326370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50351605-5295-49B9-AB79-1F5A015A8CA6}"/>
              </a:ext>
            </a:extLst>
          </p:cNvPr>
          <p:cNvCxnSpPr/>
          <p:nvPr/>
        </p:nvCxnSpPr>
        <p:spPr>
          <a:xfrm>
            <a:off x="5169747" y="3411139"/>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90B5326-677C-4617-BEF7-E437D47AA3CC}"/>
              </a:ext>
            </a:extLst>
          </p:cNvPr>
          <p:cNvCxnSpPr>
            <a:cxnSpLocks/>
          </p:cNvCxnSpPr>
          <p:nvPr/>
        </p:nvCxnSpPr>
        <p:spPr>
          <a:xfrm>
            <a:off x="4920378" y="3663899"/>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원호 7">
            <a:extLst>
              <a:ext uri="{FF2B5EF4-FFF2-40B4-BE49-F238E27FC236}">
                <a16:creationId xmlns:a16="http://schemas.microsoft.com/office/drawing/2014/main" id="{AA85699A-9752-402F-A402-5AF5640E434D}"/>
              </a:ext>
            </a:extLst>
          </p:cNvPr>
          <p:cNvSpPr/>
          <p:nvPr/>
        </p:nvSpPr>
        <p:spPr>
          <a:xfrm rot="5400000">
            <a:off x="4768110" y="3455646"/>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6" name="원호 85">
            <a:extLst>
              <a:ext uri="{FF2B5EF4-FFF2-40B4-BE49-F238E27FC236}">
                <a16:creationId xmlns:a16="http://schemas.microsoft.com/office/drawing/2014/main" id="{1BBEA45F-D4C1-42CD-A167-024754B64BD8}"/>
              </a:ext>
            </a:extLst>
          </p:cNvPr>
          <p:cNvSpPr/>
          <p:nvPr/>
        </p:nvSpPr>
        <p:spPr>
          <a:xfrm rot="16200000">
            <a:off x="5169747" y="3491311"/>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93" name="직선 화살표 연결선 92">
            <a:extLst>
              <a:ext uri="{FF2B5EF4-FFF2-40B4-BE49-F238E27FC236}">
                <a16:creationId xmlns:a16="http://schemas.microsoft.com/office/drawing/2014/main" id="{CAEF6AAE-17B1-4BCB-A45C-4BC60BD15285}"/>
              </a:ext>
            </a:extLst>
          </p:cNvPr>
          <p:cNvCxnSpPr>
            <a:cxnSpLocks/>
          </p:cNvCxnSpPr>
          <p:nvPr/>
        </p:nvCxnSpPr>
        <p:spPr>
          <a:xfrm>
            <a:off x="4310665"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050A3952-98E4-4EED-93FF-5F5E6535CF09}"/>
              </a:ext>
            </a:extLst>
          </p:cNvPr>
          <p:cNvCxnSpPr>
            <a:cxnSpLocks/>
          </p:cNvCxnSpPr>
          <p:nvPr/>
        </p:nvCxnSpPr>
        <p:spPr>
          <a:xfrm>
            <a:off x="5580966"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32AD7F7-91D6-4038-8FD0-821AC6D4BD06}"/>
              </a:ext>
            </a:extLst>
          </p:cNvPr>
          <p:cNvSpPr txBox="1"/>
          <p:nvPr/>
        </p:nvSpPr>
        <p:spPr>
          <a:xfrm>
            <a:off x="6056754"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6" name="직선 화살표 연결선 95">
            <a:extLst>
              <a:ext uri="{FF2B5EF4-FFF2-40B4-BE49-F238E27FC236}">
                <a16:creationId xmlns:a16="http://schemas.microsoft.com/office/drawing/2014/main" id="{3BDE0D22-36D8-45B5-B784-B8BC5B7F13EA}"/>
              </a:ext>
            </a:extLst>
          </p:cNvPr>
          <p:cNvCxnSpPr>
            <a:cxnSpLocks/>
          </p:cNvCxnSpPr>
          <p:nvPr/>
        </p:nvCxnSpPr>
        <p:spPr>
          <a:xfrm>
            <a:off x="6435894"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FE5CA07-43D6-4C68-B971-AE26CB88FAC1}"/>
              </a:ext>
            </a:extLst>
          </p:cNvPr>
          <p:cNvSpPr txBox="1"/>
          <p:nvPr/>
        </p:nvSpPr>
        <p:spPr>
          <a:xfrm>
            <a:off x="4588283" y="4160324"/>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Tree>
    <p:extLst>
      <p:ext uri="{BB962C8B-B14F-4D97-AF65-F5344CB8AC3E}">
        <p14:creationId xmlns:p14="http://schemas.microsoft.com/office/powerpoint/2010/main" val="3063301737"/>
      </p:ext>
    </p:extLst>
  </p:cSld>
  <p:clrMapOvr>
    <a:masterClrMapping/>
  </p:clrMapOvr>
</p:sld>
</file>

<file path=ppt/theme/theme1.xml><?xml version="1.0" encoding="utf-8"?>
<a:theme xmlns:a="http://schemas.openxmlformats.org/drawingml/2006/main" name="1_제목 슬라이드">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w="19050">
          <a:solidFill>
            <a:srgbClr val="FFC000"/>
          </a:solidFill>
        </a:ln>
      </a:spPr>
      <a:bodyPr rtlCol="0" anchor="ctr"/>
      <a:lstStyle>
        <a:defPPr algn="ctr">
          <a:defRPr sz="1800" smtClean="0">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02060"/>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130000"/>
          </a:lnSpc>
          <a:buClr>
            <a:srgbClr val="C5003D"/>
          </a:buClr>
          <a:defRPr sz="1800" smtClean="0">
            <a:solidFill>
              <a:schemeClr val="tx1"/>
            </a:solidFill>
            <a:latin typeface="Consolas" panose="020B0609020204030204" pitchFamily="49" charset="0"/>
            <a:ea typeface="+mn-ea"/>
          </a:defRPr>
        </a:defPPr>
      </a:lstStyle>
    </a:txDef>
  </a:objectDefaults>
  <a:extraClrSchemeLst/>
</a:theme>
</file>

<file path=ppt/theme/theme2.xml><?xml version="1.0" encoding="utf-8"?>
<a:theme xmlns:a="http://schemas.openxmlformats.org/drawingml/2006/main" name="38_기본 디자인">
  <a:themeElements>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8_기본 디자인">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a:solidFill>
            <a:srgbClr val="FFC000"/>
          </a:solidFill>
        </a:ln>
      </a:spPr>
      <a:bodyPr rtlCol="0" anchor="ctr"/>
      <a:lstStyle>
        <a:defPPr algn="ctr">
          <a:defRPr>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smtClean="0">
            <a:solidFill>
              <a:schemeClr val="tx1"/>
            </a:solidFill>
            <a:latin typeface="고도 M" panose="02000503000000020004" pitchFamily="2" charset="-127"/>
            <a:ea typeface="고도 M" panose="02000503000000020004" pitchFamily="2" charset="-127"/>
          </a:defRPr>
        </a:defPPr>
      </a:lstStyle>
    </a:txDef>
  </a:objectDefaults>
  <a:extraClrSchemeLst>
    <a:extraClrScheme>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8_기본 디자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8_기본 디자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8_기본 디자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8_기본 디자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8_기본 디자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8_기본 디자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8_기본 디자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8_기본 디자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8_기본 디자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8_기본 디자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8_기본 디자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58899</TotalTime>
  <Words>36256</Words>
  <Application>Microsoft Office PowerPoint</Application>
  <PresentationFormat>사용자 지정</PresentationFormat>
  <Paragraphs>8088</Paragraphs>
  <Slides>404</Slides>
  <Notes>376</Notes>
  <HiddenSlides>0</HiddenSlides>
  <MMClips>0</MMClips>
  <ScaleCrop>false</ScaleCrop>
  <HeadingPairs>
    <vt:vector size="6" baseType="variant">
      <vt:variant>
        <vt:lpstr>사용한 글꼴</vt:lpstr>
      </vt:variant>
      <vt:variant>
        <vt:i4>13</vt:i4>
      </vt:variant>
      <vt:variant>
        <vt:lpstr>테마</vt:lpstr>
      </vt:variant>
      <vt:variant>
        <vt:i4>2</vt:i4>
      </vt:variant>
      <vt:variant>
        <vt:lpstr>슬라이드 제목</vt:lpstr>
      </vt:variant>
      <vt:variant>
        <vt:i4>404</vt:i4>
      </vt:variant>
    </vt:vector>
  </HeadingPairs>
  <TitlesOfParts>
    <vt:vector size="419" baseType="lpstr">
      <vt:lpstr>고도 B</vt:lpstr>
      <vt:lpstr>Consolas</vt:lpstr>
      <vt:lpstr>Wingdings</vt:lpstr>
      <vt:lpstr>고도 M</vt:lpstr>
      <vt:lpstr>맑은 고딕</vt:lpstr>
      <vt:lpstr>굴림</vt:lpstr>
      <vt:lpstr>Microsoft Sans Serif</vt:lpstr>
      <vt:lpstr>Cambria Math</vt:lpstr>
      <vt:lpstr>Calvin</vt:lpstr>
      <vt:lpstr>Arial</vt:lpstr>
      <vt:lpstr>나눔스퀘어 ExtraBold</vt:lpstr>
      <vt:lpstr>Candara</vt:lpstr>
      <vt:lpstr>맑은 고딕</vt:lpstr>
      <vt:lpstr>1_제목 슬라이드</vt:lpstr>
      <vt:lpstr>38_기본 디자인</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LG CNS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matthew</dc:creator>
  <cp:lastModifiedBy>이 주광</cp:lastModifiedBy>
  <cp:revision>3256</cp:revision>
  <dcterms:created xsi:type="dcterms:W3CDTF">2008-02-04T08:04:25Z</dcterms:created>
  <dcterms:modified xsi:type="dcterms:W3CDTF">2020-07-13T11:52:54Z</dcterms:modified>
</cp:coreProperties>
</file>